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675" r:id="rId6"/>
  </p:sldMasterIdLst>
  <p:notesMasterIdLst>
    <p:notesMasterId r:id="rId208"/>
  </p:notesMasterIdLst>
  <p:handoutMasterIdLst>
    <p:handoutMasterId r:id="rId209"/>
  </p:handoutMasterIdLst>
  <p:sldIdLst>
    <p:sldId id="540" r:id="rId7"/>
    <p:sldId id="261" r:id="rId8"/>
    <p:sldId id="262" r:id="rId9"/>
    <p:sldId id="439" r:id="rId10"/>
    <p:sldId id="533" r:id="rId11"/>
    <p:sldId id="277" r:id="rId12"/>
    <p:sldId id="435" r:id="rId13"/>
    <p:sldId id="434" r:id="rId14"/>
    <p:sldId id="456" r:id="rId15"/>
    <p:sldId id="278" r:id="rId16"/>
    <p:sldId id="282" r:id="rId17"/>
    <p:sldId id="437" r:id="rId18"/>
    <p:sldId id="281" r:id="rId19"/>
    <p:sldId id="279" r:id="rId20"/>
    <p:sldId id="446" r:id="rId21"/>
    <p:sldId id="479" r:id="rId22"/>
    <p:sldId id="480" r:id="rId23"/>
    <p:sldId id="285" r:id="rId24"/>
    <p:sldId id="481" r:id="rId25"/>
    <p:sldId id="283" r:id="rId26"/>
    <p:sldId id="470" r:id="rId27"/>
    <p:sldId id="534" r:id="rId28"/>
    <p:sldId id="458" r:id="rId29"/>
    <p:sldId id="571" r:id="rId30"/>
    <p:sldId id="472" r:id="rId31"/>
    <p:sldId id="438" r:id="rId32"/>
    <p:sldId id="535" r:id="rId33"/>
    <p:sldId id="471" r:id="rId34"/>
    <p:sldId id="288" r:id="rId35"/>
    <p:sldId id="444" r:id="rId36"/>
    <p:sldId id="289" r:id="rId37"/>
    <p:sldId id="441" r:id="rId38"/>
    <p:sldId id="292" r:id="rId39"/>
    <p:sldId id="2147483634" r:id="rId40"/>
    <p:sldId id="442" r:id="rId41"/>
    <p:sldId id="572" r:id="rId42"/>
    <p:sldId id="294" r:id="rId43"/>
    <p:sldId id="295" r:id="rId44"/>
    <p:sldId id="298" r:id="rId45"/>
    <p:sldId id="483" r:id="rId46"/>
    <p:sldId id="536" r:id="rId47"/>
    <p:sldId id="448" r:id="rId48"/>
    <p:sldId id="299" r:id="rId49"/>
    <p:sldId id="300" r:id="rId50"/>
    <p:sldId id="301" r:id="rId51"/>
    <p:sldId id="445" r:id="rId52"/>
    <p:sldId id="2147483635" r:id="rId53"/>
    <p:sldId id="482" r:id="rId54"/>
    <p:sldId id="537" r:id="rId55"/>
    <p:sldId id="459" r:id="rId56"/>
    <p:sldId id="302" r:id="rId57"/>
    <p:sldId id="453" r:id="rId58"/>
    <p:sldId id="573" r:id="rId59"/>
    <p:sldId id="306" r:id="rId60"/>
    <p:sldId id="450" r:id="rId61"/>
    <p:sldId id="452" r:id="rId62"/>
    <p:sldId id="307" r:id="rId63"/>
    <p:sldId id="454" r:id="rId64"/>
    <p:sldId id="455" r:id="rId65"/>
    <p:sldId id="460" r:id="rId66"/>
    <p:sldId id="312" r:id="rId67"/>
    <p:sldId id="2147483638" r:id="rId68"/>
    <p:sldId id="496" r:id="rId69"/>
    <p:sldId id="311" r:id="rId70"/>
    <p:sldId id="461" r:id="rId71"/>
    <p:sldId id="314" r:id="rId72"/>
    <p:sldId id="315" r:id="rId73"/>
    <p:sldId id="462" r:id="rId74"/>
    <p:sldId id="463" r:id="rId75"/>
    <p:sldId id="465" r:id="rId76"/>
    <p:sldId id="464" r:id="rId77"/>
    <p:sldId id="316" r:id="rId78"/>
    <p:sldId id="466" r:id="rId79"/>
    <p:sldId id="491" r:id="rId80"/>
    <p:sldId id="492" r:id="rId81"/>
    <p:sldId id="2147483636" r:id="rId82"/>
    <p:sldId id="468" r:id="rId83"/>
    <p:sldId id="532" r:id="rId84"/>
    <p:sldId id="498" r:id="rId85"/>
    <p:sldId id="332" r:id="rId86"/>
    <p:sldId id="257" r:id="rId87"/>
    <p:sldId id="499" r:id="rId88"/>
    <p:sldId id="297" r:id="rId89"/>
    <p:sldId id="333" r:id="rId90"/>
    <p:sldId id="335" r:id="rId91"/>
    <p:sldId id="338" r:id="rId92"/>
    <p:sldId id="2147483639" r:id="rId93"/>
    <p:sldId id="344" r:id="rId94"/>
    <p:sldId id="469" r:id="rId95"/>
    <p:sldId id="490" r:id="rId96"/>
    <p:sldId id="473" r:id="rId97"/>
    <p:sldId id="530" r:id="rId98"/>
    <p:sldId id="474" r:id="rId99"/>
    <p:sldId id="256" r:id="rId100"/>
    <p:sldId id="349" r:id="rId101"/>
    <p:sldId id="477" r:id="rId102"/>
    <p:sldId id="352" r:id="rId103"/>
    <p:sldId id="478" r:id="rId104"/>
    <p:sldId id="351" r:id="rId105"/>
    <p:sldId id="353" r:id="rId106"/>
    <p:sldId id="495" r:id="rId107"/>
    <p:sldId id="476" r:id="rId108"/>
    <p:sldId id="258" r:id="rId109"/>
    <p:sldId id="484" r:id="rId110"/>
    <p:sldId id="524" r:id="rId111"/>
    <p:sldId id="369" r:id="rId112"/>
    <p:sldId id="370" r:id="rId113"/>
    <p:sldId id="487" r:id="rId114"/>
    <p:sldId id="488" r:id="rId115"/>
    <p:sldId id="497" r:id="rId116"/>
    <p:sldId id="493" r:id="rId117"/>
    <p:sldId id="489" r:id="rId118"/>
    <p:sldId id="529" r:id="rId119"/>
    <p:sldId id="363" r:id="rId120"/>
    <p:sldId id="500" r:id="rId121"/>
    <p:sldId id="525" r:id="rId122"/>
    <p:sldId id="509" r:id="rId123"/>
    <p:sldId id="520" r:id="rId124"/>
    <p:sldId id="521" r:id="rId125"/>
    <p:sldId id="522" r:id="rId126"/>
    <p:sldId id="523" r:id="rId127"/>
    <p:sldId id="508" r:id="rId128"/>
    <p:sldId id="526" r:id="rId129"/>
    <p:sldId id="399" r:id="rId130"/>
    <p:sldId id="502" r:id="rId131"/>
    <p:sldId id="501" r:id="rId132"/>
    <p:sldId id="503" r:id="rId133"/>
    <p:sldId id="505" r:id="rId134"/>
    <p:sldId id="504" r:id="rId135"/>
    <p:sldId id="506" r:id="rId136"/>
    <p:sldId id="541" r:id="rId137"/>
    <p:sldId id="507" r:id="rId138"/>
    <p:sldId id="485" r:id="rId139"/>
    <p:sldId id="527" r:id="rId140"/>
    <p:sldId id="397" r:id="rId141"/>
    <p:sldId id="398" r:id="rId142"/>
    <p:sldId id="510" r:id="rId143"/>
    <p:sldId id="400" r:id="rId144"/>
    <p:sldId id="511" r:id="rId145"/>
    <p:sldId id="513" r:id="rId146"/>
    <p:sldId id="512" r:id="rId147"/>
    <p:sldId id="401" r:id="rId148"/>
    <p:sldId id="402" r:id="rId149"/>
    <p:sldId id="514" r:id="rId150"/>
    <p:sldId id="403" r:id="rId151"/>
    <p:sldId id="515" r:id="rId152"/>
    <p:sldId id="404" r:id="rId153"/>
    <p:sldId id="405" r:id="rId154"/>
    <p:sldId id="516" r:id="rId155"/>
    <p:sldId id="517" r:id="rId156"/>
    <p:sldId id="406" r:id="rId157"/>
    <p:sldId id="528" r:id="rId158"/>
    <p:sldId id="538" r:id="rId159"/>
    <p:sldId id="539" r:id="rId160"/>
    <p:sldId id="542" r:id="rId161"/>
    <p:sldId id="543" r:id="rId162"/>
    <p:sldId id="544" r:id="rId163"/>
    <p:sldId id="545" r:id="rId164"/>
    <p:sldId id="546" r:id="rId165"/>
    <p:sldId id="547" r:id="rId166"/>
    <p:sldId id="548" r:id="rId167"/>
    <p:sldId id="549" r:id="rId168"/>
    <p:sldId id="550" r:id="rId169"/>
    <p:sldId id="551" r:id="rId170"/>
    <p:sldId id="552" r:id="rId171"/>
    <p:sldId id="518" r:id="rId172"/>
    <p:sldId id="553" r:id="rId173"/>
    <p:sldId id="407" r:id="rId174"/>
    <p:sldId id="557" r:id="rId175"/>
    <p:sldId id="555" r:id="rId176"/>
    <p:sldId id="556" r:id="rId177"/>
    <p:sldId id="554" r:id="rId178"/>
    <p:sldId id="519" r:id="rId179"/>
    <p:sldId id="558" r:id="rId180"/>
    <p:sldId id="559" r:id="rId181"/>
    <p:sldId id="560" r:id="rId182"/>
    <p:sldId id="564" r:id="rId183"/>
    <p:sldId id="561" r:id="rId184"/>
    <p:sldId id="565" r:id="rId185"/>
    <p:sldId id="566" r:id="rId186"/>
    <p:sldId id="567" r:id="rId187"/>
    <p:sldId id="568" r:id="rId188"/>
    <p:sldId id="575" r:id="rId189"/>
    <p:sldId id="2147483628" r:id="rId190"/>
    <p:sldId id="2147483643" r:id="rId191"/>
    <p:sldId id="9191" r:id="rId192"/>
    <p:sldId id="2147483646" r:id="rId193"/>
    <p:sldId id="2147483647" r:id="rId194"/>
    <p:sldId id="2147483642" r:id="rId195"/>
    <p:sldId id="2147483629" r:id="rId196"/>
    <p:sldId id="443" r:id="rId197"/>
    <p:sldId id="2147483630" r:id="rId198"/>
    <p:sldId id="2147483631" r:id="rId199"/>
    <p:sldId id="2147483632" r:id="rId200"/>
    <p:sldId id="650" r:id="rId201"/>
    <p:sldId id="2147483633" r:id="rId202"/>
    <p:sldId id="562" r:id="rId203"/>
    <p:sldId id="576" r:id="rId204"/>
    <p:sldId id="569" r:id="rId205"/>
    <p:sldId id="432" r:id="rId206"/>
    <p:sldId id="433" r:id="rId207"/>
  </p:sldIdLst>
  <p:sldSz cx="12192000" cy="6858000"/>
  <p:notesSz cx="6858000" cy="9144000"/>
  <p:embeddedFontLst>
    <p:embeddedFont>
      <p:font typeface="Aptos Narrow" panose="020B0004020202020204" pitchFamily="34" charset="0"/>
      <p:regular r:id="rId210"/>
      <p:bold r:id="rId211"/>
      <p:italic r:id="rId212"/>
      <p:boldItalic r:id="rId213"/>
    </p:embeddedFont>
    <p:embeddedFont>
      <p:font typeface="Cambria Math" panose="02040503050406030204" pitchFamily="18" charset="0"/>
      <p:regular r:id="rId214"/>
    </p:embeddedFont>
    <p:embeddedFont>
      <p:font typeface="Consolas" panose="020B0609020204030204" pitchFamily="49" charset="0"/>
      <p:regular r:id="rId215"/>
      <p:bold r:id="rId216"/>
      <p:italic r:id="rId217"/>
      <p:boldItalic r:id="rId218"/>
    </p:embeddedFont>
    <p:embeddedFont>
      <p:font typeface="Equinor" panose="020B0604020202020204" charset="0"/>
      <p:regular r:id="rId219"/>
      <p:bold r:id="rId220"/>
      <p:italic r:id="rId221"/>
      <p:boldItalic r:id="rId222"/>
    </p:embeddedFont>
    <p:embeddedFont>
      <p:font typeface="Equinor Light" panose="020B0604020202020204" charset="0"/>
      <p:regular r:id="rId223"/>
      <p:bold r:id="rId224"/>
      <p:italic r:id="rId225"/>
      <p:boldItalic r:id="rId226"/>
    </p:embeddedFont>
    <p:embeddedFont>
      <p:font typeface="Equinor Medium" panose="020B0604020202020204" charset="0"/>
      <p:regular r:id="rId227"/>
      <p:bold r:id="rId228"/>
      <p:italic r:id="rId229"/>
      <p:boldItalic r:id="rId230"/>
    </p:embeddedFont>
    <p:embeddedFont>
      <p:font typeface="Harlow Solid Italic" panose="04030604020F02020D02" pitchFamily="82" charset="0"/>
      <p:italic r:id="rId231"/>
    </p:embeddedFont>
    <p:embeddedFont>
      <p:font typeface="Kristen ITC" panose="03050502040202030202" pitchFamily="66" charset="0"/>
      <p:regular r:id="rId232"/>
    </p:embeddedFont>
    <p:embeddedFont>
      <p:font typeface="Kunstler Script" panose="030304020206070D0D06" pitchFamily="66" charset="0"/>
      <p:regular r:id="rId233"/>
    </p:embeddedFont>
    <p:embeddedFont>
      <p:font typeface="Old English Text MT" panose="03040902040508030806" pitchFamily="66" charset="0"/>
      <p:regular r:id="rId2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78B4"/>
    <a:srgbClr val="A33179"/>
    <a:srgbClr val="B35B93"/>
    <a:srgbClr val="EAD5E0"/>
    <a:srgbClr val="FFE7D6"/>
    <a:srgbClr val="207BAD"/>
    <a:srgbClr val="333333"/>
    <a:srgbClr val="FFFFFF"/>
    <a:srgbClr val="A3C22B"/>
    <a:srgbClr val="33B2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BAFA9-D1D5-4A99-B23E-69DBCF4A48F1}" v="3700" dt="2025-03-25T12:30:12.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3" autoAdjust="0"/>
    <p:restoredTop sz="96306"/>
  </p:normalViewPr>
  <p:slideViewPr>
    <p:cSldViewPr snapToGrid="0" showGuides="1">
      <p:cViewPr varScale="1">
        <p:scale>
          <a:sx n="88" d="100"/>
          <a:sy n="88" d="100"/>
        </p:scale>
        <p:origin x="816" y="78"/>
      </p:cViewPr>
      <p:guideLst>
        <p:guide orient="horz" pos="2183"/>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9" d="100"/>
          <a:sy n="89" d="100"/>
        </p:scale>
        <p:origin x="4114" y="91"/>
      </p:cViewPr>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font" Target="fonts/font17.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1.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font" Target="fonts/font7.fntdata"/><Relationship Id="rId237" Type="http://schemas.openxmlformats.org/officeDocument/2006/relationships/theme" Target="theme/theme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6" Type="http://schemas.openxmlformats.org/officeDocument/2006/relationships/slide" Target="slides/slide200.xml"/><Relationship Id="rId227" Type="http://schemas.openxmlformats.org/officeDocument/2006/relationships/font" Target="fonts/font18.fntdata"/><Relationship Id="rId201" Type="http://schemas.openxmlformats.org/officeDocument/2006/relationships/slide" Target="slides/slide195.xml"/><Relationship Id="rId222" Type="http://schemas.openxmlformats.org/officeDocument/2006/relationships/font" Target="fonts/font13.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217"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Master" Target="slideMasters/slideMaster2.xml"/><Relationship Id="rId212" Type="http://schemas.openxmlformats.org/officeDocument/2006/relationships/font" Target="fonts/font3.fntdata"/><Relationship Id="rId233" Type="http://schemas.openxmlformats.org/officeDocument/2006/relationships/font" Target="fonts/font24.fntdata"/><Relationship Id="rId238" Type="http://schemas.openxmlformats.org/officeDocument/2006/relationships/tableStyles" Target="tableStyles.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slide" Target="slides/slide201.xml"/><Relationship Id="rId223" Type="http://schemas.openxmlformats.org/officeDocument/2006/relationships/font" Target="fonts/font14.fntdata"/><Relationship Id="rId228" Type="http://schemas.openxmlformats.org/officeDocument/2006/relationships/font" Target="fonts/font19.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font" Target="fonts/font4.fntdata"/><Relationship Id="rId218" Type="http://schemas.openxmlformats.org/officeDocument/2006/relationships/font" Target="fonts/font9.fntdata"/><Relationship Id="rId234" Type="http://schemas.openxmlformats.org/officeDocument/2006/relationships/font" Target="fonts/font25.fntdata"/><Relationship Id="rId239"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notesMaster" Target="notesMasters/notesMaster1.xml"/><Relationship Id="rId229" Type="http://schemas.openxmlformats.org/officeDocument/2006/relationships/font" Target="fonts/font20.fntdata"/><Relationship Id="rId19" Type="http://schemas.openxmlformats.org/officeDocument/2006/relationships/slide" Target="slides/slide13.xml"/><Relationship Id="rId224" Type="http://schemas.openxmlformats.org/officeDocument/2006/relationships/font" Target="fonts/font15.fntdata"/><Relationship Id="rId240" Type="http://schemas.microsoft.com/office/2015/10/relationships/revisionInfo" Target="revisionInfo.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219" Type="http://schemas.openxmlformats.org/officeDocument/2006/relationships/font" Target="fonts/font10.fntdata"/><Relationship Id="rId3" Type="http://schemas.openxmlformats.org/officeDocument/2006/relationships/customXml" Target="../customXml/item3.xml"/><Relationship Id="rId214" Type="http://schemas.openxmlformats.org/officeDocument/2006/relationships/font" Target="fonts/font5.fntdata"/><Relationship Id="rId230" Type="http://schemas.openxmlformats.org/officeDocument/2006/relationships/font" Target="fonts/font21.fntdata"/><Relationship Id="rId235" Type="http://schemas.openxmlformats.org/officeDocument/2006/relationships/presProps" Target="presProp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handoutMaster" Target="handoutMasters/handoutMaster1.xml"/><Relationship Id="rId190" Type="http://schemas.openxmlformats.org/officeDocument/2006/relationships/slide" Target="slides/slide184.xml"/><Relationship Id="rId204" Type="http://schemas.openxmlformats.org/officeDocument/2006/relationships/slide" Target="slides/slide198.xml"/><Relationship Id="rId220" Type="http://schemas.openxmlformats.org/officeDocument/2006/relationships/font" Target="fonts/font11.fntdata"/><Relationship Id="rId225" Type="http://schemas.openxmlformats.org/officeDocument/2006/relationships/font" Target="fonts/font16.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font" Target="fonts/font1.fntdata"/><Relationship Id="rId215" Type="http://schemas.openxmlformats.org/officeDocument/2006/relationships/font" Target="fonts/font6.fntdata"/><Relationship Id="rId236" Type="http://schemas.openxmlformats.org/officeDocument/2006/relationships/viewProps" Target="viewProps.xml"/><Relationship Id="rId26" Type="http://schemas.openxmlformats.org/officeDocument/2006/relationships/slide" Target="slides/slide20.xml"/><Relationship Id="rId231" Type="http://schemas.openxmlformats.org/officeDocument/2006/relationships/font" Target="fonts/font22.fntdata"/><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font" Target="fonts/font12.fntdata"/><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font" Target="fonts/font2.fntdata"/><Relationship Id="rId232" Type="http://schemas.openxmlformats.org/officeDocument/2006/relationships/font" Target="fonts/font23.fntdata"/><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Nivlet" userId="79b2451f-3b26-40ba-86c6-8a07d3ffc672" providerId="ADAL" clId="{C48C40BA-8C18-46B6-A47F-FE6EE47A7177}"/>
    <pc:docChg chg="undo redo custSel addSld delSld modSld sldOrd modMainMaster">
      <pc:chgData name="Philippe Nivlet" userId="79b2451f-3b26-40ba-86c6-8a07d3ffc672" providerId="ADAL" clId="{C48C40BA-8C18-46B6-A47F-FE6EE47A7177}" dt="2025-02-28T11:24:20.366" v="12150" actId="20577"/>
      <pc:docMkLst>
        <pc:docMk/>
      </pc:docMkLst>
      <pc:sldChg chg="modSp mod">
        <pc:chgData name="Philippe Nivlet" userId="79b2451f-3b26-40ba-86c6-8a07d3ffc672" providerId="ADAL" clId="{C48C40BA-8C18-46B6-A47F-FE6EE47A7177}" dt="2025-02-24T06:45:24.443" v="98" actId="20577"/>
        <pc:sldMkLst>
          <pc:docMk/>
          <pc:sldMk cId="4007871920" sldId="256"/>
        </pc:sldMkLst>
      </pc:sldChg>
      <pc:sldChg chg="modSp new del mod">
        <pc:chgData name="Philippe Nivlet" userId="79b2451f-3b26-40ba-86c6-8a07d3ffc672" providerId="ADAL" clId="{C48C40BA-8C18-46B6-A47F-FE6EE47A7177}" dt="2025-02-26T07:17:26.094" v="6932" actId="47"/>
        <pc:sldMkLst>
          <pc:docMk/>
          <pc:sldMk cId="4036009279" sldId="276"/>
        </pc:sldMkLst>
      </pc:sldChg>
      <pc:sldChg chg="addSp delSp modSp new mod">
        <pc:chgData name="Philippe Nivlet" userId="79b2451f-3b26-40ba-86c6-8a07d3ffc672" providerId="ADAL" clId="{C48C40BA-8C18-46B6-A47F-FE6EE47A7177}" dt="2025-02-24T08:24:41.837" v="3049" actId="1076"/>
        <pc:sldMkLst>
          <pc:docMk/>
          <pc:sldMk cId="3172047641" sldId="277"/>
        </pc:sldMkLst>
        <pc:spChg chg="mod">
          <ac:chgData name="Philippe Nivlet" userId="79b2451f-3b26-40ba-86c6-8a07d3ffc672" providerId="ADAL" clId="{C48C40BA-8C18-46B6-A47F-FE6EE47A7177}" dt="2025-02-24T06:47:05.927" v="204" actId="20577"/>
          <ac:spMkLst>
            <pc:docMk/>
            <pc:sldMk cId="3172047641" sldId="277"/>
            <ac:spMk id="2" creationId="{E8A43605-D144-2528-DB6F-519EFC1C0A78}"/>
          </ac:spMkLst>
        </pc:spChg>
        <pc:spChg chg="mod">
          <ac:chgData name="Philippe Nivlet" userId="79b2451f-3b26-40ba-86c6-8a07d3ffc672" providerId="ADAL" clId="{C48C40BA-8C18-46B6-A47F-FE6EE47A7177}" dt="2025-02-24T08:24:37.248" v="3048" actId="20577"/>
          <ac:spMkLst>
            <pc:docMk/>
            <pc:sldMk cId="3172047641" sldId="277"/>
            <ac:spMk id="3" creationId="{D50F82F2-A0FF-A9CE-D2F7-A4C486C3C99A}"/>
          </ac:spMkLst>
        </pc:spChg>
        <pc:picChg chg="add mod">
          <ac:chgData name="Philippe Nivlet" userId="79b2451f-3b26-40ba-86c6-8a07d3ffc672" providerId="ADAL" clId="{C48C40BA-8C18-46B6-A47F-FE6EE47A7177}" dt="2025-02-24T08:14:58.608" v="2930"/>
          <ac:picMkLst>
            <pc:docMk/>
            <pc:sldMk cId="3172047641" sldId="277"/>
            <ac:picMk id="1026" creationId="{59310016-61D8-A6FF-66D6-11CC20F4B68C}"/>
          </ac:picMkLst>
        </pc:picChg>
        <pc:picChg chg="add mod">
          <ac:chgData name="Philippe Nivlet" userId="79b2451f-3b26-40ba-86c6-8a07d3ffc672" providerId="ADAL" clId="{C48C40BA-8C18-46B6-A47F-FE6EE47A7177}" dt="2025-02-24T08:24:41.837" v="3049" actId="1076"/>
          <ac:picMkLst>
            <pc:docMk/>
            <pc:sldMk cId="3172047641" sldId="277"/>
            <ac:picMk id="1030" creationId="{83523068-75DA-CBDE-B51B-9BE03BF0159C}"/>
          </ac:picMkLst>
        </pc:picChg>
      </pc:sldChg>
      <pc:sldChg chg="addSp delSp modSp new mod modAnim">
        <pc:chgData name="Philippe Nivlet" userId="79b2451f-3b26-40ba-86c6-8a07d3ffc672" providerId="ADAL" clId="{C48C40BA-8C18-46B6-A47F-FE6EE47A7177}" dt="2025-02-26T06:41:08.153" v="6523"/>
        <pc:sldMkLst>
          <pc:docMk/>
          <pc:sldMk cId="1076405404" sldId="278"/>
        </pc:sldMkLst>
      </pc:sldChg>
      <pc:sldChg chg="del">
        <pc:chgData name="Philippe Nivlet" userId="79b2451f-3b26-40ba-86c6-8a07d3ffc672" providerId="ADAL" clId="{C48C40BA-8C18-46B6-A47F-FE6EE47A7177}" dt="2025-02-24T06:36:26.757" v="0" actId="47"/>
        <pc:sldMkLst>
          <pc:docMk/>
          <pc:sldMk cId="960881461" sldId="279"/>
        </pc:sldMkLst>
      </pc:sldChg>
      <pc:sldChg chg="addSp delSp modSp new mod modAnim">
        <pc:chgData name="Philippe Nivlet" userId="79b2451f-3b26-40ba-86c6-8a07d3ffc672" providerId="ADAL" clId="{C48C40BA-8C18-46B6-A47F-FE6EE47A7177}" dt="2025-02-26T06:44:54.756" v="6542"/>
        <pc:sldMkLst>
          <pc:docMk/>
          <pc:sldMk cId="3845682709" sldId="279"/>
        </pc:sldMkLst>
      </pc:sldChg>
      <pc:sldChg chg="modSp new del mod">
        <pc:chgData name="Philippe Nivlet" userId="79b2451f-3b26-40ba-86c6-8a07d3ffc672" providerId="ADAL" clId="{C48C40BA-8C18-46B6-A47F-FE6EE47A7177}" dt="2025-02-24T09:37:23.764" v="4827" actId="47"/>
        <pc:sldMkLst>
          <pc:docMk/>
          <pc:sldMk cId="603228310" sldId="280"/>
        </pc:sldMkLst>
      </pc:sldChg>
      <pc:sldChg chg="addSp delSp modSp new mod ord modAnim">
        <pc:chgData name="Philippe Nivlet" userId="79b2451f-3b26-40ba-86c6-8a07d3ffc672" providerId="ADAL" clId="{C48C40BA-8C18-46B6-A47F-FE6EE47A7177}" dt="2025-02-26T06:58:32.927" v="6718" actId="20577"/>
        <pc:sldMkLst>
          <pc:docMk/>
          <pc:sldMk cId="2221150978" sldId="281"/>
        </pc:sldMkLst>
      </pc:sldChg>
      <pc:sldChg chg="addSp delSp modSp new mod modAnim">
        <pc:chgData name="Philippe Nivlet" userId="79b2451f-3b26-40ba-86c6-8a07d3ffc672" providerId="ADAL" clId="{C48C40BA-8C18-46B6-A47F-FE6EE47A7177}" dt="2025-02-26T07:08:39.399" v="6807" actId="14100"/>
        <pc:sldMkLst>
          <pc:docMk/>
          <pc:sldMk cId="733449558" sldId="282"/>
        </pc:sldMkLst>
      </pc:sldChg>
      <pc:sldChg chg="del">
        <pc:chgData name="Philippe Nivlet" userId="79b2451f-3b26-40ba-86c6-8a07d3ffc672" providerId="ADAL" clId="{C48C40BA-8C18-46B6-A47F-FE6EE47A7177}" dt="2025-02-24T06:36:26.757" v="0" actId="47"/>
        <pc:sldMkLst>
          <pc:docMk/>
          <pc:sldMk cId="3244058249" sldId="283"/>
        </pc:sldMkLst>
      </pc:sldChg>
      <pc:sldChg chg="addSp delSp modSp new mod modAnim">
        <pc:chgData name="Philippe Nivlet" userId="79b2451f-3b26-40ba-86c6-8a07d3ffc672" providerId="ADAL" clId="{C48C40BA-8C18-46B6-A47F-FE6EE47A7177}" dt="2025-02-26T07:10:22.080" v="6813" actId="1582"/>
        <pc:sldMkLst>
          <pc:docMk/>
          <pc:sldMk cId="3560011865" sldId="283"/>
        </pc:sldMkLst>
      </pc:sldChg>
      <pc:sldChg chg="new del">
        <pc:chgData name="Philippe Nivlet" userId="79b2451f-3b26-40ba-86c6-8a07d3ffc672" providerId="ADAL" clId="{C48C40BA-8C18-46B6-A47F-FE6EE47A7177}" dt="2025-02-24T11:28:53.931" v="5213" actId="47"/>
        <pc:sldMkLst>
          <pc:docMk/>
          <pc:sldMk cId="3791895990" sldId="284"/>
        </pc:sldMkLst>
      </pc:sldChg>
      <pc:sldChg chg="addSp modSp new mod">
        <pc:chgData name="Philippe Nivlet" userId="79b2451f-3b26-40ba-86c6-8a07d3ffc672" providerId="ADAL" clId="{C48C40BA-8C18-46B6-A47F-FE6EE47A7177}" dt="2025-02-24T12:07:48.647" v="6049" actId="20577"/>
        <pc:sldMkLst>
          <pc:docMk/>
          <pc:sldMk cId="3395347758" sldId="285"/>
        </pc:sldMkLst>
        <pc:spChg chg="mod">
          <ac:chgData name="Philippe Nivlet" userId="79b2451f-3b26-40ba-86c6-8a07d3ffc672" providerId="ADAL" clId="{C48C40BA-8C18-46B6-A47F-FE6EE47A7177}" dt="2025-02-24T06:51:55.064" v="530" actId="20577"/>
          <ac:spMkLst>
            <pc:docMk/>
            <pc:sldMk cId="3395347758" sldId="285"/>
            <ac:spMk id="2" creationId="{B85A0E7B-66C2-26F2-1625-FE3163924FA4}"/>
          </ac:spMkLst>
        </pc:spChg>
        <pc:spChg chg="mod">
          <ac:chgData name="Philippe Nivlet" userId="79b2451f-3b26-40ba-86c6-8a07d3ffc672" providerId="ADAL" clId="{C48C40BA-8C18-46B6-A47F-FE6EE47A7177}" dt="2025-02-24T12:07:48.647" v="6049" actId="20577"/>
          <ac:spMkLst>
            <pc:docMk/>
            <pc:sldMk cId="3395347758" sldId="285"/>
            <ac:spMk id="4" creationId="{58951457-69AD-8DBC-2B54-B7A4A21A93A8}"/>
          </ac:spMkLst>
        </pc:spChg>
        <pc:spChg chg="add mod">
          <ac:chgData name="Philippe Nivlet" userId="79b2451f-3b26-40ba-86c6-8a07d3ffc672" providerId="ADAL" clId="{C48C40BA-8C18-46B6-A47F-FE6EE47A7177}" dt="2025-02-24T12:06:08.068" v="5909"/>
          <ac:spMkLst>
            <pc:docMk/>
            <pc:sldMk cId="3395347758" sldId="285"/>
            <ac:spMk id="8" creationId="{7CC94732-3FA3-6D53-CB1F-68AED959E66D}"/>
          </ac:spMkLst>
        </pc:spChg>
        <pc:spChg chg="add mod">
          <ac:chgData name="Philippe Nivlet" userId="79b2451f-3b26-40ba-86c6-8a07d3ffc672" providerId="ADAL" clId="{C48C40BA-8C18-46B6-A47F-FE6EE47A7177}" dt="2025-02-24T12:06:08.068" v="5909"/>
          <ac:spMkLst>
            <pc:docMk/>
            <pc:sldMk cId="3395347758" sldId="285"/>
            <ac:spMk id="9" creationId="{85DD6F30-1958-870F-C781-37DAAD60F205}"/>
          </ac:spMkLst>
        </pc:spChg>
        <pc:spChg chg="add mod">
          <ac:chgData name="Philippe Nivlet" userId="79b2451f-3b26-40ba-86c6-8a07d3ffc672" providerId="ADAL" clId="{C48C40BA-8C18-46B6-A47F-FE6EE47A7177}" dt="2025-02-24T12:06:08.068" v="5909"/>
          <ac:spMkLst>
            <pc:docMk/>
            <pc:sldMk cId="3395347758" sldId="285"/>
            <ac:spMk id="10" creationId="{E595B6BD-7D22-B08A-20D8-8FC5AF05117F}"/>
          </ac:spMkLst>
        </pc:spChg>
        <pc:spChg chg="add mod">
          <ac:chgData name="Philippe Nivlet" userId="79b2451f-3b26-40ba-86c6-8a07d3ffc672" providerId="ADAL" clId="{C48C40BA-8C18-46B6-A47F-FE6EE47A7177}" dt="2025-02-24T12:06:08.068" v="5909"/>
          <ac:spMkLst>
            <pc:docMk/>
            <pc:sldMk cId="3395347758" sldId="285"/>
            <ac:spMk id="14" creationId="{ACAA9277-E799-C466-0EF3-A55CADCD5F35}"/>
          </ac:spMkLst>
        </pc:spChg>
        <pc:spChg chg="add mod">
          <ac:chgData name="Philippe Nivlet" userId="79b2451f-3b26-40ba-86c6-8a07d3ffc672" providerId="ADAL" clId="{C48C40BA-8C18-46B6-A47F-FE6EE47A7177}" dt="2025-02-24T12:06:08.068" v="5909"/>
          <ac:spMkLst>
            <pc:docMk/>
            <pc:sldMk cId="3395347758" sldId="285"/>
            <ac:spMk id="16" creationId="{F3A6BB7F-C619-4CAC-23DE-F7629CB84B6C}"/>
          </ac:spMkLst>
        </pc:spChg>
        <pc:spChg chg="add mod">
          <ac:chgData name="Philippe Nivlet" userId="79b2451f-3b26-40ba-86c6-8a07d3ffc672" providerId="ADAL" clId="{C48C40BA-8C18-46B6-A47F-FE6EE47A7177}" dt="2025-02-24T12:06:08.068" v="5909"/>
          <ac:spMkLst>
            <pc:docMk/>
            <pc:sldMk cId="3395347758" sldId="285"/>
            <ac:spMk id="17" creationId="{D05EB6A2-5922-8192-784C-A046ACC866A6}"/>
          </ac:spMkLst>
        </pc:spChg>
        <pc:spChg chg="add mod">
          <ac:chgData name="Philippe Nivlet" userId="79b2451f-3b26-40ba-86c6-8a07d3ffc672" providerId="ADAL" clId="{C48C40BA-8C18-46B6-A47F-FE6EE47A7177}" dt="2025-02-24T12:06:08.068" v="5909"/>
          <ac:spMkLst>
            <pc:docMk/>
            <pc:sldMk cId="3395347758" sldId="285"/>
            <ac:spMk id="19" creationId="{11BBFC96-CC4C-0BA7-0F65-97639AD404B1}"/>
          </ac:spMkLst>
        </pc:spChg>
        <pc:spChg chg="add mod">
          <ac:chgData name="Philippe Nivlet" userId="79b2451f-3b26-40ba-86c6-8a07d3ffc672" providerId="ADAL" clId="{C48C40BA-8C18-46B6-A47F-FE6EE47A7177}" dt="2025-02-24T12:06:08.068" v="5909"/>
          <ac:spMkLst>
            <pc:docMk/>
            <pc:sldMk cId="3395347758" sldId="285"/>
            <ac:spMk id="21" creationId="{0B722ED9-B50E-8D5A-6CCC-936629931B0B}"/>
          </ac:spMkLst>
        </pc:spChg>
        <pc:spChg chg="add mod">
          <ac:chgData name="Philippe Nivlet" userId="79b2451f-3b26-40ba-86c6-8a07d3ffc672" providerId="ADAL" clId="{C48C40BA-8C18-46B6-A47F-FE6EE47A7177}" dt="2025-02-24T12:06:08.068" v="5909"/>
          <ac:spMkLst>
            <pc:docMk/>
            <pc:sldMk cId="3395347758" sldId="285"/>
            <ac:spMk id="23" creationId="{35A97298-D4F5-D640-4E01-2B682DBE4593}"/>
          </ac:spMkLst>
        </pc:spChg>
        <pc:spChg chg="add mod">
          <ac:chgData name="Philippe Nivlet" userId="79b2451f-3b26-40ba-86c6-8a07d3ffc672" providerId="ADAL" clId="{C48C40BA-8C18-46B6-A47F-FE6EE47A7177}" dt="2025-02-24T12:06:08.068" v="5909"/>
          <ac:spMkLst>
            <pc:docMk/>
            <pc:sldMk cId="3395347758" sldId="285"/>
            <ac:spMk id="25" creationId="{81BB245F-C856-A50B-9BDA-BCE657CBC83D}"/>
          </ac:spMkLst>
        </pc:spChg>
      </pc:sldChg>
      <pc:sldChg chg="del">
        <pc:chgData name="Philippe Nivlet" userId="79b2451f-3b26-40ba-86c6-8a07d3ffc672" providerId="ADAL" clId="{C48C40BA-8C18-46B6-A47F-FE6EE47A7177}" dt="2025-02-24T06:36:26.757" v="0" actId="47"/>
        <pc:sldMkLst>
          <pc:docMk/>
          <pc:sldMk cId="3452756108" sldId="285"/>
        </pc:sldMkLst>
      </pc:sldChg>
      <pc:sldChg chg="new del">
        <pc:chgData name="Philippe Nivlet" userId="79b2451f-3b26-40ba-86c6-8a07d3ffc672" providerId="ADAL" clId="{C48C40BA-8C18-46B6-A47F-FE6EE47A7177}" dt="2025-02-24T12:08:14.398" v="6050" actId="47"/>
        <pc:sldMkLst>
          <pc:docMk/>
          <pc:sldMk cId="599763973" sldId="286"/>
        </pc:sldMkLst>
      </pc:sldChg>
      <pc:sldChg chg="addSp modSp add del mod">
        <pc:chgData name="Philippe Nivlet" userId="79b2451f-3b26-40ba-86c6-8a07d3ffc672" providerId="ADAL" clId="{C48C40BA-8C18-46B6-A47F-FE6EE47A7177}" dt="2025-02-26T07:16:47.217" v="6918" actId="47"/>
        <pc:sldMkLst>
          <pc:docMk/>
          <pc:sldMk cId="3419946685" sldId="287"/>
        </pc:sldMkLst>
      </pc:sldChg>
      <pc:sldChg chg="addSp delSp modSp add mod">
        <pc:chgData name="Philippe Nivlet" userId="79b2451f-3b26-40ba-86c6-8a07d3ffc672" providerId="ADAL" clId="{C48C40BA-8C18-46B6-A47F-FE6EE47A7177}" dt="2025-02-28T11:21:04.472" v="12102" actId="947"/>
        <pc:sldMkLst>
          <pc:docMk/>
          <pc:sldMk cId="3693392336" sldId="288"/>
        </pc:sldMkLst>
        <pc:spChg chg="mod">
          <ac:chgData name="Philippe Nivlet" userId="79b2451f-3b26-40ba-86c6-8a07d3ffc672" providerId="ADAL" clId="{C48C40BA-8C18-46B6-A47F-FE6EE47A7177}" dt="2025-02-24T06:52:56.023" v="597" actId="20577"/>
          <ac:spMkLst>
            <pc:docMk/>
            <pc:sldMk cId="3693392336" sldId="288"/>
            <ac:spMk id="2" creationId="{6E023733-8DE3-BEE3-378A-051FBF007217}"/>
          </ac:spMkLst>
        </pc:spChg>
        <pc:spChg chg="mod">
          <ac:chgData name="Philippe Nivlet" userId="79b2451f-3b26-40ba-86c6-8a07d3ffc672" providerId="ADAL" clId="{C48C40BA-8C18-46B6-A47F-FE6EE47A7177}" dt="2025-02-28T11:20:13.063" v="12080" actId="20577"/>
          <ac:spMkLst>
            <pc:docMk/>
            <pc:sldMk cId="3693392336" sldId="288"/>
            <ac:spMk id="4" creationId="{1A4A7BAC-2784-0D9D-B7DE-0D275936B19B}"/>
          </ac:spMkLst>
        </pc:spChg>
        <pc:spChg chg="add mod">
          <ac:chgData name="Philippe Nivlet" userId="79b2451f-3b26-40ba-86c6-8a07d3ffc672" providerId="ADAL" clId="{C48C40BA-8C18-46B6-A47F-FE6EE47A7177}" dt="2025-02-26T07:59:59.854" v="7305" actId="1037"/>
          <ac:spMkLst>
            <pc:docMk/>
            <pc:sldMk cId="3693392336" sldId="288"/>
            <ac:spMk id="11" creationId="{EA5AF7D1-0E05-76CC-D7ED-9042C03E49CF}"/>
          </ac:spMkLst>
        </pc:spChg>
        <pc:spChg chg="add mod">
          <ac:chgData name="Philippe Nivlet" userId="79b2451f-3b26-40ba-86c6-8a07d3ffc672" providerId="ADAL" clId="{C48C40BA-8C18-46B6-A47F-FE6EE47A7177}" dt="2025-02-26T08:00:07.651" v="7308" actId="1076"/>
          <ac:spMkLst>
            <pc:docMk/>
            <pc:sldMk cId="3693392336" sldId="288"/>
            <ac:spMk id="12" creationId="{65BDC596-A727-8CF5-4D77-53166B6EB80E}"/>
          </ac:spMkLst>
        </pc:spChg>
        <pc:spChg chg="add mod">
          <ac:chgData name="Philippe Nivlet" userId="79b2451f-3b26-40ba-86c6-8a07d3ffc672" providerId="ADAL" clId="{C48C40BA-8C18-46B6-A47F-FE6EE47A7177}" dt="2025-02-26T08:01:43.997" v="7346" actId="1036"/>
          <ac:spMkLst>
            <pc:docMk/>
            <pc:sldMk cId="3693392336" sldId="288"/>
            <ac:spMk id="15" creationId="{D7636562-71FF-89FD-C9E8-1AA88B68B931}"/>
          </ac:spMkLst>
        </pc:spChg>
        <pc:spChg chg="add mod">
          <ac:chgData name="Philippe Nivlet" userId="79b2451f-3b26-40ba-86c6-8a07d3ffc672" providerId="ADAL" clId="{C48C40BA-8C18-46B6-A47F-FE6EE47A7177}" dt="2025-02-26T08:08:13.378" v="7419" actId="1036"/>
          <ac:spMkLst>
            <pc:docMk/>
            <pc:sldMk cId="3693392336" sldId="288"/>
            <ac:spMk id="19" creationId="{B61F2F16-1050-2803-2B0D-64C79CB19DFA}"/>
          </ac:spMkLst>
        </pc:spChg>
        <pc:spChg chg="add mod">
          <ac:chgData name="Philippe Nivlet" userId="79b2451f-3b26-40ba-86c6-8a07d3ffc672" providerId="ADAL" clId="{C48C40BA-8C18-46B6-A47F-FE6EE47A7177}" dt="2025-02-26T08:09:09.544" v="7432"/>
          <ac:spMkLst>
            <pc:docMk/>
            <pc:sldMk cId="3693392336" sldId="288"/>
            <ac:spMk id="24" creationId="{8739B46E-01FF-6BDA-889E-A33F60DC8D9E}"/>
          </ac:spMkLst>
        </pc:spChg>
        <pc:spChg chg="add mod">
          <ac:chgData name="Philippe Nivlet" userId="79b2451f-3b26-40ba-86c6-8a07d3ffc672" providerId="ADAL" clId="{C48C40BA-8C18-46B6-A47F-FE6EE47A7177}" dt="2025-02-26T08:09:36.590" v="7441" actId="20577"/>
          <ac:spMkLst>
            <pc:docMk/>
            <pc:sldMk cId="3693392336" sldId="288"/>
            <ac:spMk id="27" creationId="{29C6F720-462A-07C6-85BD-EE0D4F3BFE3F}"/>
          </ac:spMkLst>
        </pc:spChg>
        <pc:spChg chg="add mod">
          <ac:chgData name="Philippe Nivlet" userId="79b2451f-3b26-40ba-86c6-8a07d3ffc672" providerId="ADAL" clId="{C48C40BA-8C18-46B6-A47F-FE6EE47A7177}" dt="2025-02-28T11:21:04.472" v="12102" actId="947"/>
          <ac:spMkLst>
            <pc:docMk/>
            <pc:sldMk cId="3693392336" sldId="288"/>
            <ac:spMk id="30" creationId="{BC88F1D1-D7BA-39DC-B971-ABD5DD0326FB}"/>
          </ac:spMkLst>
        </pc:spChg>
        <pc:picChg chg="add mod">
          <ac:chgData name="Philippe Nivlet" userId="79b2451f-3b26-40ba-86c6-8a07d3ffc672" providerId="ADAL" clId="{C48C40BA-8C18-46B6-A47F-FE6EE47A7177}" dt="2025-02-26T07:26:36.799" v="6961" actId="732"/>
          <ac:picMkLst>
            <pc:docMk/>
            <pc:sldMk cId="3693392336" sldId="288"/>
            <ac:picMk id="3074" creationId="{C5F2ED4D-D984-C5FB-32D9-B68E4BFFEF62}"/>
          </ac:picMkLst>
        </pc:picChg>
        <pc:cxnChg chg="add mod">
          <ac:chgData name="Philippe Nivlet" userId="79b2451f-3b26-40ba-86c6-8a07d3ffc672" providerId="ADAL" clId="{C48C40BA-8C18-46B6-A47F-FE6EE47A7177}" dt="2025-02-26T07:59:23.452" v="7279" actId="14100"/>
          <ac:cxnSpMkLst>
            <pc:docMk/>
            <pc:sldMk cId="3693392336" sldId="288"/>
            <ac:cxnSpMk id="7" creationId="{EF7F28BF-23CF-1D35-BA4D-F18C57F57D1F}"/>
          </ac:cxnSpMkLst>
        </pc:cxnChg>
        <pc:cxnChg chg="add mod">
          <ac:chgData name="Philippe Nivlet" userId="79b2451f-3b26-40ba-86c6-8a07d3ffc672" providerId="ADAL" clId="{C48C40BA-8C18-46B6-A47F-FE6EE47A7177}" dt="2025-02-26T07:59:43.850" v="7289" actId="1037"/>
          <ac:cxnSpMkLst>
            <pc:docMk/>
            <pc:sldMk cId="3693392336" sldId="288"/>
            <ac:cxnSpMk id="10" creationId="{957787A1-F4C2-DC8C-D59B-BC9EF1C21376}"/>
          </ac:cxnSpMkLst>
        </pc:cxnChg>
        <pc:cxnChg chg="add mod">
          <ac:chgData name="Philippe Nivlet" userId="79b2451f-3b26-40ba-86c6-8a07d3ffc672" providerId="ADAL" clId="{C48C40BA-8C18-46B6-A47F-FE6EE47A7177}" dt="2025-02-26T08:07:45.274" v="7410" actId="14100"/>
          <ac:cxnSpMkLst>
            <pc:docMk/>
            <pc:sldMk cId="3693392336" sldId="288"/>
            <ac:cxnSpMk id="14" creationId="{D15C1304-9DA8-8EF6-145C-9877D8D1441B}"/>
          </ac:cxnSpMkLst>
        </pc:cxnChg>
        <pc:cxnChg chg="add mod">
          <ac:chgData name="Philippe Nivlet" userId="79b2451f-3b26-40ba-86c6-8a07d3ffc672" providerId="ADAL" clId="{C48C40BA-8C18-46B6-A47F-FE6EE47A7177}" dt="2025-02-26T08:07:41.998" v="7409" actId="14100"/>
          <ac:cxnSpMkLst>
            <pc:docMk/>
            <pc:sldMk cId="3693392336" sldId="288"/>
            <ac:cxnSpMk id="17" creationId="{30E92CC1-BA1F-4C37-9715-E0F571DC9C3C}"/>
          </ac:cxnSpMkLst>
        </pc:cxnChg>
        <pc:cxnChg chg="add mod">
          <ac:chgData name="Philippe Nivlet" userId="79b2451f-3b26-40ba-86c6-8a07d3ffc672" providerId="ADAL" clId="{C48C40BA-8C18-46B6-A47F-FE6EE47A7177}" dt="2025-02-26T08:08:58.450" v="7430" actId="1035"/>
          <ac:cxnSpMkLst>
            <pc:docMk/>
            <pc:sldMk cId="3693392336" sldId="288"/>
            <ac:cxnSpMk id="25" creationId="{28A8E1F3-9F5F-7DB9-DB67-82AEFE999B88}"/>
          </ac:cxnSpMkLst>
        </pc:cxnChg>
        <pc:cxnChg chg="add">
          <ac:chgData name="Philippe Nivlet" userId="79b2451f-3b26-40ba-86c6-8a07d3ffc672" providerId="ADAL" clId="{C48C40BA-8C18-46B6-A47F-FE6EE47A7177}" dt="2025-02-28T11:20:23.407" v="12081" actId="11529"/>
          <ac:cxnSpMkLst>
            <pc:docMk/>
            <pc:sldMk cId="3693392336" sldId="288"/>
            <ac:cxnSpMk id="29" creationId="{E3AD9699-08AF-EA0D-80F5-A7CFBFC11EBB}"/>
          </ac:cxnSpMkLst>
        </pc:cxnChg>
      </pc:sldChg>
      <pc:sldChg chg="addSp delSp modSp new mod modAnim">
        <pc:chgData name="Philippe Nivlet" userId="79b2451f-3b26-40ba-86c6-8a07d3ffc672" providerId="ADAL" clId="{C48C40BA-8C18-46B6-A47F-FE6EE47A7177}" dt="2025-02-26T13:24:15.766" v="9056" actId="1076"/>
        <pc:sldMkLst>
          <pc:docMk/>
          <pc:sldMk cId="2401571972" sldId="289"/>
        </pc:sldMkLst>
        <pc:spChg chg="mod">
          <ac:chgData name="Philippe Nivlet" userId="79b2451f-3b26-40ba-86c6-8a07d3ffc672" providerId="ADAL" clId="{C48C40BA-8C18-46B6-A47F-FE6EE47A7177}" dt="2025-02-24T06:54:49.746" v="685" actId="20577"/>
          <ac:spMkLst>
            <pc:docMk/>
            <pc:sldMk cId="2401571972" sldId="289"/>
            <ac:spMk id="2" creationId="{927B46C0-6431-D45B-19AD-6CF06B441B6B}"/>
          </ac:spMkLst>
        </pc:spChg>
        <pc:spChg chg="mod">
          <ac:chgData name="Philippe Nivlet" userId="79b2451f-3b26-40ba-86c6-8a07d3ffc672" providerId="ADAL" clId="{C48C40BA-8C18-46B6-A47F-FE6EE47A7177}" dt="2025-02-26T13:01:02.136" v="8600" actId="20577"/>
          <ac:spMkLst>
            <pc:docMk/>
            <pc:sldMk cId="2401571972" sldId="289"/>
            <ac:spMk id="4" creationId="{B3AC0687-1A6A-5135-E2CF-1429DB459C06}"/>
          </ac:spMkLst>
        </pc:spChg>
        <pc:spChg chg="add mod">
          <ac:chgData name="Philippe Nivlet" userId="79b2451f-3b26-40ba-86c6-8a07d3ffc672" providerId="ADAL" clId="{C48C40BA-8C18-46B6-A47F-FE6EE47A7177}" dt="2025-02-26T12:56:35.420" v="8538"/>
          <ac:spMkLst>
            <pc:docMk/>
            <pc:sldMk cId="2401571972" sldId="289"/>
            <ac:spMk id="49" creationId="{B0790248-0789-839C-C390-4AF0FE363257}"/>
          </ac:spMkLst>
        </pc:spChg>
        <pc:spChg chg="add mod">
          <ac:chgData name="Philippe Nivlet" userId="79b2451f-3b26-40ba-86c6-8a07d3ffc672" providerId="ADAL" clId="{C48C40BA-8C18-46B6-A47F-FE6EE47A7177}" dt="2025-02-26T12:56:35.420" v="8538"/>
          <ac:spMkLst>
            <pc:docMk/>
            <pc:sldMk cId="2401571972" sldId="289"/>
            <ac:spMk id="50" creationId="{6F676AFC-A8FC-8AF4-024D-101BC1FDFBC3}"/>
          </ac:spMkLst>
        </pc:spChg>
        <pc:spChg chg="add mod">
          <ac:chgData name="Philippe Nivlet" userId="79b2451f-3b26-40ba-86c6-8a07d3ffc672" providerId="ADAL" clId="{C48C40BA-8C18-46B6-A47F-FE6EE47A7177}" dt="2025-02-26T12:56:35.420" v="8538"/>
          <ac:spMkLst>
            <pc:docMk/>
            <pc:sldMk cId="2401571972" sldId="289"/>
            <ac:spMk id="51" creationId="{23238892-AB17-1D43-2068-6B48A939299A}"/>
          </ac:spMkLst>
        </pc:spChg>
        <pc:spChg chg="add mod">
          <ac:chgData name="Philippe Nivlet" userId="79b2451f-3b26-40ba-86c6-8a07d3ffc672" providerId="ADAL" clId="{C48C40BA-8C18-46B6-A47F-FE6EE47A7177}" dt="2025-02-26T12:56:35.420" v="8538"/>
          <ac:spMkLst>
            <pc:docMk/>
            <pc:sldMk cId="2401571972" sldId="289"/>
            <ac:spMk id="52" creationId="{02530E18-A95D-5E14-50EE-C4B0BFE49F5E}"/>
          </ac:spMkLst>
        </pc:spChg>
        <pc:spChg chg="add mod">
          <ac:chgData name="Philippe Nivlet" userId="79b2451f-3b26-40ba-86c6-8a07d3ffc672" providerId="ADAL" clId="{C48C40BA-8C18-46B6-A47F-FE6EE47A7177}" dt="2025-02-26T12:56:35.420" v="8538"/>
          <ac:spMkLst>
            <pc:docMk/>
            <pc:sldMk cId="2401571972" sldId="289"/>
            <ac:spMk id="55" creationId="{A3FB17D8-707A-9B44-93E5-F0CE057BA40B}"/>
          </ac:spMkLst>
        </pc:spChg>
        <pc:spChg chg="add mod">
          <ac:chgData name="Philippe Nivlet" userId="79b2451f-3b26-40ba-86c6-8a07d3ffc672" providerId="ADAL" clId="{C48C40BA-8C18-46B6-A47F-FE6EE47A7177}" dt="2025-02-26T12:56:35.420" v="8538"/>
          <ac:spMkLst>
            <pc:docMk/>
            <pc:sldMk cId="2401571972" sldId="289"/>
            <ac:spMk id="58" creationId="{1682D877-53B9-5A67-1C65-9A5256AD17CF}"/>
          </ac:spMkLst>
        </pc:spChg>
        <pc:spChg chg="add mod">
          <ac:chgData name="Philippe Nivlet" userId="79b2451f-3b26-40ba-86c6-8a07d3ffc672" providerId="ADAL" clId="{C48C40BA-8C18-46B6-A47F-FE6EE47A7177}" dt="2025-02-26T12:56:52.214" v="8544" actId="404"/>
          <ac:spMkLst>
            <pc:docMk/>
            <pc:sldMk cId="2401571972" sldId="289"/>
            <ac:spMk id="62" creationId="{88BD3691-0942-FB45-271B-F329D8909F95}"/>
          </ac:spMkLst>
        </pc:spChg>
        <pc:spChg chg="mod">
          <ac:chgData name="Philippe Nivlet" userId="79b2451f-3b26-40ba-86c6-8a07d3ffc672" providerId="ADAL" clId="{C48C40BA-8C18-46B6-A47F-FE6EE47A7177}" dt="2025-02-26T13:21:51.092" v="8960" actId="20577"/>
          <ac:spMkLst>
            <pc:docMk/>
            <pc:sldMk cId="2401571972" sldId="289"/>
            <ac:spMk id="63" creationId="{04B316C0-C62E-D891-DEC4-F1527F0A01B1}"/>
          </ac:spMkLst>
        </pc:spChg>
        <pc:spChg chg="add mod">
          <ac:chgData name="Philippe Nivlet" userId="79b2451f-3b26-40ba-86c6-8a07d3ffc672" providerId="ADAL" clId="{C48C40BA-8C18-46B6-A47F-FE6EE47A7177}" dt="2025-02-26T13:21:56.986" v="8963" actId="20577"/>
          <ac:spMkLst>
            <pc:docMk/>
            <pc:sldMk cId="2401571972" sldId="289"/>
            <ac:spMk id="64" creationId="{E29577CF-F614-422B-130A-DED57A7F0DAE}"/>
          </ac:spMkLst>
        </pc:spChg>
        <pc:spChg chg="mod">
          <ac:chgData name="Philippe Nivlet" userId="79b2451f-3b26-40ba-86c6-8a07d3ffc672" providerId="ADAL" clId="{C48C40BA-8C18-46B6-A47F-FE6EE47A7177}" dt="2025-02-26T12:57:16.035" v="8570" actId="1036"/>
          <ac:spMkLst>
            <pc:docMk/>
            <pc:sldMk cId="2401571972" sldId="289"/>
            <ac:spMk id="65" creationId="{1DA51E86-F8AB-9E51-611D-2D1738C61900}"/>
          </ac:spMkLst>
        </pc:spChg>
        <pc:spChg chg="mod">
          <ac:chgData name="Philippe Nivlet" userId="79b2451f-3b26-40ba-86c6-8a07d3ffc672" providerId="ADAL" clId="{C48C40BA-8C18-46B6-A47F-FE6EE47A7177}" dt="2025-02-26T12:57:12.957" v="8563" actId="1038"/>
          <ac:spMkLst>
            <pc:docMk/>
            <pc:sldMk cId="2401571972" sldId="289"/>
            <ac:spMk id="67" creationId="{B34FC693-50FE-AD82-7D85-CB9906A5A032}"/>
          </ac:spMkLst>
        </pc:spChg>
        <pc:spChg chg="add mod">
          <ac:chgData name="Philippe Nivlet" userId="79b2451f-3b26-40ba-86c6-8a07d3ffc672" providerId="ADAL" clId="{C48C40BA-8C18-46B6-A47F-FE6EE47A7177}" dt="2025-02-26T12:56:35.420" v="8538"/>
          <ac:spMkLst>
            <pc:docMk/>
            <pc:sldMk cId="2401571972" sldId="289"/>
            <ac:spMk id="74" creationId="{931580B7-799C-6D7E-F388-DD570FAC7386}"/>
          </ac:spMkLst>
        </pc:spChg>
        <pc:spChg chg="add mod">
          <ac:chgData name="Philippe Nivlet" userId="79b2451f-3b26-40ba-86c6-8a07d3ffc672" providerId="ADAL" clId="{C48C40BA-8C18-46B6-A47F-FE6EE47A7177}" dt="2025-02-26T12:56:35.420" v="8538"/>
          <ac:spMkLst>
            <pc:docMk/>
            <pc:sldMk cId="2401571972" sldId="289"/>
            <ac:spMk id="76" creationId="{B79F5551-97A5-99BD-DC61-E2F48C91303B}"/>
          </ac:spMkLst>
        </pc:spChg>
        <pc:spChg chg="add mod">
          <ac:chgData name="Philippe Nivlet" userId="79b2451f-3b26-40ba-86c6-8a07d3ffc672" providerId="ADAL" clId="{C48C40BA-8C18-46B6-A47F-FE6EE47A7177}" dt="2025-02-26T13:24:15.766" v="9056" actId="1076"/>
          <ac:spMkLst>
            <pc:docMk/>
            <pc:sldMk cId="2401571972" sldId="289"/>
            <ac:spMk id="78" creationId="{D2736129-C9F7-0786-1E73-59D2E75C7EB8}"/>
          </ac:spMkLst>
        </pc:spChg>
        <pc:cxnChg chg="mod">
          <ac:chgData name="Philippe Nivlet" userId="79b2451f-3b26-40ba-86c6-8a07d3ffc672" providerId="ADAL" clId="{C48C40BA-8C18-46B6-A47F-FE6EE47A7177}" dt="2025-02-26T12:58:02.207" v="8575" actId="208"/>
          <ac:cxnSpMkLst>
            <pc:docMk/>
            <pc:sldMk cId="2401571972" sldId="289"/>
            <ac:cxnSpMk id="61" creationId="{0331B3A9-1E62-DC5A-6652-08033959B584}"/>
          </ac:cxnSpMkLst>
        </pc:cxnChg>
        <pc:cxnChg chg="mod">
          <ac:chgData name="Philippe Nivlet" userId="79b2451f-3b26-40ba-86c6-8a07d3ffc672" providerId="ADAL" clId="{C48C40BA-8C18-46B6-A47F-FE6EE47A7177}" dt="2025-02-26T12:58:02.207" v="8575" actId="208"/>
          <ac:cxnSpMkLst>
            <pc:docMk/>
            <pc:sldMk cId="2401571972" sldId="289"/>
            <ac:cxnSpMk id="68" creationId="{B3DBCECC-ED48-26DC-3EC6-B7F98C981A78}"/>
          </ac:cxnSpMkLst>
        </pc:cxnChg>
      </pc:sldChg>
      <pc:sldChg chg="addSp delSp modSp new mod ord">
        <pc:chgData name="Philippe Nivlet" userId="79b2451f-3b26-40ba-86c6-8a07d3ffc672" providerId="ADAL" clId="{C48C40BA-8C18-46B6-A47F-FE6EE47A7177}" dt="2025-02-27T09:38:57.380" v="10634" actId="1037"/>
        <pc:sldMkLst>
          <pc:docMk/>
          <pc:sldMk cId="3798321433" sldId="290"/>
        </pc:sldMkLst>
      </pc:sldChg>
      <pc:sldChg chg="add del">
        <pc:chgData name="Philippe Nivlet" userId="79b2451f-3b26-40ba-86c6-8a07d3ffc672" providerId="ADAL" clId="{C48C40BA-8C18-46B6-A47F-FE6EE47A7177}" dt="2025-02-26T12:53:18.426" v="8369" actId="47"/>
        <pc:sldMkLst>
          <pc:docMk/>
          <pc:sldMk cId="1416680615" sldId="291"/>
        </pc:sldMkLst>
      </pc:sldChg>
      <pc:sldChg chg="addSp delSp modSp add mod delAnim modAnim">
        <pc:chgData name="Philippe Nivlet" userId="79b2451f-3b26-40ba-86c6-8a07d3ffc672" providerId="ADAL" clId="{C48C40BA-8C18-46B6-A47F-FE6EE47A7177}" dt="2025-02-27T09:05:38.771" v="9933" actId="20577"/>
        <pc:sldMkLst>
          <pc:docMk/>
          <pc:sldMk cId="621863241" sldId="292"/>
        </pc:sldMkLst>
        <pc:spChg chg="mod">
          <ac:chgData name="Philippe Nivlet" userId="79b2451f-3b26-40ba-86c6-8a07d3ffc672" providerId="ADAL" clId="{C48C40BA-8C18-46B6-A47F-FE6EE47A7177}" dt="2025-02-24T06:55:51.450" v="722" actId="20577"/>
          <ac:spMkLst>
            <pc:docMk/>
            <pc:sldMk cId="621863241" sldId="292"/>
            <ac:spMk id="2" creationId="{3EBD1E08-E98B-0D06-0A32-8DE79E235F95}"/>
          </ac:spMkLst>
        </pc:spChg>
        <pc:spChg chg="mod">
          <ac:chgData name="Philippe Nivlet" userId="79b2451f-3b26-40ba-86c6-8a07d3ffc672" providerId="ADAL" clId="{C48C40BA-8C18-46B6-A47F-FE6EE47A7177}" dt="2025-02-27T09:05:38.771" v="9933" actId="20577"/>
          <ac:spMkLst>
            <pc:docMk/>
            <pc:sldMk cId="621863241" sldId="292"/>
            <ac:spMk id="4" creationId="{7E78CC20-0EF8-C7A5-EFB7-36E7895664AC}"/>
          </ac:spMkLst>
        </pc:spChg>
        <pc:spChg chg="add mod">
          <ac:chgData name="Philippe Nivlet" userId="79b2451f-3b26-40ba-86c6-8a07d3ffc672" providerId="ADAL" clId="{C48C40BA-8C18-46B6-A47F-FE6EE47A7177}" dt="2025-02-26T13:21:17.139" v="8945"/>
          <ac:spMkLst>
            <pc:docMk/>
            <pc:sldMk cId="621863241" sldId="292"/>
            <ac:spMk id="12" creationId="{D60A20DF-3E25-AE31-8D51-6DC0FBABF6DC}"/>
          </ac:spMkLst>
        </pc:spChg>
        <pc:spChg chg="add mod">
          <ac:chgData name="Philippe Nivlet" userId="79b2451f-3b26-40ba-86c6-8a07d3ffc672" providerId="ADAL" clId="{C48C40BA-8C18-46B6-A47F-FE6EE47A7177}" dt="2025-02-26T13:21:17.139" v="8945"/>
          <ac:spMkLst>
            <pc:docMk/>
            <pc:sldMk cId="621863241" sldId="292"/>
            <ac:spMk id="13" creationId="{2E19ACA0-273F-8C88-9722-3F666333A0A2}"/>
          </ac:spMkLst>
        </pc:spChg>
        <pc:spChg chg="add mod">
          <ac:chgData name="Philippe Nivlet" userId="79b2451f-3b26-40ba-86c6-8a07d3ffc672" providerId="ADAL" clId="{C48C40BA-8C18-46B6-A47F-FE6EE47A7177}" dt="2025-02-26T13:21:17.139" v="8945"/>
          <ac:spMkLst>
            <pc:docMk/>
            <pc:sldMk cId="621863241" sldId="292"/>
            <ac:spMk id="17" creationId="{77449AE5-0CFA-B74A-4119-E4DC3D3371DB}"/>
          </ac:spMkLst>
        </pc:spChg>
        <pc:spChg chg="add mod">
          <ac:chgData name="Philippe Nivlet" userId="79b2451f-3b26-40ba-86c6-8a07d3ffc672" providerId="ADAL" clId="{C48C40BA-8C18-46B6-A47F-FE6EE47A7177}" dt="2025-02-26T13:21:17.139" v="8945"/>
          <ac:spMkLst>
            <pc:docMk/>
            <pc:sldMk cId="621863241" sldId="292"/>
            <ac:spMk id="19" creationId="{EF8E4BFC-F75D-9E70-1FCE-3EF4F6B9CFF4}"/>
          </ac:spMkLst>
        </pc:spChg>
        <pc:spChg chg="add mod">
          <ac:chgData name="Philippe Nivlet" userId="79b2451f-3b26-40ba-86c6-8a07d3ffc672" providerId="ADAL" clId="{C48C40BA-8C18-46B6-A47F-FE6EE47A7177}" dt="2025-02-26T13:21:17.139" v="8945"/>
          <ac:spMkLst>
            <pc:docMk/>
            <pc:sldMk cId="621863241" sldId="292"/>
            <ac:spMk id="22" creationId="{283FAE20-0335-8061-662F-930C3D08FC5B}"/>
          </ac:spMkLst>
        </pc:spChg>
        <pc:spChg chg="add mod">
          <ac:chgData name="Philippe Nivlet" userId="79b2451f-3b26-40ba-86c6-8a07d3ffc672" providerId="ADAL" clId="{C48C40BA-8C18-46B6-A47F-FE6EE47A7177}" dt="2025-02-26T13:21:17.139" v="8945"/>
          <ac:spMkLst>
            <pc:docMk/>
            <pc:sldMk cId="621863241" sldId="292"/>
            <ac:spMk id="26" creationId="{ADF8BCFE-6394-4292-2ECB-CC8F187D192D}"/>
          </ac:spMkLst>
        </pc:spChg>
        <pc:spChg chg="add mod">
          <ac:chgData name="Philippe Nivlet" userId="79b2451f-3b26-40ba-86c6-8a07d3ffc672" providerId="ADAL" clId="{C48C40BA-8C18-46B6-A47F-FE6EE47A7177}" dt="2025-02-26T13:21:17.139" v="8945"/>
          <ac:spMkLst>
            <pc:docMk/>
            <pc:sldMk cId="621863241" sldId="292"/>
            <ac:spMk id="33" creationId="{731595D7-A9E0-E407-C34B-41C1144C30A2}"/>
          </ac:spMkLst>
        </pc:spChg>
        <pc:spChg chg="add mod">
          <ac:chgData name="Philippe Nivlet" userId="79b2451f-3b26-40ba-86c6-8a07d3ffc672" providerId="ADAL" clId="{C48C40BA-8C18-46B6-A47F-FE6EE47A7177}" dt="2025-02-26T13:21:17.139" v="8945"/>
          <ac:spMkLst>
            <pc:docMk/>
            <pc:sldMk cId="621863241" sldId="292"/>
            <ac:spMk id="35" creationId="{A6546DCF-42F9-BBDE-0727-34286683BC44}"/>
          </ac:spMkLst>
        </pc:spChg>
        <pc:spChg chg="add mod">
          <ac:chgData name="Philippe Nivlet" userId="79b2451f-3b26-40ba-86c6-8a07d3ffc672" providerId="ADAL" clId="{C48C40BA-8C18-46B6-A47F-FE6EE47A7177}" dt="2025-02-26T13:22:11.433" v="8968"/>
          <ac:spMkLst>
            <pc:docMk/>
            <pc:sldMk cId="621863241" sldId="292"/>
            <ac:spMk id="38" creationId="{A8CDD82A-8F2F-9DA7-F27D-4A5C883C50C7}"/>
          </ac:spMkLst>
        </pc:spChg>
        <pc:spChg chg="add mod">
          <ac:chgData name="Philippe Nivlet" userId="79b2451f-3b26-40ba-86c6-8a07d3ffc672" providerId="ADAL" clId="{C48C40BA-8C18-46B6-A47F-FE6EE47A7177}" dt="2025-02-26T13:22:11.433" v="8968"/>
          <ac:spMkLst>
            <pc:docMk/>
            <pc:sldMk cId="621863241" sldId="292"/>
            <ac:spMk id="39" creationId="{138C8156-1B9B-13C2-4F80-42792BB97804}"/>
          </ac:spMkLst>
        </pc:spChg>
        <pc:spChg chg="add mod">
          <ac:chgData name="Philippe Nivlet" userId="79b2451f-3b26-40ba-86c6-8a07d3ffc672" providerId="ADAL" clId="{C48C40BA-8C18-46B6-A47F-FE6EE47A7177}" dt="2025-02-26T13:24:31.662" v="9060" actId="1076"/>
          <ac:spMkLst>
            <pc:docMk/>
            <pc:sldMk cId="621863241" sldId="292"/>
            <ac:spMk id="41" creationId="{AE25A5B4-5255-7AC4-44C2-1260ACB2D218}"/>
          </ac:spMkLst>
        </pc:spChg>
        <pc:spChg chg="add mod">
          <ac:chgData name="Philippe Nivlet" userId="79b2451f-3b26-40ba-86c6-8a07d3ffc672" providerId="ADAL" clId="{C48C40BA-8C18-46B6-A47F-FE6EE47A7177}" dt="2025-02-26T13:29:16.042" v="9113" actId="164"/>
          <ac:spMkLst>
            <pc:docMk/>
            <pc:sldMk cId="621863241" sldId="292"/>
            <ac:spMk id="42" creationId="{26AE3F17-00C7-C84C-1F36-6DCCE5FA6E0A}"/>
          </ac:spMkLst>
        </pc:spChg>
        <pc:spChg chg="add mod">
          <ac:chgData name="Philippe Nivlet" userId="79b2451f-3b26-40ba-86c6-8a07d3ffc672" providerId="ADAL" clId="{C48C40BA-8C18-46B6-A47F-FE6EE47A7177}" dt="2025-02-26T13:29:16.042" v="9113" actId="164"/>
          <ac:spMkLst>
            <pc:docMk/>
            <pc:sldMk cId="621863241" sldId="292"/>
            <ac:spMk id="43" creationId="{A9EBF96B-E942-8755-F596-8C0ECCDFDC9E}"/>
          </ac:spMkLst>
        </pc:spChg>
        <pc:spChg chg="add mod">
          <ac:chgData name="Philippe Nivlet" userId="79b2451f-3b26-40ba-86c6-8a07d3ffc672" providerId="ADAL" clId="{C48C40BA-8C18-46B6-A47F-FE6EE47A7177}" dt="2025-02-26T13:38:42.125" v="9142" actId="1076"/>
          <ac:spMkLst>
            <pc:docMk/>
            <pc:sldMk cId="621863241" sldId="292"/>
            <ac:spMk id="46" creationId="{607005EB-0AF2-A628-27D9-A537C20371D2}"/>
          </ac:spMkLst>
        </pc:spChg>
        <pc:grpChg chg="add mod">
          <ac:chgData name="Philippe Nivlet" userId="79b2451f-3b26-40ba-86c6-8a07d3ffc672" providerId="ADAL" clId="{C48C40BA-8C18-46B6-A47F-FE6EE47A7177}" dt="2025-02-26T13:29:16.042" v="9113" actId="164"/>
          <ac:grpSpMkLst>
            <pc:docMk/>
            <pc:sldMk cId="621863241" sldId="292"/>
            <ac:grpSpMk id="44" creationId="{808FBEC0-9738-1198-0491-721927900FD6}"/>
          </ac:grpSpMkLst>
        </pc:grpChg>
        <pc:cxnChg chg="mod">
          <ac:chgData name="Philippe Nivlet" userId="79b2451f-3b26-40ba-86c6-8a07d3ffc672" providerId="ADAL" clId="{C48C40BA-8C18-46B6-A47F-FE6EE47A7177}" dt="2025-02-27T09:00:48.236" v="9823" actId="1038"/>
          <ac:cxnSpMkLst>
            <pc:docMk/>
            <pc:sldMk cId="621863241" sldId="292"/>
            <ac:cxnSpMk id="32" creationId="{884D9439-23FB-FD96-47AB-43483A4DAF22}"/>
          </ac:cxnSpMkLst>
        </pc:cxnChg>
      </pc:sldChg>
      <pc:sldChg chg="addSp delSp modSp new mod modAnim">
        <pc:chgData name="Philippe Nivlet" userId="79b2451f-3b26-40ba-86c6-8a07d3ffc672" providerId="ADAL" clId="{C48C40BA-8C18-46B6-A47F-FE6EE47A7177}" dt="2025-02-27T09:19:28.970" v="10440" actId="20577"/>
        <pc:sldMkLst>
          <pc:docMk/>
          <pc:sldMk cId="2991225719" sldId="293"/>
        </pc:sldMkLst>
      </pc:sldChg>
      <pc:sldChg chg="addSp delSp modSp new mod modAnim">
        <pc:chgData name="Philippe Nivlet" userId="79b2451f-3b26-40ba-86c6-8a07d3ffc672" providerId="ADAL" clId="{C48C40BA-8C18-46B6-A47F-FE6EE47A7177}" dt="2025-02-27T09:01:42.010" v="9828" actId="167"/>
        <pc:sldMkLst>
          <pc:docMk/>
          <pc:sldMk cId="51096127" sldId="294"/>
        </pc:sldMkLst>
        <pc:spChg chg="mod">
          <ac:chgData name="Philippe Nivlet" userId="79b2451f-3b26-40ba-86c6-8a07d3ffc672" providerId="ADAL" clId="{C48C40BA-8C18-46B6-A47F-FE6EE47A7177}" dt="2025-02-24T06:56:27.308" v="771" actId="20577"/>
          <ac:spMkLst>
            <pc:docMk/>
            <pc:sldMk cId="51096127" sldId="294"/>
            <ac:spMk id="2" creationId="{3FB83030-6DD2-54EF-3395-5C02A9420C77}"/>
          </ac:spMkLst>
        </pc:spChg>
        <pc:spChg chg="mod">
          <ac:chgData name="Philippe Nivlet" userId="79b2451f-3b26-40ba-86c6-8a07d3ffc672" providerId="ADAL" clId="{C48C40BA-8C18-46B6-A47F-FE6EE47A7177}" dt="2025-02-27T08:53:43.657" v="9652" actId="20577"/>
          <ac:spMkLst>
            <pc:docMk/>
            <pc:sldMk cId="51096127" sldId="294"/>
            <ac:spMk id="3" creationId="{52964EE1-C3A9-25F1-BF6A-20FF3684922D}"/>
          </ac:spMkLst>
        </pc:spChg>
        <pc:spChg chg="add mod ord">
          <ac:chgData name="Philippe Nivlet" userId="79b2451f-3b26-40ba-86c6-8a07d3ffc672" providerId="ADAL" clId="{C48C40BA-8C18-46B6-A47F-FE6EE47A7177}" dt="2025-02-27T08:52:29.613" v="9625" actId="1035"/>
          <ac:spMkLst>
            <pc:docMk/>
            <pc:sldMk cId="51096127" sldId="294"/>
            <ac:spMk id="6" creationId="{FA183E6C-B800-CD73-7B78-02B7895131A2}"/>
          </ac:spMkLst>
        </pc:spChg>
        <pc:spChg chg="add mod">
          <ac:chgData name="Philippe Nivlet" userId="79b2451f-3b26-40ba-86c6-8a07d3ffc672" providerId="ADAL" clId="{C48C40BA-8C18-46B6-A47F-FE6EE47A7177}" dt="2025-02-27T08:55:07.924" v="9672" actId="1076"/>
          <ac:spMkLst>
            <pc:docMk/>
            <pc:sldMk cId="51096127" sldId="294"/>
            <ac:spMk id="47" creationId="{76A07678-E300-B082-A16C-A21AA44CEDEC}"/>
          </ac:spMkLst>
        </pc:spChg>
        <pc:spChg chg="add mod">
          <ac:chgData name="Philippe Nivlet" userId="79b2451f-3b26-40ba-86c6-8a07d3ffc672" providerId="ADAL" clId="{C48C40BA-8C18-46B6-A47F-FE6EE47A7177}" dt="2025-02-27T08:56:12.548" v="9702" actId="1076"/>
          <ac:spMkLst>
            <pc:docMk/>
            <pc:sldMk cId="51096127" sldId="294"/>
            <ac:spMk id="52" creationId="{3B92AC45-0816-6C2C-8F17-870054184137}"/>
          </ac:spMkLst>
        </pc:spChg>
        <pc:spChg chg="add mod">
          <ac:chgData name="Philippe Nivlet" userId="79b2451f-3b26-40ba-86c6-8a07d3ffc672" providerId="ADAL" clId="{C48C40BA-8C18-46B6-A47F-FE6EE47A7177}" dt="2025-02-27T08:57:10.714" v="9720" actId="207"/>
          <ac:spMkLst>
            <pc:docMk/>
            <pc:sldMk cId="51096127" sldId="294"/>
            <ac:spMk id="53" creationId="{E57EFD43-8959-3A4A-7D74-D7DAB2D7C487}"/>
          </ac:spMkLst>
        </pc:spChg>
        <pc:spChg chg="add mod">
          <ac:chgData name="Philippe Nivlet" userId="79b2451f-3b26-40ba-86c6-8a07d3ffc672" providerId="ADAL" clId="{C48C40BA-8C18-46B6-A47F-FE6EE47A7177}" dt="2025-02-27T08:56:43.566" v="9713" actId="13822"/>
          <ac:spMkLst>
            <pc:docMk/>
            <pc:sldMk cId="51096127" sldId="294"/>
            <ac:spMk id="54" creationId="{01820EDC-B482-1661-8007-18C1BAD49D12}"/>
          </ac:spMkLst>
        </pc:spChg>
        <pc:spChg chg="add mod">
          <ac:chgData name="Philippe Nivlet" userId="79b2451f-3b26-40ba-86c6-8a07d3ffc672" providerId="ADAL" clId="{C48C40BA-8C18-46B6-A47F-FE6EE47A7177}" dt="2025-02-27T08:56:58.609" v="9719" actId="13822"/>
          <ac:spMkLst>
            <pc:docMk/>
            <pc:sldMk cId="51096127" sldId="294"/>
            <ac:spMk id="55" creationId="{442812F8-815B-53CE-98ED-DCD5F8BD9B29}"/>
          </ac:spMkLst>
        </pc:spChg>
        <pc:cxnChg chg="add mod">
          <ac:chgData name="Philippe Nivlet" userId="79b2451f-3b26-40ba-86c6-8a07d3ffc672" providerId="ADAL" clId="{C48C40BA-8C18-46B6-A47F-FE6EE47A7177}" dt="2025-02-27T08:54:55.868" v="9661" actId="1076"/>
          <ac:cxnSpMkLst>
            <pc:docMk/>
            <pc:sldMk cId="51096127" sldId="294"/>
            <ac:cxnSpMk id="45" creationId="{A085B178-70E5-E956-A62A-5CE4C8B5578B}"/>
          </ac:cxnSpMkLst>
        </pc:cxnChg>
        <pc:cxnChg chg="add">
          <ac:chgData name="Philippe Nivlet" userId="79b2451f-3b26-40ba-86c6-8a07d3ffc672" providerId="ADAL" clId="{C48C40BA-8C18-46B6-A47F-FE6EE47A7177}" dt="2025-02-27T08:55:17.381" v="9673" actId="11529"/>
          <ac:cxnSpMkLst>
            <pc:docMk/>
            <pc:sldMk cId="51096127" sldId="294"/>
            <ac:cxnSpMk id="49" creationId="{C321419D-28A3-0770-6D3C-BB63273ABC6F}"/>
          </ac:cxnSpMkLst>
        </pc:cxnChg>
        <pc:cxnChg chg="add">
          <ac:chgData name="Philippe Nivlet" userId="79b2451f-3b26-40ba-86c6-8a07d3ffc672" providerId="ADAL" clId="{C48C40BA-8C18-46B6-A47F-FE6EE47A7177}" dt="2025-02-27T08:55:25.021" v="9674" actId="11529"/>
          <ac:cxnSpMkLst>
            <pc:docMk/>
            <pc:sldMk cId="51096127" sldId="294"/>
            <ac:cxnSpMk id="51" creationId="{041EED92-888F-D6ED-E1EF-3F2F6A46F390}"/>
          </ac:cxnSpMkLst>
        </pc:cxnChg>
      </pc:sldChg>
      <pc:sldChg chg="addSp delSp modSp new mod modAnim">
        <pc:chgData name="Philippe Nivlet" userId="79b2451f-3b26-40ba-86c6-8a07d3ffc672" providerId="ADAL" clId="{C48C40BA-8C18-46B6-A47F-FE6EE47A7177}" dt="2025-02-27T09:24:58.394" v="10509" actId="20577"/>
        <pc:sldMkLst>
          <pc:docMk/>
          <pc:sldMk cId="2319203078" sldId="295"/>
        </pc:sldMkLst>
        <pc:spChg chg="mod">
          <ac:chgData name="Philippe Nivlet" userId="79b2451f-3b26-40ba-86c6-8a07d3ffc672" providerId="ADAL" clId="{C48C40BA-8C18-46B6-A47F-FE6EE47A7177}" dt="2025-02-24T06:56:44.597" v="791" actId="20577"/>
          <ac:spMkLst>
            <pc:docMk/>
            <pc:sldMk cId="2319203078" sldId="295"/>
            <ac:spMk id="2" creationId="{263E460B-8B7B-3466-48C4-694B721D0D85}"/>
          </ac:spMkLst>
        </pc:spChg>
        <pc:spChg chg="mod">
          <ac:chgData name="Philippe Nivlet" userId="79b2451f-3b26-40ba-86c6-8a07d3ffc672" providerId="ADAL" clId="{C48C40BA-8C18-46B6-A47F-FE6EE47A7177}" dt="2025-02-27T08:58:04.292" v="9737" actId="20577"/>
          <ac:spMkLst>
            <pc:docMk/>
            <pc:sldMk cId="2319203078" sldId="295"/>
            <ac:spMk id="3" creationId="{3351D016-2800-1901-B705-738BB864C7DF}"/>
          </ac:spMkLst>
        </pc:spChg>
        <pc:spChg chg="mod">
          <ac:chgData name="Philippe Nivlet" userId="79b2451f-3b26-40ba-86c6-8a07d3ffc672" providerId="ADAL" clId="{C48C40BA-8C18-46B6-A47F-FE6EE47A7177}" dt="2025-02-27T09:03:49.204" v="9903" actId="20577"/>
          <ac:spMkLst>
            <pc:docMk/>
            <pc:sldMk cId="2319203078" sldId="295"/>
            <ac:spMk id="4" creationId="{FD9C26CC-6051-D140-B93F-197B79801F90}"/>
          </ac:spMkLst>
        </pc:spChg>
        <pc:spChg chg="add mod ord">
          <ac:chgData name="Philippe Nivlet" userId="79b2451f-3b26-40ba-86c6-8a07d3ffc672" providerId="ADAL" clId="{C48C40BA-8C18-46B6-A47F-FE6EE47A7177}" dt="2025-02-27T09:23:43.775" v="10494" actId="167"/>
          <ac:spMkLst>
            <pc:docMk/>
            <pc:sldMk cId="2319203078" sldId="295"/>
            <ac:spMk id="7" creationId="{13A8CD6B-7FDC-037F-CDA4-F20B4948ADB2}"/>
          </ac:spMkLst>
        </pc:spChg>
        <pc:spChg chg="add mod ord">
          <ac:chgData name="Philippe Nivlet" userId="79b2451f-3b26-40ba-86c6-8a07d3ffc672" providerId="ADAL" clId="{C48C40BA-8C18-46B6-A47F-FE6EE47A7177}" dt="2025-02-27T09:23:43.775" v="10494" actId="167"/>
          <ac:spMkLst>
            <pc:docMk/>
            <pc:sldMk cId="2319203078" sldId="295"/>
            <ac:spMk id="8" creationId="{266D5BCF-FC41-1D65-3D50-937403987CD7}"/>
          </ac:spMkLst>
        </pc:spChg>
        <pc:spChg chg="add mod">
          <ac:chgData name="Philippe Nivlet" userId="79b2451f-3b26-40ba-86c6-8a07d3ffc672" providerId="ADAL" clId="{C48C40BA-8C18-46B6-A47F-FE6EE47A7177}" dt="2025-02-27T09:03:41.067" v="9902" actId="1076"/>
          <ac:spMkLst>
            <pc:docMk/>
            <pc:sldMk cId="2319203078" sldId="295"/>
            <ac:spMk id="11" creationId="{7A538EB0-1525-651E-35D8-36DA2947C9C7}"/>
          </ac:spMkLst>
        </pc:spChg>
        <pc:spChg chg="add mod">
          <ac:chgData name="Philippe Nivlet" userId="79b2451f-3b26-40ba-86c6-8a07d3ffc672" providerId="ADAL" clId="{C48C40BA-8C18-46B6-A47F-FE6EE47A7177}" dt="2025-02-27T09:03:34.545" v="9901" actId="20577"/>
          <ac:spMkLst>
            <pc:docMk/>
            <pc:sldMk cId="2319203078" sldId="295"/>
            <ac:spMk id="12" creationId="{49AB5022-0123-C4D0-D0C5-FA2C0E36C052}"/>
          </ac:spMkLst>
        </pc:spChg>
        <pc:spChg chg="add mod ord">
          <ac:chgData name="Philippe Nivlet" userId="79b2451f-3b26-40ba-86c6-8a07d3ffc672" providerId="ADAL" clId="{C48C40BA-8C18-46B6-A47F-FE6EE47A7177}" dt="2025-02-27T09:23:43.775" v="10494" actId="167"/>
          <ac:spMkLst>
            <pc:docMk/>
            <pc:sldMk cId="2319203078" sldId="295"/>
            <ac:spMk id="75" creationId="{D05AE1A8-1EC7-BE54-E300-7D1C5E7189EF}"/>
          </ac:spMkLst>
        </pc:spChg>
        <pc:spChg chg="add mod ord">
          <ac:chgData name="Philippe Nivlet" userId="79b2451f-3b26-40ba-86c6-8a07d3ffc672" providerId="ADAL" clId="{C48C40BA-8C18-46B6-A47F-FE6EE47A7177}" dt="2025-02-27T09:23:43.775" v="10494" actId="167"/>
          <ac:spMkLst>
            <pc:docMk/>
            <pc:sldMk cId="2319203078" sldId="295"/>
            <ac:spMk id="76" creationId="{57AFEDED-75B9-DF38-2306-325A4FFB48A6}"/>
          </ac:spMkLst>
        </pc:spChg>
        <pc:spChg chg="add mod">
          <ac:chgData name="Philippe Nivlet" userId="79b2451f-3b26-40ba-86c6-8a07d3ffc672" providerId="ADAL" clId="{C48C40BA-8C18-46B6-A47F-FE6EE47A7177}" dt="2025-02-27T09:24:47.171" v="10504" actId="1076"/>
          <ac:spMkLst>
            <pc:docMk/>
            <pc:sldMk cId="2319203078" sldId="295"/>
            <ac:spMk id="78" creationId="{9639435E-4EFE-1A1E-BEC2-015A801CE4E1}"/>
          </ac:spMkLst>
        </pc:spChg>
        <pc:spChg chg="add mod">
          <ac:chgData name="Philippe Nivlet" userId="79b2451f-3b26-40ba-86c6-8a07d3ffc672" providerId="ADAL" clId="{C48C40BA-8C18-46B6-A47F-FE6EE47A7177}" dt="2025-02-27T09:24:58.394" v="10509" actId="20577"/>
          <ac:spMkLst>
            <pc:docMk/>
            <pc:sldMk cId="2319203078" sldId="295"/>
            <ac:spMk id="79" creationId="{DC071B72-96E4-D171-30E6-A7B528821B67}"/>
          </ac:spMkLst>
        </pc:spChg>
      </pc:sldChg>
      <pc:sldChg chg="modSp new del mod">
        <pc:chgData name="Philippe Nivlet" userId="79b2451f-3b26-40ba-86c6-8a07d3ffc672" providerId="ADAL" clId="{C48C40BA-8C18-46B6-A47F-FE6EE47A7177}" dt="2025-02-27T09:19:44.189" v="10441" actId="47"/>
        <pc:sldMkLst>
          <pc:docMk/>
          <pc:sldMk cId="3958688237" sldId="296"/>
        </pc:sldMkLst>
      </pc:sldChg>
      <pc:sldChg chg="addSp delSp modSp new mod">
        <pc:chgData name="Philippe Nivlet" userId="79b2451f-3b26-40ba-86c6-8a07d3ffc672" providerId="ADAL" clId="{C48C40BA-8C18-46B6-A47F-FE6EE47A7177}" dt="2025-02-28T06:46:52.768" v="11279" actId="20577"/>
        <pc:sldMkLst>
          <pc:docMk/>
          <pc:sldMk cId="3155252884" sldId="297"/>
        </pc:sldMkLst>
        <pc:spChg chg="mod">
          <ac:chgData name="Philippe Nivlet" userId="79b2451f-3b26-40ba-86c6-8a07d3ffc672" providerId="ADAL" clId="{C48C40BA-8C18-46B6-A47F-FE6EE47A7177}" dt="2025-02-27T09:26:07.923" v="10561" actId="20577"/>
          <ac:spMkLst>
            <pc:docMk/>
            <pc:sldMk cId="3155252884" sldId="297"/>
            <ac:spMk id="2" creationId="{CD550356-A816-7EC8-27E7-40A44E3D6CC0}"/>
          </ac:spMkLst>
        </pc:spChg>
        <pc:spChg chg="mod">
          <ac:chgData name="Philippe Nivlet" userId="79b2451f-3b26-40ba-86c6-8a07d3ffc672" providerId="ADAL" clId="{C48C40BA-8C18-46B6-A47F-FE6EE47A7177}" dt="2025-02-28T06:46:52.768" v="11279" actId="20577"/>
          <ac:spMkLst>
            <pc:docMk/>
            <pc:sldMk cId="3155252884" sldId="297"/>
            <ac:spMk id="3" creationId="{45EE0A6D-50E9-AF4B-04E8-D5F3255B1417}"/>
          </ac:spMkLst>
        </pc:spChg>
        <pc:picChg chg="add mod">
          <ac:chgData name="Philippe Nivlet" userId="79b2451f-3b26-40ba-86c6-8a07d3ffc672" providerId="ADAL" clId="{C48C40BA-8C18-46B6-A47F-FE6EE47A7177}" dt="2025-02-28T06:46:14.703" v="11228" actId="1076"/>
          <ac:picMkLst>
            <pc:docMk/>
            <pc:sldMk cId="3155252884" sldId="297"/>
            <ac:picMk id="5122" creationId="{E65C1EA9-52D8-9800-F36B-3A174BFB2712}"/>
          </ac:picMkLst>
        </pc:picChg>
        <pc:picChg chg="add mod">
          <ac:chgData name="Philippe Nivlet" userId="79b2451f-3b26-40ba-86c6-8a07d3ffc672" providerId="ADAL" clId="{C48C40BA-8C18-46B6-A47F-FE6EE47A7177}" dt="2025-02-28T06:46:12.576" v="11227" actId="1076"/>
          <ac:picMkLst>
            <pc:docMk/>
            <pc:sldMk cId="3155252884" sldId="297"/>
            <ac:picMk id="5124" creationId="{87938C7E-D4F6-D029-C286-3DAB7125D476}"/>
          </ac:picMkLst>
        </pc:picChg>
      </pc:sldChg>
      <pc:sldChg chg="addSp modSp add mod">
        <pc:chgData name="Philippe Nivlet" userId="79b2451f-3b26-40ba-86c6-8a07d3ffc672" providerId="ADAL" clId="{C48C40BA-8C18-46B6-A47F-FE6EE47A7177}" dt="2025-02-28T06:50:19.761" v="11318" actId="20577"/>
        <pc:sldMkLst>
          <pc:docMk/>
          <pc:sldMk cId="441442952" sldId="298"/>
        </pc:sldMkLst>
        <pc:spChg chg="mod">
          <ac:chgData name="Philippe Nivlet" userId="79b2451f-3b26-40ba-86c6-8a07d3ffc672" providerId="ADAL" clId="{C48C40BA-8C18-46B6-A47F-FE6EE47A7177}" dt="2025-02-28T06:47:27.850" v="11284" actId="1076"/>
          <ac:spMkLst>
            <pc:docMk/>
            <pc:sldMk cId="441442952" sldId="298"/>
            <ac:spMk id="3" creationId="{55663BE3-62A3-F499-13BF-F3322B350E96}"/>
          </ac:spMkLst>
        </pc:spChg>
        <pc:spChg chg="mod">
          <ac:chgData name="Philippe Nivlet" userId="79b2451f-3b26-40ba-86c6-8a07d3ffc672" providerId="ADAL" clId="{C48C40BA-8C18-46B6-A47F-FE6EE47A7177}" dt="2025-02-27T09:29:25.556" v="10619" actId="20577"/>
          <ac:spMkLst>
            <pc:docMk/>
            <pc:sldMk cId="441442952" sldId="298"/>
            <ac:spMk id="4" creationId="{42B769AA-07B1-39E0-B398-7DB1845FBA8B}"/>
          </ac:spMkLst>
        </pc:spChg>
        <pc:spChg chg="add mod">
          <ac:chgData name="Philippe Nivlet" userId="79b2451f-3b26-40ba-86c6-8a07d3ffc672" providerId="ADAL" clId="{C48C40BA-8C18-46B6-A47F-FE6EE47A7177}" dt="2025-02-28T06:22:20.350" v="11038" actId="207"/>
          <ac:spMkLst>
            <pc:docMk/>
            <pc:sldMk cId="441442952" sldId="298"/>
            <ac:spMk id="14" creationId="{9FC1603A-9E72-B3C2-CD3F-EA61B758C444}"/>
          </ac:spMkLst>
        </pc:spChg>
        <pc:spChg chg="add mod">
          <ac:chgData name="Philippe Nivlet" userId="79b2451f-3b26-40ba-86c6-8a07d3ffc672" providerId="ADAL" clId="{C48C40BA-8C18-46B6-A47F-FE6EE47A7177}" dt="2025-02-28T06:22:20.350" v="11038" actId="207"/>
          <ac:spMkLst>
            <pc:docMk/>
            <pc:sldMk cId="441442952" sldId="298"/>
            <ac:spMk id="15" creationId="{4D108A15-EFC9-AA7A-3D4E-CA09E0622D04}"/>
          </ac:spMkLst>
        </pc:spChg>
        <pc:spChg chg="add mod">
          <ac:chgData name="Philippe Nivlet" userId="79b2451f-3b26-40ba-86c6-8a07d3ffc672" providerId="ADAL" clId="{C48C40BA-8C18-46B6-A47F-FE6EE47A7177}" dt="2025-02-28T06:22:20.350" v="11038" actId="207"/>
          <ac:spMkLst>
            <pc:docMk/>
            <pc:sldMk cId="441442952" sldId="298"/>
            <ac:spMk id="16" creationId="{8B95AD71-B973-DC90-AED8-2E16817711FF}"/>
          </ac:spMkLst>
        </pc:spChg>
        <pc:spChg chg="add mod">
          <ac:chgData name="Philippe Nivlet" userId="79b2451f-3b26-40ba-86c6-8a07d3ffc672" providerId="ADAL" clId="{C48C40BA-8C18-46B6-A47F-FE6EE47A7177}" dt="2025-02-28T06:22:20.350" v="11038" actId="207"/>
          <ac:spMkLst>
            <pc:docMk/>
            <pc:sldMk cId="441442952" sldId="298"/>
            <ac:spMk id="17" creationId="{F311A272-2A37-B4FC-E89A-FB4929FD5184}"/>
          </ac:spMkLst>
        </pc:spChg>
        <pc:spChg chg="add mod">
          <ac:chgData name="Philippe Nivlet" userId="79b2451f-3b26-40ba-86c6-8a07d3ffc672" providerId="ADAL" clId="{C48C40BA-8C18-46B6-A47F-FE6EE47A7177}" dt="2025-02-28T06:22:20.350" v="11038" actId="207"/>
          <ac:spMkLst>
            <pc:docMk/>
            <pc:sldMk cId="441442952" sldId="298"/>
            <ac:spMk id="18" creationId="{7C1DBDCD-1BE2-F8CA-C793-230DAA354DEF}"/>
          </ac:spMkLst>
        </pc:spChg>
        <pc:spChg chg="add mod">
          <ac:chgData name="Philippe Nivlet" userId="79b2451f-3b26-40ba-86c6-8a07d3ffc672" providerId="ADAL" clId="{C48C40BA-8C18-46B6-A47F-FE6EE47A7177}" dt="2025-02-28T06:22:20.350" v="11038" actId="207"/>
          <ac:spMkLst>
            <pc:docMk/>
            <pc:sldMk cId="441442952" sldId="298"/>
            <ac:spMk id="19" creationId="{E861A823-474C-A314-9BDD-BF5E21C31EA3}"/>
          </ac:spMkLst>
        </pc:spChg>
        <pc:spChg chg="add mod">
          <ac:chgData name="Philippe Nivlet" userId="79b2451f-3b26-40ba-86c6-8a07d3ffc672" providerId="ADAL" clId="{C48C40BA-8C18-46B6-A47F-FE6EE47A7177}" dt="2025-02-28T06:23:27.914" v="11066" actId="207"/>
          <ac:spMkLst>
            <pc:docMk/>
            <pc:sldMk cId="441442952" sldId="298"/>
            <ac:spMk id="20" creationId="{A44FE635-AD5E-A31C-DBF2-CA78897E54EF}"/>
          </ac:spMkLst>
        </pc:spChg>
        <pc:spChg chg="add mod">
          <ac:chgData name="Philippe Nivlet" userId="79b2451f-3b26-40ba-86c6-8a07d3ffc672" providerId="ADAL" clId="{C48C40BA-8C18-46B6-A47F-FE6EE47A7177}" dt="2025-02-28T06:22:02.641" v="11037" actId="207"/>
          <ac:spMkLst>
            <pc:docMk/>
            <pc:sldMk cId="441442952" sldId="298"/>
            <ac:spMk id="21" creationId="{8A055CD1-E8A8-3712-1548-DFB00251FB9F}"/>
          </ac:spMkLst>
        </pc:spChg>
        <pc:spChg chg="add mod">
          <ac:chgData name="Philippe Nivlet" userId="79b2451f-3b26-40ba-86c6-8a07d3ffc672" providerId="ADAL" clId="{C48C40BA-8C18-46B6-A47F-FE6EE47A7177}" dt="2025-02-28T06:22:02.641" v="11037" actId="207"/>
          <ac:spMkLst>
            <pc:docMk/>
            <pc:sldMk cId="441442952" sldId="298"/>
            <ac:spMk id="22" creationId="{1AAF6DA0-CDEC-1833-D458-17C605CB2000}"/>
          </ac:spMkLst>
        </pc:spChg>
        <pc:spChg chg="add mod">
          <ac:chgData name="Philippe Nivlet" userId="79b2451f-3b26-40ba-86c6-8a07d3ffc672" providerId="ADAL" clId="{C48C40BA-8C18-46B6-A47F-FE6EE47A7177}" dt="2025-02-28T06:22:02.641" v="11037" actId="207"/>
          <ac:spMkLst>
            <pc:docMk/>
            <pc:sldMk cId="441442952" sldId="298"/>
            <ac:spMk id="23" creationId="{EF50AE35-C4FD-FC8E-64A2-972D69AD50DA}"/>
          </ac:spMkLst>
        </pc:spChg>
        <pc:spChg chg="add mod">
          <ac:chgData name="Philippe Nivlet" userId="79b2451f-3b26-40ba-86c6-8a07d3ffc672" providerId="ADAL" clId="{C48C40BA-8C18-46B6-A47F-FE6EE47A7177}" dt="2025-02-28T06:22:02.641" v="11037" actId="207"/>
          <ac:spMkLst>
            <pc:docMk/>
            <pc:sldMk cId="441442952" sldId="298"/>
            <ac:spMk id="24" creationId="{120EEE12-D2AA-843C-C9D7-26AD542BD6BF}"/>
          </ac:spMkLst>
        </pc:spChg>
        <pc:spChg chg="add mod">
          <ac:chgData name="Philippe Nivlet" userId="79b2451f-3b26-40ba-86c6-8a07d3ffc672" providerId="ADAL" clId="{C48C40BA-8C18-46B6-A47F-FE6EE47A7177}" dt="2025-02-28T06:22:02.641" v="11037" actId="207"/>
          <ac:spMkLst>
            <pc:docMk/>
            <pc:sldMk cId="441442952" sldId="298"/>
            <ac:spMk id="25" creationId="{5AD98399-A382-DC02-1869-A2C544C38A09}"/>
          </ac:spMkLst>
        </pc:spChg>
        <pc:spChg chg="add mod">
          <ac:chgData name="Philippe Nivlet" userId="79b2451f-3b26-40ba-86c6-8a07d3ffc672" providerId="ADAL" clId="{C48C40BA-8C18-46B6-A47F-FE6EE47A7177}" dt="2025-02-28T06:22:02.641" v="11037" actId="207"/>
          <ac:spMkLst>
            <pc:docMk/>
            <pc:sldMk cId="441442952" sldId="298"/>
            <ac:spMk id="26" creationId="{B4BB6652-866A-F8A0-041F-00BBC005D079}"/>
          </ac:spMkLst>
        </pc:spChg>
        <pc:spChg chg="add mod">
          <ac:chgData name="Philippe Nivlet" userId="79b2451f-3b26-40ba-86c6-8a07d3ffc672" providerId="ADAL" clId="{C48C40BA-8C18-46B6-A47F-FE6EE47A7177}" dt="2025-02-28T06:22:02.641" v="11037" actId="207"/>
          <ac:spMkLst>
            <pc:docMk/>
            <pc:sldMk cId="441442952" sldId="298"/>
            <ac:spMk id="27" creationId="{4D0D758B-EB6F-A88A-10DA-AF7F9BABE0B7}"/>
          </ac:spMkLst>
        </pc:spChg>
        <pc:spChg chg="add mod">
          <ac:chgData name="Philippe Nivlet" userId="79b2451f-3b26-40ba-86c6-8a07d3ffc672" providerId="ADAL" clId="{C48C40BA-8C18-46B6-A47F-FE6EE47A7177}" dt="2025-02-28T06:23:27.914" v="11066" actId="207"/>
          <ac:spMkLst>
            <pc:docMk/>
            <pc:sldMk cId="441442952" sldId="298"/>
            <ac:spMk id="28" creationId="{12100BF8-D0ED-278E-1EF7-D8EF698108ED}"/>
          </ac:spMkLst>
        </pc:spChg>
        <pc:spChg chg="add mod">
          <ac:chgData name="Philippe Nivlet" userId="79b2451f-3b26-40ba-86c6-8a07d3ffc672" providerId="ADAL" clId="{C48C40BA-8C18-46B6-A47F-FE6EE47A7177}" dt="2025-02-28T06:23:32.297" v="11067" actId="207"/>
          <ac:spMkLst>
            <pc:docMk/>
            <pc:sldMk cId="441442952" sldId="298"/>
            <ac:spMk id="29" creationId="{89776F91-6D70-6357-BBCB-A470FA9C07B0}"/>
          </ac:spMkLst>
        </pc:spChg>
        <pc:spChg chg="add mod">
          <ac:chgData name="Philippe Nivlet" userId="79b2451f-3b26-40ba-86c6-8a07d3ffc672" providerId="ADAL" clId="{C48C40BA-8C18-46B6-A47F-FE6EE47A7177}" dt="2025-02-28T06:23:27.914" v="11066" actId="207"/>
          <ac:spMkLst>
            <pc:docMk/>
            <pc:sldMk cId="441442952" sldId="298"/>
            <ac:spMk id="30" creationId="{8F4938A1-DC26-2FA0-BA69-40B3F9774FAC}"/>
          </ac:spMkLst>
        </pc:spChg>
        <pc:spChg chg="add mod">
          <ac:chgData name="Philippe Nivlet" userId="79b2451f-3b26-40ba-86c6-8a07d3ffc672" providerId="ADAL" clId="{C48C40BA-8C18-46B6-A47F-FE6EE47A7177}" dt="2025-02-28T06:23:27.914" v="11066" actId="207"/>
          <ac:spMkLst>
            <pc:docMk/>
            <pc:sldMk cId="441442952" sldId="298"/>
            <ac:spMk id="31" creationId="{4FAAB246-A8B1-74DF-2FAE-E06E6E466022}"/>
          </ac:spMkLst>
        </pc:spChg>
        <pc:spChg chg="add mod">
          <ac:chgData name="Philippe Nivlet" userId="79b2451f-3b26-40ba-86c6-8a07d3ffc672" providerId="ADAL" clId="{C48C40BA-8C18-46B6-A47F-FE6EE47A7177}" dt="2025-02-28T06:23:27.914" v="11066" actId="207"/>
          <ac:spMkLst>
            <pc:docMk/>
            <pc:sldMk cId="441442952" sldId="298"/>
            <ac:spMk id="32" creationId="{6A0D1808-A819-C705-A147-3ABF56B1ED22}"/>
          </ac:spMkLst>
        </pc:spChg>
        <pc:spChg chg="add mod">
          <ac:chgData name="Philippe Nivlet" userId="79b2451f-3b26-40ba-86c6-8a07d3ffc672" providerId="ADAL" clId="{C48C40BA-8C18-46B6-A47F-FE6EE47A7177}" dt="2025-02-28T06:23:27.914" v="11066" actId="207"/>
          <ac:spMkLst>
            <pc:docMk/>
            <pc:sldMk cId="441442952" sldId="298"/>
            <ac:spMk id="33" creationId="{50D4A200-E551-2902-EF79-558951C3D52B}"/>
          </ac:spMkLst>
        </pc:spChg>
        <pc:spChg chg="add mod">
          <ac:chgData name="Philippe Nivlet" userId="79b2451f-3b26-40ba-86c6-8a07d3ffc672" providerId="ADAL" clId="{C48C40BA-8C18-46B6-A47F-FE6EE47A7177}" dt="2025-02-28T06:23:27.914" v="11066" actId="207"/>
          <ac:spMkLst>
            <pc:docMk/>
            <pc:sldMk cId="441442952" sldId="298"/>
            <ac:spMk id="34" creationId="{C5C5606A-9804-E813-4164-F9C2200CDDE1}"/>
          </ac:spMkLst>
        </pc:spChg>
        <pc:spChg chg="add mod">
          <ac:chgData name="Philippe Nivlet" userId="79b2451f-3b26-40ba-86c6-8a07d3ffc672" providerId="ADAL" clId="{C48C40BA-8C18-46B6-A47F-FE6EE47A7177}" dt="2025-02-28T06:24:49.979" v="11071" actId="207"/>
          <ac:spMkLst>
            <pc:docMk/>
            <pc:sldMk cId="441442952" sldId="298"/>
            <ac:spMk id="37" creationId="{A14D7435-104E-B837-36C1-5B76C839C38B}"/>
          </ac:spMkLst>
        </pc:spChg>
        <pc:spChg chg="mod">
          <ac:chgData name="Philippe Nivlet" userId="79b2451f-3b26-40ba-86c6-8a07d3ffc672" providerId="ADAL" clId="{C48C40BA-8C18-46B6-A47F-FE6EE47A7177}" dt="2025-02-28T06:24:49.979" v="11071" actId="207"/>
          <ac:spMkLst>
            <pc:docMk/>
            <pc:sldMk cId="441442952" sldId="298"/>
            <ac:spMk id="38" creationId="{71BEE1B5-9143-A956-95CF-36EBBCC55353}"/>
          </ac:spMkLst>
        </pc:spChg>
        <pc:spChg chg="mod">
          <ac:chgData name="Philippe Nivlet" userId="79b2451f-3b26-40ba-86c6-8a07d3ffc672" providerId="ADAL" clId="{C48C40BA-8C18-46B6-A47F-FE6EE47A7177}" dt="2025-02-28T06:24:49.979" v="11071" actId="207"/>
          <ac:spMkLst>
            <pc:docMk/>
            <pc:sldMk cId="441442952" sldId="298"/>
            <ac:spMk id="39" creationId="{32A33E17-0F06-0CB0-1D56-0A817E8FC564}"/>
          </ac:spMkLst>
        </pc:spChg>
        <pc:spChg chg="mod">
          <ac:chgData name="Philippe Nivlet" userId="79b2451f-3b26-40ba-86c6-8a07d3ffc672" providerId="ADAL" clId="{C48C40BA-8C18-46B6-A47F-FE6EE47A7177}" dt="2025-02-28T06:24:49.979" v="11071" actId="207"/>
          <ac:spMkLst>
            <pc:docMk/>
            <pc:sldMk cId="441442952" sldId="298"/>
            <ac:spMk id="40" creationId="{3774F5E2-914A-75BA-7817-18766EE1FF87}"/>
          </ac:spMkLst>
        </pc:spChg>
        <pc:spChg chg="add mod">
          <ac:chgData name="Philippe Nivlet" userId="79b2451f-3b26-40ba-86c6-8a07d3ffc672" providerId="ADAL" clId="{C48C40BA-8C18-46B6-A47F-FE6EE47A7177}" dt="2025-02-28T06:24:49.979" v="11071" actId="207"/>
          <ac:spMkLst>
            <pc:docMk/>
            <pc:sldMk cId="441442952" sldId="298"/>
            <ac:spMk id="41" creationId="{8464B697-8872-4040-B243-A4F95EC9F016}"/>
          </ac:spMkLst>
        </pc:spChg>
        <pc:spChg chg="mod">
          <ac:chgData name="Philippe Nivlet" userId="79b2451f-3b26-40ba-86c6-8a07d3ffc672" providerId="ADAL" clId="{C48C40BA-8C18-46B6-A47F-FE6EE47A7177}" dt="2025-02-28T06:24:49.979" v="11071" actId="207"/>
          <ac:spMkLst>
            <pc:docMk/>
            <pc:sldMk cId="441442952" sldId="298"/>
            <ac:spMk id="42" creationId="{07B51725-35EF-1EB1-ECBB-2F8EAD8C41A3}"/>
          </ac:spMkLst>
        </pc:spChg>
        <pc:spChg chg="add mod">
          <ac:chgData name="Philippe Nivlet" userId="79b2451f-3b26-40ba-86c6-8a07d3ffc672" providerId="ADAL" clId="{C48C40BA-8C18-46B6-A47F-FE6EE47A7177}" dt="2025-02-28T06:24:20.369" v="11069" actId="1076"/>
          <ac:spMkLst>
            <pc:docMk/>
            <pc:sldMk cId="441442952" sldId="298"/>
            <ac:spMk id="44" creationId="{21A90025-229E-4D70-DBC5-A5F58B4D0E6E}"/>
          </ac:spMkLst>
        </pc:spChg>
        <pc:spChg chg="add mod">
          <ac:chgData name="Philippe Nivlet" userId="79b2451f-3b26-40ba-86c6-8a07d3ffc672" providerId="ADAL" clId="{C48C40BA-8C18-46B6-A47F-FE6EE47A7177}" dt="2025-02-28T06:24:20.369" v="11069" actId="1076"/>
          <ac:spMkLst>
            <pc:docMk/>
            <pc:sldMk cId="441442952" sldId="298"/>
            <ac:spMk id="45" creationId="{BB126679-1725-76A9-3610-922CC7BA5A6F}"/>
          </ac:spMkLst>
        </pc:spChg>
        <pc:spChg chg="add mod">
          <ac:chgData name="Philippe Nivlet" userId="79b2451f-3b26-40ba-86c6-8a07d3ffc672" providerId="ADAL" clId="{C48C40BA-8C18-46B6-A47F-FE6EE47A7177}" dt="2025-02-28T06:24:20.369" v="11069" actId="1076"/>
          <ac:spMkLst>
            <pc:docMk/>
            <pc:sldMk cId="441442952" sldId="298"/>
            <ac:spMk id="47" creationId="{E86E90AB-E344-6125-9E61-BD3A70053435}"/>
          </ac:spMkLst>
        </pc:spChg>
        <pc:spChg chg="add mod">
          <ac:chgData name="Philippe Nivlet" userId="79b2451f-3b26-40ba-86c6-8a07d3ffc672" providerId="ADAL" clId="{C48C40BA-8C18-46B6-A47F-FE6EE47A7177}" dt="2025-02-28T06:24:20.369" v="11069" actId="1076"/>
          <ac:spMkLst>
            <pc:docMk/>
            <pc:sldMk cId="441442952" sldId="298"/>
            <ac:spMk id="48" creationId="{74E254DB-5B9F-0D1D-880A-CDD1F8367BEE}"/>
          </ac:spMkLst>
        </pc:spChg>
        <pc:spChg chg="add mod">
          <ac:chgData name="Philippe Nivlet" userId="79b2451f-3b26-40ba-86c6-8a07d3ffc672" providerId="ADAL" clId="{C48C40BA-8C18-46B6-A47F-FE6EE47A7177}" dt="2025-02-28T06:24:20.369" v="11069" actId="1076"/>
          <ac:spMkLst>
            <pc:docMk/>
            <pc:sldMk cId="441442952" sldId="298"/>
            <ac:spMk id="51" creationId="{06DAD1DE-AEEB-34D5-BFF9-981E81F554D7}"/>
          </ac:spMkLst>
        </pc:spChg>
        <pc:spChg chg="add mod">
          <ac:chgData name="Philippe Nivlet" userId="79b2451f-3b26-40ba-86c6-8a07d3ffc672" providerId="ADAL" clId="{C48C40BA-8C18-46B6-A47F-FE6EE47A7177}" dt="2025-02-28T06:24:20.369" v="11069" actId="1076"/>
          <ac:spMkLst>
            <pc:docMk/>
            <pc:sldMk cId="441442952" sldId="298"/>
            <ac:spMk id="52" creationId="{CFB35432-62D1-5A6E-B8E7-0546C1E97743}"/>
          </ac:spMkLst>
        </pc:spChg>
        <pc:spChg chg="add mod">
          <ac:chgData name="Philippe Nivlet" userId="79b2451f-3b26-40ba-86c6-8a07d3ffc672" providerId="ADAL" clId="{C48C40BA-8C18-46B6-A47F-FE6EE47A7177}" dt="2025-02-28T06:24:20.369" v="11069" actId="1076"/>
          <ac:spMkLst>
            <pc:docMk/>
            <pc:sldMk cId="441442952" sldId="298"/>
            <ac:spMk id="54" creationId="{B893D056-A7BA-F7D3-4BAC-5057BC7F5618}"/>
          </ac:spMkLst>
        </pc:spChg>
        <pc:spChg chg="add mod">
          <ac:chgData name="Philippe Nivlet" userId="79b2451f-3b26-40ba-86c6-8a07d3ffc672" providerId="ADAL" clId="{C48C40BA-8C18-46B6-A47F-FE6EE47A7177}" dt="2025-02-28T06:24:20.369" v="11069" actId="1076"/>
          <ac:spMkLst>
            <pc:docMk/>
            <pc:sldMk cId="441442952" sldId="298"/>
            <ac:spMk id="55" creationId="{B3DF4FFD-8739-4A50-56E4-A1047E1D1620}"/>
          </ac:spMkLst>
        </pc:spChg>
        <pc:spChg chg="mod">
          <ac:chgData name="Philippe Nivlet" userId="79b2451f-3b26-40ba-86c6-8a07d3ffc672" providerId="ADAL" clId="{C48C40BA-8C18-46B6-A47F-FE6EE47A7177}" dt="2025-02-28T06:40:52.432" v="11197" actId="207"/>
          <ac:spMkLst>
            <pc:docMk/>
            <pc:sldMk cId="441442952" sldId="298"/>
            <ac:spMk id="60" creationId="{9A31110C-B49C-A262-E1B3-8B2EC18B2028}"/>
          </ac:spMkLst>
        </pc:spChg>
        <pc:spChg chg="add mod">
          <ac:chgData name="Philippe Nivlet" userId="79b2451f-3b26-40ba-86c6-8a07d3ffc672" providerId="ADAL" clId="{C48C40BA-8C18-46B6-A47F-FE6EE47A7177}" dt="2025-02-28T06:40:52.432" v="11197" actId="207"/>
          <ac:spMkLst>
            <pc:docMk/>
            <pc:sldMk cId="441442952" sldId="298"/>
            <ac:spMk id="61" creationId="{16C5AFE5-9BB4-E087-9292-C65E8F4096EF}"/>
          </ac:spMkLst>
        </pc:spChg>
        <pc:spChg chg="mod">
          <ac:chgData name="Philippe Nivlet" userId="79b2451f-3b26-40ba-86c6-8a07d3ffc672" providerId="ADAL" clId="{C48C40BA-8C18-46B6-A47F-FE6EE47A7177}" dt="2025-02-28T06:40:52.432" v="11197" actId="207"/>
          <ac:spMkLst>
            <pc:docMk/>
            <pc:sldMk cId="441442952" sldId="298"/>
            <ac:spMk id="62" creationId="{B9C1B049-B6EC-3B56-8835-B71EFA5CFBC2}"/>
          </ac:spMkLst>
        </pc:spChg>
        <pc:spChg chg="mod">
          <ac:chgData name="Philippe Nivlet" userId="79b2451f-3b26-40ba-86c6-8a07d3ffc672" providerId="ADAL" clId="{C48C40BA-8C18-46B6-A47F-FE6EE47A7177}" dt="2025-02-28T06:40:52.432" v="11197" actId="207"/>
          <ac:spMkLst>
            <pc:docMk/>
            <pc:sldMk cId="441442952" sldId="298"/>
            <ac:spMk id="63" creationId="{A3C525E8-B4C6-E749-B127-BC9754168E1B}"/>
          </ac:spMkLst>
        </pc:spChg>
        <pc:spChg chg="mod">
          <ac:chgData name="Philippe Nivlet" userId="79b2451f-3b26-40ba-86c6-8a07d3ffc672" providerId="ADAL" clId="{C48C40BA-8C18-46B6-A47F-FE6EE47A7177}" dt="2025-02-28T06:40:52.432" v="11197" actId="207"/>
          <ac:spMkLst>
            <pc:docMk/>
            <pc:sldMk cId="441442952" sldId="298"/>
            <ac:spMk id="64" creationId="{8CE09F86-BF5C-77D8-0E7D-82C85BC8CD6B}"/>
          </ac:spMkLst>
        </pc:spChg>
        <pc:spChg chg="mod">
          <ac:chgData name="Philippe Nivlet" userId="79b2451f-3b26-40ba-86c6-8a07d3ffc672" providerId="ADAL" clId="{C48C40BA-8C18-46B6-A47F-FE6EE47A7177}" dt="2025-02-28T06:40:52.432" v="11197" actId="207"/>
          <ac:spMkLst>
            <pc:docMk/>
            <pc:sldMk cId="441442952" sldId="298"/>
            <ac:spMk id="65" creationId="{C0E69ECF-C01B-0563-7CB0-802E146383C7}"/>
          </ac:spMkLst>
        </pc:spChg>
        <pc:spChg chg="add mod">
          <ac:chgData name="Philippe Nivlet" userId="79b2451f-3b26-40ba-86c6-8a07d3ffc672" providerId="ADAL" clId="{C48C40BA-8C18-46B6-A47F-FE6EE47A7177}" dt="2025-02-28T06:41:05.495" v="11199" actId="207"/>
          <ac:spMkLst>
            <pc:docMk/>
            <pc:sldMk cId="441442952" sldId="298"/>
            <ac:spMk id="66" creationId="{31076878-2EA5-F56D-5780-1EB610CE34FE}"/>
          </ac:spMkLst>
        </pc:spChg>
        <pc:spChg chg="add mod">
          <ac:chgData name="Philippe Nivlet" userId="79b2451f-3b26-40ba-86c6-8a07d3ffc672" providerId="ADAL" clId="{C48C40BA-8C18-46B6-A47F-FE6EE47A7177}" dt="2025-02-28T06:40:42.526" v="11196" actId="1076"/>
          <ac:spMkLst>
            <pc:docMk/>
            <pc:sldMk cId="441442952" sldId="298"/>
            <ac:spMk id="67" creationId="{C30A61AE-5CC5-3B3F-0CBB-E629F86B2931}"/>
          </ac:spMkLst>
        </pc:spChg>
        <pc:spChg chg="add mod">
          <ac:chgData name="Philippe Nivlet" userId="79b2451f-3b26-40ba-86c6-8a07d3ffc672" providerId="ADAL" clId="{C48C40BA-8C18-46B6-A47F-FE6EE47A7177}" dt="2025-02-28T06:40:42.526" v="11196" actId="1076"/>
          <ac:spMkLst>
            <pc:docMk/>
            <pc:sldMk cId="441442952" sldId="298"/>
            <ac:spMk id="69" creationId="{3D4B117F-F8B2-23E9-CEEF-42FF9E29E552}"/>
          </ac:spMkLst>
        </pc:spChg>
        <pc:spChg chg="add mod">
          <ac:chgData name="Philippe Nivlet" userId="79b2451f-3b26-40ba-86c6-8a07d3ffc672" providerId="ADAL" clId="{C48C40BA-8C18-46B6-A47F-FE6EE47A7177}" dt="2025-02-28T06:40:42.526" v="11196" actId="1076"/>
          <ac:spMkLst>
            <pc:docMk/>
            <pc:sldMk cId="441442952" sldId="298"/>
            <ac:spMk id="70" creationId="{5BA766E4-FA8E-CC8A-58AC-6ACFD0504F72}"/>
          </ac:spMkLst>
        </pc:spChg>
        <pc:spChg chg="add mod">
          <ac:chgData name="Philippe Nivlet" userId="79b2451f-3b26-40ba-86c6-8a07d3ffc672" providerId="ADAL" clId="{C48C40BA-8C18-46B6-A47F-FE6EE47A7177}" dt="2025-02-28T06:40:42.526" v="11196" actId="1076"/>
          <ac:spMkLst>
            <pc:docMk/>
            <pc:sldMk cId="441442952" sldId="298"/>
            <ac:spMk id="73" creationId="{9D904C7B-1375-0FA6-8D68-2DC7F5802686}"/>
          </ac:spMkLst>
        </pc:spChg>
        <pc:spChg chg="mod">
          <ac:chgData name="Philippe Nivlet" userId="79b2451f-3b26-40ba-86c6-8a07d3ffc672" providerId="ADAL" clId="{C48C40BA-8C18-46B6-A47F-FE6EE47A7177}" dt="2025-02-28T06:41:00.703" v="11198" actId="207"/>
          <ac:spMkLst>
            <pc:docMk/>
            <pc:sldMk cId="441442952" sldId="298"/>
            <ac:spMk id="74" creationId="{412C5832-9AB9-EAA1-4012-55199D8D7F7A}"/>
          </ac:spMkLst>
        </pc:spChg>
        <pc:spChg chg="add mod">
          <ac:chgData name="Philippe Nivlet" userId="79b2451f-3b26-40ba-86c6-8a07d3ffc672" providerId="ADAL" clId="{C48C40BA-8C18-46B6-A47F-FE6EE47A7177}" dt="2025-02-28T06:41:00.703" v="11198" actId="207"/>
          <ac:spMkLst>
            <pc:docMk/>
            <pc:sldMk cId="441442952" sldId="298"/>
            <ac:spMk id="75" creationId="{CCCCAC22-5C11-B781-364B-7B1A3D0E25A0}"/>
          </ac:spMkLst>
        </pc:spChg>
        <pc:spChg chg="mod">
          <ac:chgData name="Philippe Nivlet" userId="79b2451f-3b26-40ba-86c6-8a07d3ffc672" providerId="ADAL" clId="{C48C40BA-8C18-46B6-A47F-FE6EE47A7177}" dt="2025-02-28T06:41:00.703" v="11198" actId="207"/>
          <ac:spMkLst>
            <pc:docMk/>
            <pc:sldMk cId="441442952" sldId="298"/>
            <ac:spMk id="76" creationId="{796AFCD0-5E3C-044A-5FEC-56F93B61B6FA}"/>
          </ac:spMkLst>
        </pc:spChg>
        <pc:spChg chg="add mod">
          <ac:chgData name="Philippe Nivlet" userId="79b2451f-3b26-40ba-86c6-8a07d3ffc672" providerId="ADAL" clId="{C48C40BA-8C18-46B6-A47F-FE6EE47A7177}" dt="2025-02-28T06:41:00.703" v="11198" actId="207"/>
          <ac:spMkLst>
            <pc:docMk/>
            <pc:sldMk cId="441442952" sldId="298"/>
            <ac:spMk id="77" creationId="{9FF250DC-7F7F-D4F7-D4CB-109ADC7829BF}"/>
          </ac:spMkLst>
        </pc:spChg>
        <pc:spChg chg="add mod">
          <ac:chgData name="Philippe Nivlet" userId="79b2451f-3b26-40ba-86c6-8a07d3ffc672" providerId="ADAL" clId="{C48C40BA-8C18-46B6-A47F-FE6EE47A7177}" dt="2025-02-28T06:41:00.703" v="11198" actId="207"/>
          <ac:spMkLst>
            <pc:docMk/>
            <pc:sldMk cId="441442952" sldId="298"/>
            <ac:spMk id="78" creationId="{20ED34DB-76D0-8C5B-2DDF-B891DECD9377}"/>
          </ac:spMkLst>
        </pc:spChg>
        <pc:spChg chg="mod">
          <ac:chgData name="Philippe Nivlet" userId="79b2451f-3b26-40ba-86c6-8a07d3ffc672" providerId="ADAL" clId="{C48C40BA-8C18-46B6-A47F-FE6EE47A7177}" dt="2025-02-28T06:41:00.703" v="11198" actId="207"/>
          <ac:spMkLst>
            <pc:docMk/>
            <pc:sldMk cId="441442952" sldId="298"/>
            <ac:spMk id="79" creationId="{886895D2-A496-E48D-0159-EA5A30C86FCF}"/>
          </ac:spMkLst>
        </pc:spChg>
        <pc:spChg chg="add mod">
          <ac:chgData name="Philippe Nivlet" userId="79b2451f-3b26-40ba-86c6-8a07d3ffc672" providerId="ADAL" clId="{C48C40BA-8C18-46B6-A47F-FE6EE47A7177}" dt="2025-02-28T06:41:00.703" v="11198" actId="207"/>
          <ac:spMkLst>
            <pc:docMk/>
            <pc:sldMk cId="441442952" sldId="298"/>
            <ac:spMk id="80" creationId="{8EA76BB5-F494-090F-A745-EBF82F9F6D12}"/>
          </ac:spMkLst>
        </pc:spChg>
        <pc:spChg chg="add mod">
          <ac:chgData name="Philippe Nivlet" userId="79b2451f-3b26-40ba-86c6-8a07d3ffc672" providerId="ADAL" clId="{C48C40BA-8C18-46B6-A47F-FE6EE47A7177}" dt="2025-02-28T06:41:51.752" v="11216" actId="1076"/>
          <ac:spMkLst>
            <pc:docMk/>
            <pc:sldMk cId="441442952" sldId="298"/>
            <ac:spMk id="88" creationId="{717C1BF2-4F47-B5B3-8CBE-266ADD956F9D}"/>
          </ac:spMkLst>
        </pc:spChg>
        <pc:spChg chg="add mod">
          <ac:chgData name="Philippe Nivlet" userId="79b2451f-3b26-40ba-86c6-8a07d3ffc672" providerId="ADAL" clId="{C48C40BA-8C18-46B6-A47F-FE6EE47A7177}" dt="2025-02-28T06:41:51.752" v="11216" actId="1076"/>
          <ac:spMkLst>
            <pc:docMk/>
            <pc:sldMk cId="441442952" sldId="298"/>
            <ac:spMk id="92" creationId="{521B0013-6387-6848-ED10-5EC98AA1B793}"/>
          </ac:spMkLst>
        </pc:spChg>
        <pc:spChg chg="add mod">
          <ac:chgData name="Philippe Nivlet" userId="79b2451f-3b26-40ba-86c6-8a07d3ffc672" providerId="ADAL" clId="{C48C40BA-8C18-46B6-A47F-FE6EE47A7177}" dt="2025-02-28T06:42:43.080" v="11223" actId="207"/>
          <ac:spMkLst>
            <pc:docMk/>
            <pc:sldMk cId="441442952" sldId="298"/>
            <ac:spMk id="93" creationId="{4C0A0B76-2409-A0D7-F5E3-360C16A04C12}"/>
          </ac:spMkLst>
        </pc:spChg>
        <pc:spChg chg="add mod">
          <ac:chgData name="Philippe Nivlet" userId="79b2451f-3b26-40ba-86c6-8a07d3ffc672" providerId="ADAL" clId="{C48C40BA-8C18-46B6-A47F-FE6EE47A7177}" dt="2025-02-28T06:42:54.880" v="11225" actId="207"/>
          <ac:spMkLst>
            <pc:docMk/>
            <pc:sldMk cId="441442952" sldId="298"/>
            <ac:spMk id="94" creationId="{FA8E54F4-9C78-3FB2-DF44-9A6CEF00B803}"/>
          </ac:spMkLst>
        </pc:spChg>
        <pc:spChg chg="mod">
          <ac:chgData name="Philippe Nivlet" userId="79b2451f-3b26-40ba-86c6-8a07d3ffc672" providerId="ADAL" clId="{C48C40BA-8C18-46B6-A47F-FE6EE47A7177}" dt="2025-02-28T06:42:47.959" v="11224" actId="207"/>
          <ac:spMkLst>
            <pc:docMk/>
            <pc:sldMk cId="441442952" sldId="298"/>
            <ac:spMk id="95" creationId="{BAE026FC-B4E4-EA8F-7135-9690517E67B7}"/>
          </ac:spMkLst>
        </pc:spChg>
        <pc:spChg chg="mod">
          <ac:chgData name="Philippe Nivlet" userId="79b2451f-3b26-40ba-86c6-8a07d3ffc672" providerId="ADAL" clId="{C48C40BA-8C18-46B6-A47F-FE6EE47A7177}" dt="2025-02-28T06:42:58.114" v="11226" actId="207"/>
          <ac:spMkLst>
            <pc:docMk/>
            <pc:sldMk cId="441442952" sldId="298"/>
            <ac:spMk id="96" creationId="{D4CC349E-0DFA-5BFB-0B35-6FA7D2F103E7}"/>
          </ac:spMkLst>
        </pc:spChg>
        <pc:spChg chg="add mod">
          <ac:chgData name="Philippe Nivlet" userId="79b2451f-3b26-40ba-86c6-8a07d3ffc672" providerId="ADAL" clId="{C48C40BA-8C18-46B6-A47F-FE6EE47A7177}" dt="2025-02-28T06:42:54.880" v="11225" actId="207"/>
          <ac:spMkLst>
            <pc:docMk/>
            <pc:sldMk cId="441442952" sldId="298"/>
            <ac:spMk id="97" creationId="{56C3FD93-39A0-1FAF-84FA-55CFBA19DBEA}"/>
          </ac:spMkLst>
        </pc:spChg>
        <pc:spChg chg="mod">
          <ac:chgData name="Philippe Nivlet" userId="79b2451f-3b26-40ba-86c6-8a07d3ffc672" providerId="ADAL" clId="{C48C40BA-8C18-46B6-A47F-FE6EE47A7177}" dt="2025-02-28T06:42:47.959" v="11224" actId="207"/>
          <ac:spMkLst>
            <pc:docMk/>
            <pc:sldMk cId="441442952" sldId="298"/>
            <ac:spMk id="98" creationId="{800E42E2-82EC-55FE-0386-2B6543C28739}"/>
          </ac:spMkLst>
        </pc:spChg>
        <pc:spChg chg="mod">
          <ac:chgData name="Philippe Nivlet" userId="79b2451f-3b26-40ba-86c6-8a07d3ffc672" providerId="ADAL" clId="{C48C40BA-8C18-46B6-A47F-FE6EE47A7177}" dt="2025-02-28T06:42:47.959" v="11224" actId="207"/>
          <ac:spMkLst>
            <pc:docMk/>
            <pc:sldMk cId="441442952" sldId="298"/>
            <ac:spMk id="99" creationId="{E350DD77-644D-0F2B-3F84-34BB7978D411}"/>
          </ac:spMkLst>
        </pc:spChg>
        <pc:spChg chg="add mod">
          <ac:chgData name="Philippe Nivlet" userId="79b2451f-3b26-40ba-86c6-8a07d3ffc672" providerId="ADAL" clId="{C48C40BA-8C18-46B6-A47F-FE6EE47A7177}" dt="2025-02-28T06:42:47.959" v="11224" actId="207"/>
          <ac:spMkLst>
            <pc:docMk/>
            <pc:sldMk cId="441442952" sldId="298"/>
            <ac:spMk id="100" creationId="{E94625AE-1618-B2AE-89F0-C15CEDB54A46}"/>
          </ac:spMkLst>
        </pc:spChg>
        <pc:spChg chg="mod">
          <ac:chgData name="Philippe Nivlet" userId="79b2451f-3b26-40ba-86c6-8a07d3ffc672" providerId="ADAL" clId="{C48C40BA-8C18-46B6-A47F-FE6EE47A7177}" dt="2025-02-28T06:42:43.080" v="11223" actId="207"/>
          <ac:spMkLst>
            <pc:docMk/>
            <pc:sldMk cId="441442952" sldId="298"/>
            <ac:spMk id="101" creationId="{DBB1CC6E-2F29-E715-6340-B578D4063B8F}"/>
          </ac:spMkLst>
        </pc:spChg>
        <pc:spChg chg="add mod">
          <ac:chgData name="Philippe Nivlet" userId="79b2451f-3b26-40ba-86c6-8a07d3ffc672" providerId="ADAL" clId="{C48C40BA-8C18-46B6-A47F-FE6EE47A7177}" dt="2025-02-28T06:42:27.527" v="11222" actId="207"/>
          <ac:spMkLst>
            <pc:docMk/>
            <pc:sldMk cId="441442952" sldId="298"/>
            <ac:spMk id="102" creationId="{58071676-FC68-FE09-BB97-BBD0F0AB215D}"/>
          </ac:spMkLst>
        </pc:spChg>
        <pc:spChg chg="mod">
          <ac:chgData name="Philippe Nivlet" userId="79b2451f-3b26-40ba-86c6-8a07d3ffc672" providerId="ADAL" clId="{C48C40BA-8C18-46B6-A47F-FE6EE47A7177}" dt="2025-02-28T06:42:27.527" v="11222" actId="207"/>
          <ac:spMkLst>
            <pc:docMk/>
            <pc:sldMk cId="441442952" sldId="298"/>
            <ac:spMk id="103" creationId="{4F5387EF-7659-CB61-305A-8C8F77D70AA6}"/>
          </ac:spMkLst>
        </pc:spChg>
        <pc:spChg chg="add mod">
          <ac:chgData name="Philippe Nivlet" userId="79b2451f-3b26-40ba-86c6-8a07d3ffc672" providerId="ADAL" clId="{C48C40BA-8C18-46B6-A47F-FE6EE47A7177}" dt="2025-02-28T06:42:27.527" v="11222" actId="207"/>
          <ac:spMkLst>
            <pc:docMk/>
            <pc:sldMk cId="441442952" sldId="298"/>
            <ac:spMk id="104" creationId="{79FF0E05-6B6E-1944-C9D6-A8FB0F1BE1D8}"/>
          </ac:spMkLst>
        </pc:spChg>
        <pc:spChg chg="mod">
          <ac:chgData name="Philippe Nivlet" userId="79b2451f-3b26-40ba-86c6-8a07d3ffc672" providerId="ADAL" clId="{C48C40BA-8C18-46B6-A47F-FE6EE47A7177}" dt="2025-02-28T06:42:27.527" v="11222" actId="207"/>
          <ac:spMkLst>
            <pc:docMk/>
            <pc:sldMk cId="441442952" sldId="298"/>
            <ac:spMk id="105" creationId="{F8DC7AD2-69A7-EFA0-AB5F-B5C0A24412F0}"/>
          </ac:spMkLst>
        </pc:spChg>
        <pc:spChg chg="add mod">
          <ac:chgData name="Philippe Nivlet" userId="79b2451f-3b26-40ba-86c6-8a07d3ffc672" providerId="ADAL" clId="{C48C40BA-8C18-46B6-A47F-FE6EE47A7177}" dt="2025-02-28T06:42:27.527" v="11222" actId="207"/>
          <ac:spMkLst>
            <pc:docMk/>
            <pc:sldMk cId="441442952" sldId="298"/>
            <ac:spMk id="106" creationId="{D7B489A6-F022-37D9-4BD9-3C824589E6F4}"/>
          </ac:spMkLst>
        </pc:spChg>
        <pc:spChg chg="add mod">
          <ac:chgData name="Philippe Nivlet" userId="79b2451f-3b26-40ba-86c6-8a07d3ffc672" providerId="ADAL" clId="{C48C40BA-8C18-46B6-A47F-FE6EE47A7177}" dt="2025-02-28T06:42:27.527" v="11222" actId="207"/>
          <ac:spMkLst>
            <pc:docMk/>
            <pc:sldMk cId="441442952" sldId="298"/>
            <ac:spMk id="107" creationId="{977CC7BE-A393-FAD7-B766-FB626E32DFEB}"/>
          </ac:spMkLst>
        </pc:spChg>
        <pc:spChg chg="mod">
          <ac:chgData name="Philippe Nivlet" userId="79b2451f-3b26-40ba-86c6-8a07d3ffc672" providerId="ADAL" clId="{C48C40BA-8C18-46B6-A47F-FE6EE47A7177}" dt="2025-02-28T06:48:08.805" v="11289" actId="207"/>
          <ac:spMkLst>
            <pc:docMk/>
            <pc:sldMk cId="441442952" sldId="298"/>
            <ac:spMk id="117" creationId="{60221B93-E833-BDD6-67E8-363AB5CB2D7C}"/>
          </ac:spMkLst>
        </pc:spChg>
        <pc:spChg chg="mod">
          <ac:chgData name="Philippe Nivlet" userId="79b2451f-3b26-40ba-86c6-8a07d3ffc672" providerId="ADAL" clId="{C48C40BA-8C18-46B6-A47F-FE6EE47A7177}" dt="2025-02-28T06:48:08.805" v="11289" actId="207"/>
          <ac:spMkLst>
            <pc:docMk/>
            <pc:sldMk cId="441442952" sldId="298"/>
            <ac:spMk id="118" creationId="{EC160AA3-0DD1-AA95-015A-C6D5658E768D}"/>
          </ac:spMkLst>
        </pc:spChg>
        <pc:spChg chg="mod">
          <ac:chgData name="Philippe Nivlet" userId="79b2451f-3b26-40ba-86c6-8a07d3ffc672" providerId="ADAL" clId="{C48C40BA-8C18-46B6-A47F-FE6EE47A7177}" dt="2025-02-28T06:48:08.805" v="11289" actId="207"/>
          <ac:spMkLst>
            <pc:docMk/>
            <pc:sldMk cId="441442952" sldId="298"/>
            <ac:spMk id="119" creationId="{537ACD5D-0614-2C80-910A-9A15569715F9}"/>
          </ac:spMkLst>
        </pc:spChg>
        <pc:spChg chg="mod">
          <ac:chgData name="Philippe Nivlet" userId="79b2451f-3b26-40ba-86c6-8a07d3ffc672" providerId="ADAL" clId="{C48C40BA-8C18-46B6-A47F-FE6EE47A7177}" dt="2025-02-28T06:48:08.805" v="11289" actId="207"/>
          <ac:spMkLst>
            <pc:docMk/>
            <pc:sldMk cId="441442952" sldId="298"/>
            <ac:spMk id="120" creationId="{947B17FF-E27C-80D0-3EFA-A25E6F885071}"/>
          </ac:spMkLst>
        </pc:spChg>
        <pc:spChg chg="add mod">
          <ac:chgData name="Philippe Nivlet" userId="79b2451f-3b26-40ba-86c6-8a07d3ffc672" providerId="ADAL" clId="{C48C40BA-8C18-46B6-A47F-FE6EE47A7177}" dt="2025-02-28T06:48:08.805" v="11289" actId="207"/>
          <ac:spMkLst>
            <pc:docMk/>
            <pc:sldMk cId="441442952" sldId="298"/>
            <ac:spMk id="121" creationId="{F25C1ADC-0CF3-8512-DE73-C9708C277383}"/>
          </ac:spMkLst>
        </pc:spChg>
        <pc:spChg chg="mod">
          <ac:chgData name="Philippe Nivlet" userId="79b2451f-3b26-40ba-86c6-8a07d3ffc672" providerId="ADAL" clId="{C48C40BA-8C18-46B6-A47F-FE6EE47A7177}" dt="2025-02-28T06:48:08.805" v="11289" actId="207"/>
          <ac:spMkLst>
            <pc:docMk/>
            <pc:sldMk cId="441442952" sldId="298"/>
            <ac:spMk id="122" creationId="{903893B2-0D04-B273-DABC-2836089A049F}"/>
          </ac:spMkLst>
        </pc:spChg>
        <pc:spChg chg="add mod">
          <ac:chgData name="Philippe Nivlet" userId="79b2451f-3b26-40ba-86c6-8a07d3ffc672" providerId="ADAL" clId="{C48C40BA-8C18-46B6-A47F-FE6EE47A7177}" dt="2025-02-28T06:47:44.466" v="11286" actId="1076"/>
          <ac:spMkLst>
            <pc:docMk/>
            <pc:sldMk cId="441442952" sldId="298"/>
            <ac:spMk id="128" creationId="{4872F1E6-5A7F-4C80-3354-5CE8ACCD81B8}"/>
          </ac:spMkLst>
        </pc:spChg>
        <pc:spChg chg="add mod">
          <ac:chgData name="Philippe Nivlet" userId="79b2451f-3b26-40ba-86c6-8a07d3ffc672" providerId="ADAL" clId="{C48C40BA-8C18-46B6-A47F-FE6EE47A7177}" dt="2025-02-28T06:47:44.466" v="11286" actId="1076"/>
          <ac:spMkLst>
            <pc:docMk/>
            <pc:sldMk cId="441442952" sldId="298"/>
            <ac:spMk id="136" creationId="{118C6CCC-7427-1635-9AE2-82814848451B}"/>
          </ac:spMkLst>
        </pc:spChg>
        <pc:spChg chg="add mod">
          <ac:chgData name="Philippe Nivlet" userId="79b2451f-3b26-40ba-86c6-8a07d3ffc672" providerId="ADAL" clId="{C48C40BA-8C18-46B6-A47F-FE6EE47A7177}" dt="2025-02-28T06:47:44.466" v="11286" actId="1076"/>
          <ac:spMkLst>
            <pc:docMk/>
            <pc:sldMk cId="441442952" sldId="298"/>
            <ac:spMk id="145" creationId="{F21E3022-0E8F-D60B-7C61-0E2FCB32682F}"/>
          </ac:spMkLst>
        </pc:spChg>
        <pc:spChg chg="mod">
          <ac:chgData name="Philippe Nivlet" userId="79b2451f-3b26-40ba-86c6-8a07d3ffc672" providerId="ADAL" clId="{C48C40BA-8C18-46B6-A47F-FE6EE47A7177}" dt="2025-02-28T06:48:37.609" v="11294" actId="207"/>
          <ac:spMkLst>
            <pc:docMk/>
            <pc:sldMk cId="441442952" sldId="298"/>
            <ac:spMk id="146" creationId="{CC2544A8-AFA5-7D98-6847-7428357005F9}"/>
          </ac:spMkLst>
        </pc:spChg>
        <pc:spChg chg="mod">
          <ac:chgData name="Philippe Nivlet" userId="79b2451f-3b26-40ba-86c6-8a07d3ffc672" providerId="ADAL" clId="{C48C40BA-8C18-46B6-A47F-FE6EE47A7177}" dt="2025-02-28T06:48:31.764" v="11293" actId="207"/>
          <ac:spMkLst>
            <pc:docMk/>
            <pc:sldMk cId="441442952" sldId="298"/>
            <ac:spMk id="154" creationId="{B843223D-B228-A17B-4D7D-2A999DDC32DE}"/>
          </ac:spMkLst>
        </pc:spChg>
        <pc:spChg chg="mod">
          <ac:chgData name="Philippe Nivlet" userId="79b2451f-3b26-40ba-86c6-8a07d3ffc672" providerId="ADAL" clId="{C48C40BA-8C18-46B6-A47F-FE6EE47A7177}" dt="2025-02-28T06:48:31.764" v="11293" actId="207"/>
          <ac:spMkLst>
            <pc:docMk/>
            <pc:sldMk cId="441442952" sldId="298"/>
            <ac:spMk id="155" creationId="{53B1415D-DA32-3F1B-A139-BC340AFCE824}"/>
          </ac:spMkLst>
        </pc:spChg>
        <pc:spChg chg="mod">
          <ac:chgData name="Philippe Nivlet" userId="79b2451f-3b26-40ba-86c6-8a07d3ffc672" providerId="ADAL" clId="{C48C40BA-8C18-46B6-A47F-FE6EE47A7177}" dt="2025-02-28T06:48:31.764" v="11293" actId="207"/>
          <ac:spMkLst>
            <pc:docMk/>
            <pc:sldMk cId="441442952" sldId="298"/>
            <ac:spMk id="156" creationId="{729D4102-AAD0-3B54-A5EA-2CDD7CC744FF}"/>
          </ac:spMkLst>
        </pc:spChg>
        <pc:spChg chg="mod">
          <ac:chgData name="Philippe Nivlet" userId="79b2451f-3b26-40ba-86c6-8a07d3ffc672" providerId="ADAL" clId="{C48C40BA-8C18-46B6-A47F-FE6EE47A7177}" dt="2025-02-28T06:48:31.764" v="11293" actId="207"/>
          <ac:spMkLst>
            <pc:docMk/>
            <pc:sldMk cId="441442952" sldId="298"/>
            <ac:spMk id="157" creationId="{5975096F-44EF-A86F-CC0D-7CE6CE8828C0}"/>
          </ac:spMkLst>
        </pc:spChg>
        <pc:spChg chg="mod">
          <ac:chgData name="Philippe Nivlet" userId="79b2451f-3b26-40ba-86c6-8a07d3ffc672" providerId="ADAL" clId="{C48C40BA-8C18-46B6-A47F-FE6EE47A7177}" dt="2025-02-28T06:48:31.764" v="11293" actId="207"/>
          <ac:spMkLst>
            <pc:docMk/>
            <pc:sldMk cId="441442952" sldId="298"/>
            <ac:spMk id="158" creationId="{AD67F247-FF57-6990-AA0B-B09E0382DBCF}"/>
          </ac:spMkLst>
        </pc:spChg>
        <pc:spChg chg="mod">
          <ac:chgData name="Philippe Nivlet" userId="79b2451f-3b26-40ba-86c6-8a07d3ffc672" providerId="ADAL" clId="{C48C40BA-8C18-46B6-A47F-FE6EE47A7177}" dt="2025-02-28T06:48:31.764" v="11293" actId="207"/>
          <ac:spMkLst>
            <pc:docMk/>
            <pc:sldMk cId="441442952" sldId="298"/>
            <ac:spMk id="159" creationId="{F50E3E28-8A95-B27B-3C77-F0BE483439EE}"/>
          </ac:spMkLst>
        </pc:spChg>
        <pc:spChg chg="add mod">
          <ac:chgData name="Philippe Nivlet" userId="79b2451f-3b26-40ba-86c6-8a07d3ffc672" providerId="ADAL" clId="{C48C40BA-8C18-46B6-A47F-FE6EE47A7177}" dt="2025-02-28T06:48:31.764" v="11293" actId="207"/>
          <ac:spMkLst>
            <pc:docMk/>
            <pc:sldMk cId="441442952" sldId="298"/>
            <ac:spMk id="160" creationId="{C2F4CFFF-8EA6-D7C2-3BFE-1096627362F7}"/>
          </ac:spMkLst>
        </pc:spChg>
        <pc:spChg chg="add mod">
          <ac:chgData name="Philippe Nivlet" userId="79b2451f-3b26-40ba-86c6-8a07d3ffc672" providerId="ADAL" clId="{C48C40BA-8C18-46B6-A47F-FE6EE47A7177}" dt="2025-02-28T06:47:44.466" v="11286" actId="1076"/>
          <ac:spMkLst>
            <pc:docMk/>
            <pc:sldMk cId="441442952" sldId="298"/>
            <ac:spMk id="165" creationId="{62745B28-3363-2AFF-2BDB-D1E6EB7AEF00}"/>
          </ac:spMkLst>
        </pc:spChg>
        <pc:spChg chg="add mod">
          <ac:chgData name="Philippe Nivlet" userId="79b2451f-3b26-40ba-86c6-8a07d3ffc672" providerId="ADAL" clId="{C48C40BA-8C18-46B6-A47F-FE6EE47A7177}" dt="2025-02-28T06:47:44.466" v="11286" actId="1076"/>
          <ac:spMkLst>
            <pc:docMk/>
            <pc:sldMk cId="441442952" sldId="298"/>
            <ac:spMk id="167" creationId="{D1B9548C-C793-CD55-9561-0BFB915A6050}"/>
          </ac:spMkLst>
        </pc:spChg>
        <pc:spChg chg="add mod">
          <ac:chgData name="Philippe Nivlet" userId="79b2451f-3b26-40ba-86c6-8a07d3ffc672" providerId="ADAL" clId="{C48C40BA-8C18-46B6-A47F-FE6EE47A7177}" dt="2025-02-28T06:47:44.466" v="11286" actId="1076"/>
          <ac:spMkLst>
            <pc:docMk/>
            <pc:sldMk cId="441442952" sldId="298"/>
            <ac:spMk id="168" creationId="{E7DB73D9-A7F2-67E1-742A-88C5CFB53F1F}"/>
          </ac:spMkLst>
        </pc:spChg>
        <pc:spChg chg="mod">
          <ac:chgData name="Philippe Nivlet" userId="79b2451f-3b26-40ba-86c6-8a07d3ffc672" providerId="ADAL" clId="{C48C40BA-8C18-46B6-A47F-FE6EE47A7177}" dt="2025-02-28T06:48:58.816" v="11296" actId="207"/>
          <ac:spMkLst>
            <pc:docMk/>
            <pc:sldMk cId="441442952" sldId="298"/>
            <ac:spMk id="172" creationId="{60595A8F-2314-F133-AB1A-4A96D618842B}"/>
          </ac:spMkLst>
        </pc:spChg>
        <pc:spChg chg="mod">
          <ac:chgData name="Philippe Nivlet" userId="79b2451f-3b26-40ba-86c6-8a07d3ffc672" providerId="ADAL" clId="{C48C40BA-8C18-46B6-A47F-FE6EE47A7177}" dt="2025-02-28T06:48:58.816" v="11296" actId="207"/>
          <ac:spMkLst>
            <pc:docMk/>
            <pc:sldMk cId="441442952" sldId="298"/>
            <ac:spMk id="173" creationId="{DAF1185D-EE8A-0C27-25F6-697EC400E6B6}"/>
          </ac:spMkLst>
        </pc:spChg>
        <pc:spChg chg="add mod">
          <ac:chgData name="Philippe Nivlet" userId="79b2451f-3b26-40ba-86c6-8a07d3ffc672" providerId="ADAL" clId="{C48C40BA-8C18-46B6-A47F-FE6EE47A7177}" dt="2025-02-28T06:49:16.125" v="11298" actId="207"/>
          <ac:spMkLst>
            <pc:docMk/>
            <pc:sldMk cId="441442952" sldId="298"/>
            <ac:spMk id="174" creationId="{E4B18C28-A125-6932-6DA0-C28910712CF7}"/>
          </ac:spMkLst>
        </pc:spChg>
        <pc:spChg chg="mod">
          <ac:chgData name="Philippe Nivlet" userId="79b2451f-3b26-40ba-86c6-8a07d3ffc672" providerId="ADAL" clId="{C48C40BA-8C18-46B6-A47F-FE6EE47A7177}" dt="2025-02-28T06:49:16.125" v="11298" actId="207"/>
          <ac:spMkLst>
            <pc:docMk/>
            <pc:sldMk cId="441442952" sldId="298"/>
            <ac:spMk id="175" creationId="{FA14F907-EF3E-9524-D2FA-2A53C13CDF9E}"/>
          </ac:spMkLst>
        </pc:spChg>
        <pc:spChg chg="mod">
          <ac:chgData name="Philippe Nivlet" userId="79b2451f-3b26-40ba-86c6-8a07d3ffc672" providerId="ADAL" clId="{C48C40BA-8C18-46B6-A47F-FE6EE47A7177}" dt="2025-02-28T06:48:58.816" v="11296" actId="207"/>
          <ac:spMkLst>
            <pc:docMk/>
            <pc:sldMk cId="441442952" sldId="298"/>
            <ac:spMk id="176" creationId="{6E245368-B846-6C28-162B-DC274E1F2138}"/>
          </ac:spMkLst>
        </pc:spChg>
        <pc:spChg chg="mod">
          <ac:chgData name="Philippe Nivlet" userId="79b2451f-3b26-40ba-86c6-8a07d3ffc672" providerId="ADAL" clId="{C48C40BA-8C18-46B6-A47F-FE6EE47A7177}" dt="2025-02-28T06:48:58.816" v="11296" actId="207"/>
          <ac:spMkLst>
            <pc:docMk/>
            <pc:sldMk cId="441442952" sldId="298"/>
            <ac:spMk id="177" creationId="{111BC182-81B2-2740-894F-DA34332FFD18}"/>
          </ac:spMkLst>
        </pc:spChg>
        <pc:spChg chg="mod">
          <ac:chgData name="Philippe Nivlet" userId="79b2451f-3b26-40ba-86c6-8a07d3ffc672" providerId="ADAL" clId="{C48C40BA-8C18-46B6-A47F-FE6EE47A7177}" dt="2025-02-28T06:48:58.816" v="11296" actId="207"/>
          <ac:spMkLst>
            <pc:docMk/>
            <pc:sldMk cId="441442952" sldId="298"/>
            <ac:spMk id="178" creationId="{8E4D9C2A-16B7-B08C-5EA4-929D0E23CB96}"/>
          </ac:spMkLst>
        </pc:spChg>
        <pc:spChg chg="add mod">
          <ac:chgData name="Philippe Nivlet" userId="79b2451f-3b26-40ba-86c6-8a07d3ffc672" providerId="ADAL" clId="{C48C40BA-8C18-46B6-A47F-FE6EE47A7177}" dt="2025-02-28T06:47:44.466" v="11286" actId="1076"/>
          <ac:spMkLst>
            <pc:docMk/>
            <pc:sldMk cId="441442952" sldId="298"/>
            <ac:spMk id="182" creationId="{05AB238E-DD05-4B71-6100-B889F3026913}"/>
          </ac:spMkLst>
        </pc:spChg>
        <pc:spChg chg="add mod">
          <ac:chgData name="Philippe Nivlet" userId="79b2451f-3b26-40ba-86c6-8a07d3ffc672" providerId="ADAL" clId="{C48C40BA-8C18-46B6-A47F-FE6EE47A7177}" dt="2025-02-28T06:49:59.153" v="11315" actId="947"/>
          <ac:spMkLst>
            <pc:docMk/>
            <pc:sldMk cId="441442952" sldId="298"/>
            <ac:spMk id="193" creationId="{589B3C93-6059-69DE-9B6B-24DDB4E8958F}"/>
          </ac:spMkLst>
        </pc:spChg>
        <pc:spChg chg="add mod">
          <ac:chgData name="Philippe Nivlet" userId="79b2451f-3b26-40ba-86c6-8a07d3ffc672" providerId="ADAL" clId="{C48C40BA-8C18-46B6-A47F-FE6EE47A7177}" dt="2025-02-28T06:50:19.761" v="11318" actId="20577"/>
          <ac:spMkLst>
            <pc:docMk/>
            <pc:sldMk cId="441442952" sldId="298"/>
            <ac:spMk id="194" creationId="{AC8870FC-3743-8052-D13D-DC856F6CE9EA}"/>
          </ac:spMkLst>
        </pc:spChg>
        <pc:cxnChg chg="add mod">
          <ac:chgData name="Philippe Nivlet" userId="79b2451f-3b26-40ba-86c6-8a07d3ffc672" providerId="ADAL" clId="{C48C40BA-8C18-46B6-A47F-FE6EE47A7177}" dt="2025-02-28T06:20:31.608" v="10880" actId="14100"/>
          <ac:cxnSpMkLst>
            <pc:docMk/>
            <pc:sldMk cId="441442952" sldId="298"/>
            <ac:cxnSpMk id="7" creationId="{878BDA84-0405-7B10-08DF-83DF388608C4}"/>
          </ac:cxnSpMkLst>
        </pc:cxnChg>
        <pc:cxnChg chg="add mod">
          <ac:chgData name="Philippe Nivlet" userId="79b2451f-3b26-40ba-86c6-8a07d3ffc672" providerId="ADAL" clId="{C48C40BA-8C18-46B6-A47F-FE6EE47A7177}" dt="2025-02-28T06:20:27.550" v="10879" actId="1076"/>
          <ac:cxnSpMkLst>
            <pc:docMk/>
            <pc:sldMk cId="441442952" sldId="298"/>
            <ac:cxnSpMk id="9" creationId="{55CF58D3-683D-9463-DF38-338D6C2F4D3B}"/>
          </ac:cxnSpMkLst>
        </pc:cxnChg>
        <pc:cxnChg chg="add mod">
          <ac:chgData name="Philippe Nivlet" userId="79b2451f-3b26-40ba-86c6-8a07d3ffc672" providerId="ADAL" clId="{C48C40BA-8C18-46B6-A47F-FE6EE47A7177}" dt="2025-02-28T06:41:26.944" v="11210" actId="1582"/>
          <ac:cxnSpMkLst>
            <pc:docMk/>
            <pc:sldMk cId="441442952" sldId="298"/>
            <ac:cxnSpMk id="82" creationId="{89F9204C-4105-D50F-E0CF-605018662B11}"/>
          </ac:cxnSpMkLst>
        </pc:cxnChg>
        <pc:cxnChg chg="add mod">
          <ac:chgData name="Philippe Nivlet" userId="79b2451f-3b26-40ba-86c6-8a07d3ffc672" providerId="ADAL" clId="{C48C40BA-8C18-46B6-A47F-FE6EE47A7177}" dt="2025-02-28T06:42:04.129" v="11218" actId="1076"/>
          <ac:cxnSpMkLst>
            <pc:docMk/>
            <pc:sldMk cId="441442952" sldId="298"/>
            <ac:cxnSpMk id="83" creationId="{F4320101-1DC6-BCC3-E37C-EEFCD767226D}"/>
          </ac:cxnSpMkLst>
        </pc:cxnChg>
        <pc:cxnChg chg="mod">
          <ac:chgData name="Philippe Nivlet" userId="79b2451f-3b26-40ba-86c6-8a07d3ffc672" providerId="ADAL" clId="{C48C40BA-8C18-46B6-A47F-FE6EE47A7177}" dt="2025-02-28T06:47:17.639" v="11282" actId="14100"/>
          <ac:cxnSpMkLst>
            <pc:docMk/>
            <pc:sldMk cId="441442952" sldId="298"/>
            <ac:cxnSpMk id="108" creationId="{ECFEB903-8EAD-49E3-01F2-362D10CF26A3}"/>
          </ac:cxnSpMkLst>
        </pc:cxnChg>
        <pc:cxnChg chg="mod">
          <ac:chgData name="Philippe Nivlet" userId="79b2451f-3b26-40ba-86c6-8a07d3ffc672" providerId="ADAL" clId="{C48C40BA-8C18-46B6-A47F-FE6EE47A7177}" dt="2025-02-28T06:48:00.176" v="11288" actId="14100"/>
          <ac:cxnSpMkLst>
            <pc:docMk/>
            <pc:sldMk cId="441442952" sldId="298"/>
            <ac:cxnSpMk id="161" creationId="{0FC0A7D6-69DD-74CB-A299-5FB580B95CE7}"/>
          </ac:cxnSpMkLst>
        </pc:cxnChg>
        <pc:cxnChg chg="mod">
          <ac:chgData name="Philippe Nivlet" userId="79b2451f-3b26-40ba-86c6-8a07d3ffc672" providerId="ADAL" clId="{C48C40BA-8C18-46B6-A47F-FE6EE47A7177}" dt="2025-02-28T06:48:23.992" v="11292" actId="14100"/>
          <ac:cxnSpMkLst>
            <pc:docMk/>
            <pc:sldMk cId="441442952" sldId="298"/>
            <ac:cxnSpMk id="162" creationId="{EDF25792-F62A-8D22-07C9-18EE8C9DCE58}"/>
          </ac:cxnSpMkLst>
        </pc:cxnChg>
        <pc:cxnChg chg="mod">
          <ac:chgData name="Philippe Nivlet" userId="79b2451f-3b26-40ba-86c6-8a07d3ffc672" providerId="ADAL" clId="{C48C40BA-8C18-46B6-A47F-FE6EE47A7177}" dt="2025-02-28T06:49:27.792" v="11300" actId="1076"/>
          <ac:cxnSpMkLst>
            <pc:docMk/>
            <pc:sldMk cId="441442952" sldId="298"/>
            <ac:cxnSpMk id="186" creationId="{8AD7AF5E-7098-BA2B-B084-9BACCA6CE819}"/>
          </ac:cxnSpMkLst>
        </pc:cxnChg>
      </pc:sldChg>
      <pc:sldChg chg="addSp delSp modSp new mod">
        <pc:chgData name="Philippe Nivlet" userId="79b2451f-3b26-40ba-86c6-8a07d3ffc672" providerId="ADAL" clId="{C48C40BA-8C18-46B6-A47F-FE6EE47A7177}" dt="2025-02-28T09:17:00.660" v="11523" actId="20577"/>
        <pc:sldMkLst>
          <pc:docMk/>
          <pc:sldMk cId="3167546537" sldId="299"/>
        </pc:sldMkLst>
        <pc:spChg chg="mod">
          <ac:chgData name="Philippe Nivlet" userId="79b2451f-3b26-40ba-86c6-8a07d3ffc672" providerId="ADAL" clId="{C48C40BA-8C18-46B6-A47F-FE6EE47A7177}" dt="2025-02-27T09:40:05.741" v="10714" actId="5793"/>
          <ac:spMkLst>
            <pc:docMk/>
            <pc:sldMk cId="3167546537" sldId="299"/>
            <ac:spMk id="2" creationId="{E32201B8-6B2F-87A0-48CC-1A4E3C0B11DE}"/>
          </ac:spMkLst>
        </pc:spChg>
        <pc:spChg chg="mod">
          <ac:chgData name="Philippe Nivlet" userId="79b2451f-3b26-40ba-86c6-8a07d3ffc672" providerId="ADAL" clId="{C48C40BA-8C18-46B6-A47F-FE6EE47A7177}" dt="2025-02-28T09:17:00.660" v="11523" actId="20577"/>
          <ac:spMkLst>
            <pc:docMk/>
            <pc:sldMk cId="3167546537" sldId="299"/>
            <ac:spMk id="3" creationId="{2A7D8CEC-3CFF-B979-AF52-44F5A7652D55}"/>
          </ac:spMkLst>
        </pc:spChg>
        <pc:picChg chg="add mod modCrop">
          <ac:chgData name="Philippe Nivlet" userId="79b2451f-3b26-40ba-86c6-8a07d3ffc672" providerId="ADAL" clId="{C48C40BA-8C18-46B6-A47F-FE6EE47A7177}" dt="2025-02-28T09:15:50.844" v="11511" actId="1076"/>
          <ac:picMkLst>
            <pc:docMk/>
            <pc:sldMk cId="3167546537" sldId="299"/>
            <ac:picMk id="9" creationId="{DCF133D3-3D68-0F25-2129-BA305234CA32}"/>
          </ac:picMkLst>
        </pc:picChg>
      </pc:sldChg>
      <pc:sldChg chg="addSp delSp modSp add mod">
        <pc:chgData name="Philippe Nivlet" userId="79b2451f-3b26-40ba-86c6-8a07d3ffc672" providerId="ADAL" clId="{C48C40BA-8C18-46B6-A47F-FE6EE47A7177}" dt="2025-02-28T11:21:39.607" v="12130" actId="20577"/>
        <pc:sldMkLst>
          <pc:docMk/>
          <pc:sldMk cId="123548691" sldId="300"/>
        </pc:sldMkLst>
        <pc:spChg chg="mod">
          <ac:chgData name="Philippe Nivlet" userId="79b2451f-3b26-40ba-86c6-8a07d3ffc672" providerId="ADAL" clId="{C48C40BA-8C18-46B6-A47F-FE6EE47A7177}" dt="2025-02-28T11:21:39.607" v="12130" actId="20577"/>
          <ac:spMkLst>
            <pc:docMk/>
            <pc:sldMk cId="123548691" sldId="300"/>
            <ac:spMk id="2" creationId="{EB0A99C2-6F67-413B-2918-854554DD3DD4}"/>
          </ac:spMkLst>
        </pc:spChg>
        <pc:spChg chg="mod">
          <ac:chgData name="Philippe Nivlet" userId="79b2451f-3b26-40ba-86c6-8a07d3ffc672" providerId="ADAL" clId="{C48C40BA-8C18-46B6-A47F-FE6EE47A7177}" dt="2025-02-28T11:19:33.955" v="12074" actId="20577"/>
          <ac:spMkLst>
            <pc:docMk/>
            <pc:sldMk cId="123548691" sldId="300"/>
            <ac:spMk id="3" creationId="{70D958AB-E618-E8C6-5CB9-DAA7439CE6E4}"/>
          </ac:spMkLst>
        </pc:spChg>
        <pc:spChg chg="mod">
          <ac:chgData name="Philippe Nivlet" userId="79b2451f-3b26-40ba-86c6-8a07d3ffc672" providerId="ADAL" clId="{C48C40BA-8C18-46B6-A47F-FE6EE47A7177}" dt="2025-02-28T11:19:42.689" v="12076" actId="20577"/>
          <ac:spMkLst>
            <pc:docMk/>
            <pc:sldMk cId="123548691" sldId="300"/>
            <ac:spMk id="4" creationId="{0EFD6501-1127-182B-168A-DD1B0300EFB6}"/>
          </ac:spMkLst>
        </pc:spChg>
        <pc:spChg chg="add mod">
          <ac:chgData name="Philippe Nivlet" userId="79b2451f-3b26-40ba-86c6-8a07d3ffc672" providerId="ADAL" clId="{C48C40BA-8C18-46B6-A47F-FE6EE47A7177}" dt="2025-02-28T10:58:23.257" v="11789" actId="1076"/>
          <ac:spMkLst>
            <pc:docMk/>
            <pc:sldMk cId="123548691" sldId="300"/>
            <ac:spMk id="11" creationId="{EDC20ADD-E260-7F84-DAAE-FE27F1FDB1DD}"/>
          </ac:spMkLst>
        </pc:spChg>
        <pc:spChg chg="add mod">
          <ac:chgData name="Philippe Nivlet" userId="79b2451f-3b26-40ba-86c6-8a07d3ffc672" providerId="ADAL" clId="{C48C40BA-8C18-46B6-A47F-FE6EE47A7177}" dt="2025-02-28T10:58:23.257" v="11789" actId="1076"/>
          <ac:spMkLst>
            <pc:docMk/>
            <pc:sldMk cId="123548691" sldId="300"/>
            <ac:spMk id="12" creationId="{74B85B30-8AF0-7122-021C-49EA7BC389B5}"/>
          </ac:spMkLst>
        </pc:spChg>
        <pc:spChg chg="add mod">
          <ac:chgData name="Philippe Nivlet" userId="79b2451f-3b26-40ba-86c6-8a07d3ffc672" providerId="ADAL" clId="{C48C40BA-8C18-46B6-A47F-FE6EE47A7177}" dt="2025-02-28T10:58:23.257" v="11789" actId="1076"/>
          <ac:spMkLst>
            <pc:docMk/>
            <pc:sldMk cId="123548691" sldId="300"/>
            <ac:spMk id="13" creationId="{43034C5B-25F9-94DA-1EAF-ED56DDF88A9A}"/>
          </ac:spMkLst>
        </pc:spChg>
        <pc:spChg chg="add mod">
          <ac:chgData name="Philippe Nivlet" userId="79b2451f-3b26-40ba-86c6-8a07d3ffc672" providerId="ADAL" clId="{C48C40BA-8C18-46B6-A47F-FE6EE47A7177}" dt="2025-02-28T11:02:39.879" v="11876" actId="1076"/>
          <ac:spMkLst>
            <pc:docMk/>
            <pc:sldMk cId="123548691" sldId="300"/>
            <ac:spMk id="16" creationId="{5AE1C6E9-D3F4-3D5C-C56B-AEA94919D7DB}"/>
          </ac:spMkLst>
        </pc:spChg>
        <pc:spChg chg="add mod">
          <ac:chgData name="Philippe Nivlet" userId="79b2451f-3b26-40ba-86c6-8a07d3ffc672" providerId="ADAL" clId="{C48C40BA-8C18-46B6-A47F-FE6EE47A7177}" dt="2025-02-28T11:04:47.919" v="11935" actId="1035"/>
          <ac:spMkLst>
            <pc:docMk/>
            <pc:sldMk cId="123548691" sldId="300"/>
            <ac:spMk id="26" creationId="{28A71DC0-E24A-1BCF-6826-D2DB5EDCF815}"/>
          </ac:spMkLst>
        </pc:spChg>
        <pc:spChg chg="add mod">
          <ac:chgData name="Philippe Nivlet" userId="79b2451f-3b26-40ba-86c6-8a07d3ffc672" providerId="ADAL" clId="{C48C40BA-8C18-46B6-A47F-FE6EE47A7177}" dt="2025-02-28T11:06:03.951" v="11942" actId="208"/>
          <ac:spMkLst>
            <pc:docMk/>
            <pc:sldMk cId="123548691" sldId="300"/>
            <ac:spMk id="32" creationId="{95112E92-2234-2815-914D-44C009907361}"/>
          </ac:spMkLst>
        </pc:spChg>
        <pc:spChg chg="add mod">
          <ac:chgData name="Philippe Nivlet" userId="79b2451f-3b26-40ba-86c6-8a07d3ffc672" providerId="ADAL" clId="{C48C40BA-8C18-46B6-A47F-FE6EE47A7177}" dt="2025-02-28T11:06:00.502" v="11941" actId="1076"/>
          <ac:spMkLst>
            <pc:docMk/>
            <pc:sldMk cId="123548691" sldId="300"/>
            <ac:spMk id="33" creationId="{884B7D71-4FD7-4043-791B-0D2D47068BF3}"/>
          </ac:spMkLst>
        </pc:spChg>
        <pc:spChg chg="add mod">
          <ac:chgData name="Philippe Nivlet" userId="79b2451f-3b26-40ba-86c6-8a07d3ffc672" providerId="ADAL" clId="{C48C40BA-8C18-46B6-A47F-FE6EE47A7177}" dt="2025-02-28T11:15:53.785" v="12038" actId="20577"/>
          <ac:spMkLst>
            <pc:docMk/>
            <pc:sldMk cId="123548691" sldId="300"/>
            <ac:spMk id="34" creationId="{EA0F802D-9E1F-BB11-907D-BB88973DA54C}"/>
          </ac:spMkLst>
        </pc:spChg>
        <pc:cxnChg chg="add mod">
          <ac:chgData name="Philippe Nivlet" userId="79b2451f-3b26-40ba-86c6-8a07d3ffc672" providerId="ADAL" clId="{C48C40BA-8C18-46B6-A47F-FE6EE47A7177}" dt="2025-02-28T10:58:23.257" v="11789" actId="1076"/>
          <ac:cxnSpMkLst>
            <pc:docMk/>
            <pc:sldMk cId="123548691" sldId="300"/>
            <ac:cxnSpMk id="8" creationId="{66BA82A8-D445-447D-AF42-26EEAA6D1AD8}"/>
          </ac:cxnSpMkLst>
        </pc:cxnChg>
        <pc:cxnChg chg="add mod">
          <ac:chgData name="Philippe Nivlet" userId="79b2451f-3b26-40ba-86c6-8a07d3ffc672" providerId="ADAL" clId="{C48C40BA-8C18-46B6-A47F-FE6EE47A7177}" dt="2025-02-28T10:58:23.257" v="11789" actId="1076"/>
          <ac:cxnSpMkLst>
            <pc:docMk/>
            <pc:sldMk cId="123548691" sldId="300"/>
            <ac:cxnSpMk id="10" creationId="{063822E3-65D7-7EFA-6E75-A5796204E8E8}"/>
          </ac:cxnSpMkLst>
        </pc:cxnChg>
        <pc:cxnChg chg="add mod">
          <ac:chgData name="Philippe Nivlet" userId="79b2451f-3b26-40ba-86c6-8a07d3ffc672" providerId="ADAL" clId="{C48C40BA-8C18-46B6-A47F-FE6EE47A7177}" dt="2025-02-28T10:58:23.257" v="11789" actId="1076"/>
          <ac:cxnSpMkLst>
            <pc:docMk/>
            <pc:sldMk cId="123548691" sldId="300"/>
            <ac:cxnSpMk id="15" creationId="{B03DC021-290B-15BF-3A02-9861FE498995}"/>
          </ac:cxnSpMkLst>
        </pc:cxnChg>
        <pc:cxnChg chg="add mod">
          <ac:chgData name="Philippe Nivlet" userId="79b2451f-3b26-40ba-86c6-8a07d3ffc672" providerId="ADAL" clId="{C48C40BA-8C18-46B6-A47F-FE6EE47A7177}" dt="2025-02-28T11:04:47.919" v="11935" actId="1035"/>
          <ac:cxnSpMkLst>
            <pc:docMk/>
            <pc:sldMk cId="123548691" sldId="300"/>
            <ac:cxnSpMk id="24" creationId="{7D21C769-CDBC-2743-9C69-1625A23B6328}"/>
          </ac:cxnSpMkLst>
        </pc:cxnChg>
        <pc:cxnChg chg="add mod">
          <ac:chgData name="Philippe Nivlet" userId="79b2451f-3b26-40ba-86c6-8a07d3ffc672" providerId="ADAL" clId="{C48C40BA-8C18-46B6-A47F-FE6EE47A7177}" dt="2025-02-28T11:04:47.919" v="11935" actId="1035"/>
          <ac:cxnSpMkLst>
            <pc:docMk/>
            <pc:sldMk cId="123548691" sldId="300"/>
            <ac:cxnSpMk id="25" creationId="{10CAB5FB-C7CD-02CC-6B31-A0081BA62410}"/>
          </ac:cxnSpMkLst>
        </pc:cxnChg>
        <pc:cxnChg chg="add mod">
          <ac:chgData name="Philippe Nivlet" userId="79b2451f-3b26-40ba-86c6-8a07d3ffc672" providerId="ADAL" clId="{C48C40BA-8C18-46B6-A47F-FE6EE47A7177}" dt="2025-02-28T11:06:58.919" v="11966" actId="1582"/>
          <ac:cxnSpMkLst>
            <pc:docMk/>
            <pc:sldMk cId="123548691" sldId="300"/>
            <ac:cxnSpMk id="36" creationId="{B2569EE8-3A7C-B5D1-3757-0EA14A6DB31F}"/>
          </ac:cxnSpMkLst>
        </pc:cxnChg>
        <pc:cxnChg chg="add mod">
          <ac:chgData name="Philippe Nivlet" userId="79b2451f-3b26-40ba-86c6-8a07d3ffc672" providerId="ADAL" clId="{C48C40BA-8C18-46B6-A47F-FE6EE47A7177}" dt="2025-02-28T11:07:11.758" v="11969" actId="14100"/>
          <ac:cxnSpMkLst>
            <pc:docMk/>
            <pc:sldMk cId="123548691" sldId="300"/>
            <ac:cxnSpMk id="38" creationId="{D60B1ACB-7FD1-B2DA-62C0-74F5C8009FC5}"/>
          </ac:cxnSpMkLst>
        </pc:cxnChg>
        <pc:cxnChg chg="add mod">
          <ac:chgData name="Philippe Nivlet" userId="79b2451f-3b26-40ba-86c6-8a07d3ffc672" providerId="ADAL" clId="{C48C40BA-8C18-46B6-A47F-FE6EE47A7177}" dt="2025-02-28T11:07:17.295" v="11976" actId="1038"/>
          <ac:cxnSpMkLst>
            <pc:docMk/>
            <pc:sldMk cId="123548691" sldId="300"/>
            <ac:cxnSpMk id="40" creationId="{397EA8FB-868C-3D1E-A622-F36EDC7FCB23}"/>
          </ac:cxnSpMkLst>
        </pc:cxnChg>
        <pc:cxnChg chg="add mod">
          <ac:chgData name="Philippe Nivlet" userId="79b2451f-3b26-40ba-86c6-8a07d3ffc672" providerId="ADAL" clId="{C48C40BA-8C18-46B6-A47F-FE6EE47A7177}" dt="2025-02-28T11:07:27.311" v="11979" actId="14100"/>
          <ac:cxnSpMkLst>
            <pc:docMk/>
            <pc:sldMk cId="123548691" sldId="300"/>
            <ac:cxnSpMk id="42" creationId="{41C92EE5-2DA3-AD91-E071-B18529735A0C}"/>
          </ac:cxnSpMkLst>
        </pc:cxnChg>
        <pc:cxnChg chg="add mod">
          <ac:chgData name="Philippe Nivlet" userId="79b2451f-3b26-40ba-86c6-8a07d3ffc672" providerId="ADAL" clId="{C48C40BA-8C18-46B6-A47F-FE6EE47A7177}" dt="2025-02-28T11:07:41.934" v="11982" actId="14100"/>
          <ac:cxnSpMkLst>
            <pc:docMk/>
            <pc:sldMk cId="123548691" sldId="300"/>
            <ac:cxnSpMk id="44" creationId="{6AC1974F-7EA8-C91C-7A6D-049AF2208B94}"/>
          </ac:cxnSpMkLst>
        </pc:cxnChg>
        <pc:cxnChg chg="add mod">
          <ac:chgData name="Philippe Nivlet" userId="79b2451f-3b26-40ba-86c6-8a07d3ffc672" providerId="ADAL" clId="{C48C40BA-8C18-46B6-A47F-FE6EE47A7177}" dt="2025-02-28T11:07:50.967" v="11985" actId="14100"/>
          <ac:cxnSpMkLst>
            <pc:docMk/>
            <pc:sldMk cId="123548691" sldId="300"/>
            <ac:cxnSpMk id="46" creationId="{44EAB67C-CE8E-58E9-F74B-C5467266FFFB}"/>
          </ac:cxnSpMkLst>
        </pc:cxnChg>
        <pc:cxnChg chg="add mod">
          <ac:chgData name="Philippe Nivlet" userId="79b2451f-3b26-40ba-86c6-8a07d3ffc672" providerId="ADAL" clId="{C48C40BA-8C18-46B6-A47F-FE6EE47A7177}" dt="2025-02-28T11:08:04.111" v="11988" actId="14100"/>
          <ac:cxnSpMkLst>
            <pc:docMk/>
            <pc:sldMk cId="123548691" sldId="300"/>
            <ac:cxnSpMk id="48" creationId="{FBB83DEE-B398-26ED-9DAF-AFEA87A308CA}"/>
          </ac:cxnSpMkLst>
        </pc:cxnChg>
        <pc:cxnChg chg="add mod">
          <ac:chgData name="Philippe Nivlet" userId="79b2451f-3b26-40ba-86c6-8a07d3ffc672" providerId="ADAL" clId="{C48C40BA-8C18-46B6-A47F-FE6EE47A7177}" dt="2025-02-28T11:08:09.654" v="11991" actId="14100"/>
          <ac:cxnSpMkLst>
            <pc:docMk/>
            <pc:sldMk cId="123548691" sldId="300"/>
            <ac:cxnSpMk id="50" creationId="{ED20363E-3741-C59E-FACB-5F0D85894305}"/>
          </ac:cxnSpMkLst>
        </pc:cxnChg>
      </pc:sldChg>
      <pc:sldChg chg="addSp delSp modSp new mod">
        <pc:chgData name="Philippe Nivlet" userId="79b2451f-3b26-40ba-86c6-8a07d3ffc672" providerId="ADAL" clId="{C48C40BA-8C18-46B6-A47F-FE6EE47A7177}" dt="2025-02-28T11:24:20.366" v="12150" actId="20577"/>
        <pc:sldMkLst>
          <pc:docMk/>
          <pc:sldMk cId="4039324252" sldId="301"/>
        </pc:sldMkLst>
        <pc:spChg chg="mod">
          <ac:chgData name="Philippe Nivlet" userId="79b2451f-3b26-40ba-86c6-8a07d3ffc672" providerId="ADAL" clId="{C48C40BA-8C18-46B6-A47F-FE6EE47A7177}" dt="2025-02-28T11:17:14.685" v="12064" actId="20577"/>
          <ac:spMkLst>
            <pc:docMk/>
            <pc:sldMk cId="4039324252" sldId="301"/>
            <ac:spMk id="2" creationId="{B16C7000-5B5C-BBFF-AC3B-AB57C3A0C6C8}"/>
          </ac:spMkLst>
        </pc:spChg>
        <pc:spChg chg="mod">
          <ac:chgData name="Philippe Nivlet" userId="79b2451f-3b26-40ba-86c6-8a07d3ffc672" providerId="ADAL" clId="{C48C40BA-8C18-46B6-A47F-FE6EE47A7177}" dt="2025-02-28T11:24:20.366" v="12150" actId="20577"/>
          <ac:spMkLst>
            <pc:docMk/>
            <pc:sldMk cId="4039324252" sldId="301"/>
            <ac:spMk id="3" creationId="{FEB23C9A-7C0E-F723-2018-98E6157813B2}"/>
          </ac:spMkLst>
        </pc:spChg>
        <pc:spChg chg="add mod">
          <ac:chgData name="Philippe Nivlet" userId="79b2451f-3b26-40ba-86c6-8a07d3ffc672" providerId="ADAL" clId="{C48C40BA-8C18-46B6-A47F-FE6EE47A7177}" dt="2025-02-28T11:24:13.334" v="12148" actId="1076"/>
          <ac:spMkLst>
            <pc:docMk/>
            <pc:sldMk cId="4039324252" sldId="301"/>
            <ac:spMk id="14" creationId="{3D30850E-5009-BC31-20C5-616ECD64C423}"/>
          </ac:spMkLst>
        </pc:spChg>
        <pc:cxnChg chg="add mod">
          <ac:chgData name="Philippe Nivlet" userId="79b2451f-3b26-40ba-86c6-8a07d3ffc672" providerId="ADAL" clId="{C48C40BA-8C18-46B6-A47F-FE6EE47A7177}" dt="2025-02-28T11:23:25.483" v="12137" actId="14100"/>
          <ac:cxnSpMkLst>
            <pc:docMk/>
            <pc:sldMk cId="4039324252" sldId="301"/>
            <ac:cxnSpMk id="8" creationId="{F0057BC9-9C40-C583-1A36-9E93563CDB33}"/>
          </ac:cxnSpMkLst>
        </pc:cxnChg>
        <pc:cxnChg chg="add mod">
          <ac:chgData name="Philippe Nivlet" userId="79b2451f-3b26-40ba-86c6-8a07d3ffc672" providerId="ADAL" clId="{C48C40BA-8C18-46B6-A47F-FE6EE47A7177}" dt="2025-02-28T11:24:09.014" v="12147" actId="14100"/>
          <ac:cxnSpMkLst>
            <pc:docMk/>
            <pc:sldMk cId="4039324252" sldId="301"/>
            <ac:cxnSpMk id="12" creationId="{80E78532-4707-6DF1-D04B-4ACE45450D3A}"/>
          </ac:cxnSpMkLst>
        </pc:cxnChg>
      </pc:sldChg>
      <pc:sldChg chg="modSp new mod">
        <pc:chgData name="Philippe Nivlet" userId="79b2451f-3b26-40ba-86c6-8a07d3ffc672" providerId="ADAL" clId="{C48C40BA-8C18-46B6-A47F-FE6EE47A7177}" dt="2025-02-24T06:59:01.230" v="979" actId="20577"/>
        <pc:sldMkLst>
          <pc:docMk/>
          <pc:sldMk cId="611437247" sldId="302"/>
        </pc:sldMkLst>
        <pc:spChg chg="mod">
          <ac:chgData name="Philippe Nivlet" userId="79b2451f-3b26-40ba-86c6-8a07d3ffc672" providerId="ADAL" clId="{C48C40BA-8C18-46B6-A47F-FE6EE47A7177}" dt="2025-02-24T06:59:01.230" v="979" actId="20577"/>
          <ac:spMkLst>
            <pc:docMk/>
            <pc:sldMk cId="611437247" sldId="302"/>
            <ac:spMk id="2" creationId="{39B8D3BE-E53E-6955-8736-44E8C419FAF6}"/>
          </ac:spMkLst>
        </pc:spChg>
      </pc:sldChg>
      <pc:sldChg chg="add">
        <pc:chgData name="Philippe Nivlet" userId="79b2451f-3b26-40ba-86c6-8a07d3ffc672" providerId="ADAL" clId="{C48C40BA-8C18-46B6-A47F-FE6EE47A7177}" dt="2025-02-24T06:59:11.984" v="980" actId="2890"/>
        <pc:sldMkLst>
          <pc:docMk/>
          <pc:sldMk cId="2262930372" sldId="303"/>
        </pc:sldMkLst>
      </pc:sldChg>
      <pc:sldChg chg="modSp new mod">
        <pc:chgData name="Philippe Nivlet" userId="79b2451f-3b26-40ba-86c6-8a07d3ffc672" providerId="ADAL" clId="{C48C40BA-8C18-46B6-A47F-FE6EE47A7177}" dt="2025-02-24T06:59:35.497" v="1037" actId="20577"/>
        <pc:sldMkLst>
          <pc:docMk/>
          <pc:sldMk cId="4002303873" sldId="304"/>
        </pc:sldMkLst>
      </pc:sldChg>
      <pc:sldChg chg="add">
        <pc:chgData name="Philippe Nivlet" userId="79b2451f-3b26-40ba-86c6-8a07d3ffc672" providerId="ADAL" clId="{C48C40BA-8C18-46B6-A47F-FE6EE47A7177}" dt="2025-02-24T06:59:47.944" v="1038" actId="2890"/>
        <pc:sldMkLst>
          <pc:docMk/>
          <pc:sldMk cId="462612386" sldId="305"/>
        </pc:sldMkLst>
      </pc:sldChg>
      <pc:sldChg chg="modSp add mod">
        <pc:chgData name="Philippe Nivlet" userId="79b2451f-3b26-40ba-86c6-8a07d3ffc672" providerId="ADAL" clId="{C48C40BA-8C18-46B6-A47F-FE6EE47A7177}" dt="2025-02-24T06:59:59.205" v="1065" actId="20577"/>
        <pc:sldMkLst>
          <pc:docMk/>
          <pc:sldMk cId="3295173435" sldId="306"/>
        </pc:sldMkLst>
        <pc:spChg chg="mod">
          <ac:chgData name="Philippe Nivlet" userId="79b2451f-3b26-40ba-86c6-8a07d3ffc672" providerId="ADAL" clId="{C48C40BA-8C18-46B6-A47F-FE6EE47A7177}" dt="2025-02-24T06:59:59.205" v="1065" actId="20577"/>
          <ac:spMkLst>
            <pc:docMk/>
            <pc:sldMk cId="3295173435" sldId="306"/>
            <ac:spMk id="2" creationId="{D4186CDA-9A74-557E-647B-88B070F2A0F3}"/>
          </ac:spMkLst>
        </pc:spChg>
      </pc:sldChg>
      <pc:sldChg chg="new">
        <pc:chgData name="Philippe Nivlet" userId="79b2451f-3b26-40ba-86c6-8a07d3ffc672" providerId="ADAL" clId="{C48C40BA-8C18-46B6-A47F-FE6EE47A7177}" dt="2025-02-24T07:00:04.398" v="1066" actId="680"/>
        <pc:sldMkLst>
          <pc:docMk/>
          <pc:sldMk cId="765765512" sldId="307"/>
        </pc:sldMkLst>
      </pc:sldChg>
      <pc:sldChg chg="modSp new mod">
        <pc:chgData name="Philippe Nivlet" userId="79b2451f-3b26-40ba-86c6-8a07d3ffc672" providerId="ADAL" clId="{C48C40BA-8C18-46B6-A47F-FE6EE47A7177}" dt="2025-02-24T07:00:37.814" v="1119" actId="20577"/>
        <pc:sldMkLst>
          <pc:docMk/>
          <pc:sldMk cId="1001824311" sldId="308"/>
        </pc:sldMkLst>
      </pc:sldChg>
      <pc:sldChg chg="del">
        <pc:chgData name="Philippe Nivlet" userId="79b2451f-3b26-40ba-86c6-8a07d3ffc672" providerId="ADAL" clId="{C48C40BA-8C18-46B6-A47F-FE6EE47A7177}" dt="2025-02-24T06:36:26.757" v="0" actId="47"/>
        <pc:sldMkLst>
          <pc:docMk/>
          <pc:sldMk cId="2513918869" sldId="309"/>
        </pc:sldMkLst>
      </pc:sldChg>
      <pc:sldChg chg="new">
        <pc:chgData name="Philippe Nivlet" userId="79b2451f-3b26-40ba-86c6-8a07d3ffc672" providerId="ADAL" clId="{C48C40BA-8C18-46B6-A47F-FE6EE47A7177}" dt="2025-02-24T07:00:44.273" v="1120" actId="680"/>
        <pc:sldMkLst>
          <pc:docMk/>
          <pc:sldMk cId="3043435823" sldId="309"/>
        </pc:sldMkLst>
      </pc:sldChg>
      <pc:sldChg chg="addSp delSp modSp add mod">
        <pc:chgData name="Philippe Nivlet" userId="79b2451f-3b26-40ba-86c6-8a07d3ffc672" providerId="ADAL" clId="{C48C40BA-8C18-46B6-A47F-FE6EE47A7177}" dt="2025-02-27T09:54:50.035" v="10750"/>
        <pc:sldMkLst>
          <pc:docMk/>
          <pc:sldMk cId="2825695463" sldId="310"/>
        </pc:sldMkLst>
      </pc:sldChg>
      <pc:sldChg chg="modSp add del mod ord">
        <pc:chgData name="Philippe Nivlet" userId="79b2451f-3b26-40ba-86c6-8a07d3ffc672" providerId="ADAL" clId="{C48C40BA-8C18-46B6-A47F-FE6EE47A7177}" dt="2025-02-27T09:54:10.673" v="10744" actId="2696"/>
        <pc:sldMkLst>
          <pc:docMk/>
          <pc:sldMk cId="3707113451" sldId="310"/>
        </pc:sldMkLst>
      </pc:sldChg>
      <pc:sldChg chg="modSp add mod">
        <pc:chgData name="Philippe Nivlet" userId="79b2451f-3b26-40ba-86c6-8a07d3ffc672" providerId="ADAL" clId="{C48C40BA-8C18-46B6-A47F-FE6EE47A7177}" dt="2025-02-24T07:01:34.444" v="1176" actId="20577"/>
        <pc:sldMkLst>
          <pc:docMk/>
          <pc:sldMk cId="2945425500" sldId="311"/>
        </pc:sldMkLst>
        <pc:spChg chg="mod">
          <ac:chgData name="Philippe Nivlet" userId="79b2451f-3b26-40ba-86c6-8a07d3ffc672" providerId="ADAL" clId="{C48C40BA-8C18-46B6-A47F-FE6EE47A7177}" dt="2025-02-24T07:01:34.444" v="1176" actId="20577"/>
          <ac:spMkLst>
            <pc:docMk/>
            <pc:sldMk cId="2945425500" sldId="311"/>
            <ac:spMk id="2" creationId="{8117996A-D82C-3E39-93F1-AFB7968792D9}"/>
          </ac:spMkLst>
        </pc:spChg>
      </pc:sldChg>
      <pc:sldChg chg="modSp new mod">
        <pc:chgData name="Philippe Nivlet" userId="79b2451f-3b26-40ba-86c6-8a07d3ffc672" providerId="ADAL" clId="{C48C40BA-8C18-46B6-A47F-FE6EE47A7177}" dt="2025-02-24T07:02:17.077" v="1211" actId="20577"/>
        <pc:sldMkLst>
          <pc:docMk/>
          <pc:sldMk cId="4128710650" sldId="312"/>
        </pc:sldMkLst>
        <pc:spChg chg="mod">
          <ac:chgData name="Philippe Nivlet" userId="79b2451f-3b26-40ba-86c6-8a07d3ffc672" providerId="ADAL" clId="{C48C40BA-8C18-46B6-A47F-FE6EE47A7177}" dt="2025-02-24T07:02:17.077" v="1211" actId="20577"/>
          <ac:spMkLst>
            <pc:docMk/>
            <pc:sldMk cId="4128710650" sldId="312"/>
            <ac:spMk id="2" creationId="{763246C1-3F6B-86FA-2C63-D01CB70E631D}"/>
          </ac:spMkLst>
        </pc:spChg>
      </pc:sldChg>
      <pc:sldChg chg="new">
        <pc:chgData name="Philippe Nivlet" userId="79b2451f-3b26-40ba-86c6-8a07d3ffc672" providerId="ADAL" clId="{C48C40BA-8C18-46B6-A47F-FE6EE47A7177}" dt="2025-02-24T07:01:54.064" v="1178" actId="680"/>
        <pc:sldMkLst>
          <pc:docMk/>
          <pc:sldMk cId="2566837646" sldId="313"/>
        </pc:sldMkLst>
      </pc:sldChg>
      <pc:sldChg chg="modSp new mod">
        <pc:chgData name="Philippe Nivlet" userId="79b2451f-3b26-40ba-86c6-8a07d3ffc672" providerId="ADAL" clId="{C48C40BA-8C18-46B6-A47F-FE6EE47A7177}" dt="2025-02-24T07:13:15.573" v="1250" actId="20577"/>
        <pc:sldMkLst>
          <pc:docMk/>
          <pc:sldMk cId="1761519511" sldId="314"/>
        </pc:sldMkLst>
        <pc:spChg chg="mod">
          <ac:chgData name="Philippe Nivlet" userId="79b2451f-3b26-40ba-86c6-8a07d3ffc672" providerId="ADAL" clId="{C48C40BA-8C18-46B6-A47F-FE6EE47A7177}" dt="2025-02-24T07:13:15.573" v="1250" actId="20577"/>
          <ac:spMkLst>
            <pc:docMk/>
            <pc:sldMk cId="1761519511" sldId="314"/>
            <ac:spMk id="2" creationId="{C1FB4F63-83D5-04DB-5B35-85BC57FAF915}"/>
          </ac:spMkLst>
        </pc:spChg>
      </pc:sldChg>
      <pc:sldChg chg="new">
        <pc:chgData name="Philippe Nivlet" userId="79b2451f-3b26-40ba-86c6-8a07d3ffc672" providerId="ADAL" clId="{C48C40BA-8C18-46B6-A47F-FE6EE47A7177}" dt="2025-02-24T07:01:54.560" v="1180" actId="680"/>
        <pc:sldMkLst>
          <pc:docMk/>
          <pc:sldMk cId="1400803536" sldId="315"/>
        </pc:sldMkLst>
      </pc:sldChg>
      <pc:sldChg chg="new">
        <pc:chgData name="Philippe Nivlet" userId="79b2451f-3b26-40ba-86c6-8a07d3ffc672" providerId="ADAL" clId="{C48C40BA-8C18-46B6-A47F-FE6EE47A7177}" dt="2025-02-24T07:01:54.771" v="1181" actId="680"/>
        <pc:sldMkLst>
          <pc:docMk/>
          <pc:sldMk cId="2320414344" sldId="316"/>
        </pc:sldMkLst>
      </pc:sldChg>
      <pc:sldChg chg="new">
        <pc:chgData name="Philippe Nivlet" userId="79b2451f-3b26-40ba-86c6-8a07d3ffc672" providerId="ADAL" clId="{C48C40BA-8C18-46B6-A47F-FE6EE47A7177}" dt="2025-02-24T07:01:54.990" v="1182" actId="680"/>
        <pc:sldMkLst>
          <pc:docMk/>
          <pc:sldMk cId="4276228091" sldId="317"/>
        </pc:sldMkLst>
      </pc:sldChg>
      <pc:sldChg chg="modSp new mod">
        <pc:chgData name="Philippe Nivlet" userId="79b2451f-3b26-40ba-86c6-8a07d3ffc672" providerId="ADAL" clId="{C48C40BA-8C18-46B6-A47F-FE6EE47A7177}" dt="2025-02-24T07:13:52.798" v="1278" actId="20577"/>
        <pc:sldMkLst>
          <pc:docMk/>
          <pc:sldMk cId="1413937729" sldId="318"/>
        </pc:sldMkLst>
      </pc:sldChg>
      <pc:sldChg chg="new">
        <pc:chgData name="Philippe Nivlet" userId="79b2451f-3b26-40ba-86c6-8a07d3ffc672" providerId="ADAL" clId="{C48C40BA-8C18-46B6-A47F-FE6EE47A7177}" dt="2025-02-24T07:01:55.416" v="1184" actId="680"/>
        <pc:sldMkLst>
          <pc:docMk/>
          <pc:sldMk cId="1940565909" sldId="319"/>
        </pc:sldMkLst>
      </pc:sldChg>
      <pc:sldChg chg="modSp new mod">
        <pc:chgData name="Philippe Nivlet" userId="79b2451f-3b26-40ba-86c6-8a07d3ffc672" providerId="ADAL" clId="{C48C40BA-8C18-46B6-A47F-FE6EE47A7177}" dt="2025-02-24T07:14:14.478" v="1295" actId="20577"/>
        <pc:sldMkLst>
          <pc:docMk/>
          <pc:sldMk cId="2364574834" sldId="320"/>
        </pc:sldMkLst>
      </pc:sldChg>
      <pc:sldChg chg="new">
        <pc:chgData name="Philippe Nivlet" userId="79b2451f-3b26-40ba-86c6-8a07d3ffc672" providerId="ADAL" clId="{C48C40BA-8C18-46B6-A47F-FE6EE47A7177}" dt="2025-02-24T07:01:55.849" v="1186" actId="680"/>
        <pc:sldMkLst>
          <pc:docMk/>
          <pc:sldMk cId="3397546448" sldId="321"/>
        </pc:sldMkLst>
      </pc:sldChg>
      <pc:sldChg chg="new">
        <pc:chgData name="Philippe Nivlet" userId="79b2451f-3b26-40ba-86c6-8a07d3ffc672" providerId="ADAL" clId="{C48C40BA-8C18-46B6-A47F-FE6EE47A7177}" dt="2025-02-24T07:01:56.061" v="1187" actId="680"/>
        <pc:sldMkLst>
          <pc:docMk/>
          <pc:sldMk cId="2356682157" sldId="322"/>
        </pc:sldMkLst>
      </pc:sldChg>
      <pc:sldChg chg="modSp new mod">
        <pc:chgData name="Philippe Nivlet" userId="79b2451f-3b26-40ba-86c6-8a07d3ffc672" providerId="ADAL" clId="{C48C40BA-8C18-46B6-A47F-FE6EE47A7177}" dt="2025-02-24T07:15:26.343" v="1349" actId="20577"/>
        <pc:sldMkLst>
          <pc:docMk/>
          <pc:sldMk cId="3416355952" sldId="323"/>
        </pc:sldMkLst>
      </pc:sldChg>
      <pc:sldChg chg="new">
        <pc:chgData name="Philippe Nivlet" userId="79b2451f-3b26-40ba-86c6-8a07d3ffc672" providerId="ADAL" clId="{C48C40BA-8C18-46B6-A47F-FE6EE47A7177}" dt="2025-02-24T07:01:56.502" v="1189" actId="680"/>
        <pc:sldMkLst>
          <pc:docMk/>
          <pc:sldMk cId="3330208872" sldId="324"/>
        </pc:sldMkLst>
      </pc:sldChg>
      <pc:sldChg chg="modSp new mod">
        <pc:chgData name="Philippe Nivlet" userId="79b2451f-3b26-40ba-86c6-8a07d3ffc672" providerId="ADAL" clId="{C48C40BA-8C18-46B6-A47F-FE6EE47A7177}" dt="2025-02-24T07:17:36.605" v="1369" actId="20577"/>
        <pc:sldMkLst>
          <pc:docMk/>
          <pc:sldMk cId="1571084210" sldId="325"/>
        </pc:sldMkLst>
      </pc:sldChg>
      <pc:sldChg chg="modSp new mod">
        <pc:chgData name="Philippe Nivlet" userId="79b2451f-3b26-40ba-86c6-8a07d3ffc672" providerId="ADAL" clId="{C48C40BA-8C18-46B6-A47F-FE6EE47A7177}" dt="2025-02-24T07:17:58.693" v="1394" actId="20577"/>
        <pc:sldMkLst>
          <pc:docMk/>
          <pc:sldMk cId="3931947720" sldId="326"/>
        </pc:sldMkLst>
      </pc:sldChg>
      <pc:sldChg chg="new">
        <pc:chgData name="Philippe Nivlet" userId="79b2451f-3b26-40ba-86c6-8a07d3ffc672" providerId="ADAL" clId="{C48C40BA-8C18-46B6-A47F-FE6EE47A7177}" dt="2025-02-24T07:01:57.207" v="1192" actId="680"/>
        <pc:sldMkLst>
          <pc:docMk/>
          <pc:sldMk cId="3520292591" sldId="327"/>
        </pc:sldMkLst>
      </pc:sldChg>
      <pc:sldChg chg="modSp new mod">
        <pc:chgData name="Philippe Nivlet" userId="79b2451f-3b26-40ba-86c6-8a07d3ffc672" providerId="ADAL" clId="{C48C40BA-8C18-46B6-A47F-FE6EE47A7177}" dt="2025-02-24T07:49:00.841" v="1424" actId="20577"/>
        <pc:sldMkLst>
          <pc:docMk/>
          <pc:sldMk cId="4012682121" sldId="328"/>
        </pc:sldMkLst>
      </pc:sldChg>
      <pc:sldChg chg="new">
        <pc:chgData name="Philippe Nivlet" userId="79b2451f-3b26-40ba-86c6-8a07d3ffc672" providerId="ADAL" clId="{C48C40BA-8C18-46B6-A47F-FE6EE47A7177}" dt="2025-02-24T07:01:57.731" v="1194" actId="680"/>
        <pc:sldMkLst>
          <pc:docMk/>
          <pc:sldMk cId="844012249" sldId="329"/>
        </pc:sldMkLst>
      </pc:sldChg>
      <pc:sldChg chg="new">
        <pc:chgData name="Philippe Nivlet" userId="79b2451f-3b26-40ba-86c6-8a07d3ffc672" providerId="ADAL" clId="{C48C40BA-8C18-46B6-A47F-FE6EE47A7177}" dt="2025-02-24T07:01:57.983" v="1195" actId="680"/>
        <pc:sldMkLst>
          <pc:docMk/>
          <pc:sldMk cId="1480681761" sldId="330"/>
        </pc:sldMkLst>
      </pc:sldChg>
      <pc:sldChg chg="modSp add mod">
        <pc:chgData name="Philippe Nivlet" userId="79b2451f-3b26-40ba-86c6-8a07d3ffc672" providerId="ADAL" clId="{C48C40BA-8C18-46B6-A47F-FE6EE47A7177}" dt="2025-02-24T07:49:55.502" v="1461" actId="20577"/>
        <pc:sldMkLst>
          <pc:docMk/>
          <pc:sldMk cId="2304179205" sldId="331"/>
        </pc:sldMkLst>
      </pc:sldChg>
      <pc:sldChg chg="modSp add mod">
        <pc:chgData name="Philippe Nivlet" userId="79b2451f-3b26-40ba-86c6-8a07d3ffc672" providerId="ADAL" clId="{C48C40BA-8C18-46B6-A47F-FE6EE47A7177}" dt="2025-02-24T07:50:07.909" v="1484" actId="20577"/>
        <pc:sldMkLst>
          <pc:docMk/>
          <pc:sldMk cId="872813432" sldId="332"/>
        </pc:sldMkLst>
        <pc:spChg chg="mod">
          <ac:chgData name="Philippe Nivlet" userId="79b2451f-3b26-40ba-86c6-8a07d3ffc672" providerId="ADAL" clId="{C48C40BA-8C18-46B6-A47F-FE6EE47A7177}" dt="2025-02-24T07:50:07.909" v="1484" actId="20577"/>
          <ac:spMkLst>
            <pc:docMk/>
            <pc:sldMk cId="872813432" sldId="332"/>
            <ac:spMk id="2" creationId="{F08495F3-B7DF-7078-EFAE-DA7C7F5EF876}"/>
          </ac:spMkLst>
        </pc:spChg>
      </pc:sldChg>
      <pc:sldChg chg="modSp new mod">
        <pc:chgData name="Philippe Nivlet" userId="79b2451f-3b26-40ba-86c6-8a07d3ffc672" providerId="ADAL" clId="{C48C40BA-8C18-46B6-A47F-FE6EE47A7177}" dt="2025-02-24T07:50:26.533" v="1497" actId="20577"/>
        <pc:sldMkLst>
          <pc:docMk/>
          <pc:sldMk cId="152618435" sldId="333"/>
        </pc:sldMkLst>
        <pc:spChg chg="mod">
          <ac:chgData name="Philippe Nivlet" userId="79b2451f-3b26-40ba-86c6-8a07d3ffc672" providerId="ADAL" clId="{C48C40BA-8C18-46B6-A47F-FE6EE47A7177}" dt="2025-02-24T07:50:26.533" v="1497" actId="20577"/>
          <ac:spMkLst>
            <pc:docMk/>
            <pc:sldMk cId="152618435" sldId="333"/>
            <ac:spMk id="2" creationId="{2E477944-78F1-DB4C-2975-46BB3F7378FC}"/>
          </ac:spMkLst>
        </pc:spChg>
      </pc:sldChg>
      <pc:sldChg chg="new">
        <pc:chgData name="Philippe Nivlet" userId="79b2451f-3b26-40ba-86c6-8a07d3ffc672" providerId="ADAL" clId="{C48C40BA-8C18-46B6-A47F-FE6EE47A7177}" dt="2025-02-24T07:50:29.902" v="1498" actId="680"/>
        <pc:sldMkLst>
          <pc:docMk/>
          <pc:sldMk cId="1694365206" sldId="334"/>
        </pc:sldMkLst>
      </pc:sldChg>
      <pc:sldChg chg="modSp new mod">
        <pc:chgData name="Philippe Nivlet" userId="79b2451f-3b26-40ba-86c6-8a07d3ffc672" providerId="ADAL" clId="{C48C40BA-8C18-46B6-A47F-FE6EE47A7177}" dt="2025-02-24T07:50:59.709" v="1540" actId="20577"/>
        <pc:sldMkLst>
          <pc:docMk/>
          <pc:sldMk cId="1320410533" sldId="335"/>
        </pc:sldMkLst>
        <pc:spChg chg="mod">
          <ac:chgData name="Philippe Nivlet" userId="79b2451f-3b26-40ba-86c6-8a07d3ffc672" providerId="ADAL" clId="{C48C40BA-8C18-46B6-A47F-FE6EE47A7177}" dt="2025-02-24T07:50:59.709" v="1540" actId="20577"/>
          <ac:spMkLst>
            <pc:docMk/>
            <pc:sldMk cId="1320410533" sldId="335"/>
            <ac:spMk id="2" creationId="{85C39E4C-0894-D979-3A89-1DD5D9F9F993}"/>
          </ac:spMkLst>
        </pc:spChg>
      </pc:sldChg>
      <pc:sldChg chg="new">
        <pc:chgData name="Philippe Nivlet" userId="79b2451f-3b26-40ba-86c6-8a07d3ffc672" providerId="ADAL" clId="{C48C40BA-8C18-46B6-A47F-FE6EE47A7177}" dt="2025-02-24T07:51:02.886" v="1541" actId="680"/>
        <pc:sldMkLst>
          <pc:docMk/>
          <pc:sldMk cId="903395628" sldId="336"/>
        </pc:sldMkLst>
      </pc:sldChg>
      <pc:sldChg chg="new">
        <pc:chgData name="Philippe Nivlet" userId="79b2451f-3b26-40ba-86c6-8a07d3ffc672" providerId="ADAL" clId="{C48C40BA-8C18-46B6-A47F-FE6EE47A7177}" dt="2025-02-24T07:51:03.818" v="1542" actId="680"/>
        <pc:sldMkLst>
          <pc:docMk/>
          <pc:sldMk cId="856238386" sldId="337"/>
        </pc:sldMkLst>
      </pc:sldChg>
      <pc:sldChg chg="modSp new mod">
        <pc:chgData name="Philippe Nivlet" userId="79b2451f-3b26-40ba-86c6-8a07d3ffc672" providerId="ADAL" clId="{C48C40BA-8C18-46B6-A47F-FE6EE47A7177}" dt="2025-02-24T07:51:16.246" v="1558" actId="20577"/>
        <pc:sldMkLst>
          <pc:docMk/>
          <pc:sldMk cId="4134790648" sldId="338"/>
        </pc:sldMkLst>
        <pc:spChg chg="mod">
          <ac:chgData name="Philippe Nivlet" userId="79b2451f-3b26-40ba-86c6-8a07d3ffc672" providerId="ADAL" clId="{C48C40BA-8C18-46B6-A47F-FE6EE47A7177}" dt="2025-02-24T07:51:16.246" v="1558" actId="20577"/>
          <ac:spMkLst>
            <pc:docMk/>
            <pc:sldMk cId="4134790648" sldId="338"/>
            <ac:spMk id="2" creationId="{BFBAAA43-CDEB-41E7-A996-1F783B799BCE}"/>
          </ac:spMkLst>
        </pc:spChg>
      </pc:sldChg>
      <pc:sldChg chg="new">
        <pc:chgData name="Philippe Nivlet" userId="79b2451f-3b26-40ba-86c6-8a07d3ffc672" providerId="ADAL" clId="{C48C40BA-8C18-46B6-A47F-FE6EE47A7177}" dt="2025-02-24T07:51:35.234" v="1559" actId="680"/>
        <pc:sldMkLst>
          <pc:docMk/>
          <pc:sldMk cId="882712351" sldId="339"/>
        </pc:sldMkLst>
      </pc:sldChg>
      <pc:sldChg chg="modSp new mod">
        <pc:chgData name="Philippe Nivlet" userId="79b2451f-3b26-40ba-86c6-8a07d3ffc672" providerId="ADAL" clId="{C48C40BA-8C18-46B6-A47F-FE6EE47A7177}" dt="2025-02-24T07:51:43.158" v="1577" actId="20577"/>
        <pc:sldMkLst>
          <pc:docMk/>
          <pc:sldMk cId="2770019184" sldId="340"/>
        </pc:sldMkLst>
      </pc:sldChg>
      <pc:sldChg chg="new">
        <pc:chgData name="Philippe Nivlet" userId="79b2451f-3b26-40ba-86c6-8a07d3ffc672" providerId="ADAL" clId="{C48C40BA-8C18-46B6-A47F-FE6EE47A7177}" dt="2025-02-24T07:52:02.196" v="1578" actId="680"/>
        <pc:sldMkLst>
          <pc:docMk/>
          <pc:sldMk cId="4215737344" sldId="341"/>
        </pc:sldMkLst>
      </pc:sldChg>
      <pc:sldChg chg="modSp new mod">
        <pc:chgData name="Philippe Nivlet" userId="79b2451f-3b26-40ba-86c6-8a07d3ffc672" providerId="ADAL" clId="{C48C40BA-8C18-46B6-A47F-FE6EE47A7177}" dt="2025-02-24T07:54:00.677" v="1619" actId="20577"/>
        <pc:sldMkLst>
          <pc:docMk/>
          <pc:sldMk cId="467575205" sldId="342"/>
        </pc:sldMkLst>
      </pc:sldChg>
      <pc:sldChg chg="new">
        <pc:chgData name="Philippe Nivlet" userId="79b2451f-3b26-40ba-86c6-8a07d3ffc672" providerId="ADAL" clId="{C48C40BA-8C18-46B6-A47F-FE6EE47A7177}" dt="2025-02-24T07:54:06.295" v="1620" actId="680"/>
        <pc:sldMkLst>
          <pc:docMk/>
          <pc:sldMk cId="2717264073" sldId="343"/>
        </pc:sldMkLst>
      </pc:sldChg>
      <pc:sldChg chg="modSp new mod">
        <pc:chgData name="Philippe Nivlet" userId="79b2451f-3b26-40ba-86c6-8a07d3ffc672" providerId="ADAL" clId="{C48C40BA-8C18-46B6-A47F-FE6EE47A7177}" dt="2025-02-24T07:54:22.629" v="1650" actId="20577"/>
        <pc:sldMkLst>
          <pc:docMk/>
          <pc:sldMk cId="3949971960" sldId="344"/>
        </pc:sldMkLst>
        <pc:spChg chg="mod">
          <ac:chgData name="Philippe Nivlet" userId="79b2451f-3b26-40ba-86c6-8a07d3ffc672" providerId="ADAL" clId="{C48C40BA-8C18-46B6-A47F-FE6EE47A7177}" dt="2025-02-24T07:54:22.629" v="1650" actId="20577"/>
          <ac:spMkLst>
            <pc:docMk/>
            <pc:sldMk cId="3949971960" sldId="344"/>
            <ac:spMk id="2" creationId="{35426A54-7212-2A12-193A-BAD29EE3F7CD}"/>
          </ac:spMkLst>
        </pc:spChg>
      </pc:sldChg>
      <pc:sldChg chg="new">
        <pc:chgData name="Philippe Nivlet" userId="79b2451f-3b26-40ba-86c6-8a07d3ffc672" providerId="ADAL" clId="{C48C40BA-8C18-46B6-A47F-FE6EE47A7177}" dt="2025-02-24T07:54:35.963" v="1651" actId="680"/>
        <pc:sldMkLst>
          <pc:docMk/>
          <pc:sldMk cId="1723361659" sldId="345"/>
        </pc:sldMkLst>
      </pc:sldChg>
      <pc:sldChg chg="new">
        <pc:chgData name="Philippe Nivlet" userId="79b2451f-3b26-40ba-86c6-8a07d3ffc672" providerId="ADAL" clId="{C48C40BA-8C18-46B6-A47F-FE6EE47A7177}" dt="2025-02-24T07:54:36.552" v="1652" actId="680"/>
        <pc:sldMkLst>
          <pc:docMk/>
          <pc:sldMk cId="3702170950" sldId="346"/>
        </pc:sldMkLst>
      </pc:sldChg>
      <pc:sldChg chg="modSp new mod">
        <pc:chgData name="Philippe Nivlet" userId="79b2451f-3b26-40ba-86c6-8a07d3ffc672" providerId="ADAL" clId="{C48C40BA-8C18-46B6-A47F-FE6EE47A7177}" dt="2025-02-24T07:55:12.002" v="1681" actId="20577"/>
        <pc:sldMkLst>
          <pc:docMk/>
          <pc:sldMk cId="573061264" sldId="347"/>
        </pc:sldMkLst>
      </pc:sldChg>
      <pc:sldChg chg="modSp add mod">
        <pc:chgData name="Philippe Nivlet" userId="79b2451f-3b26-40ba-86c6-8a07d3ffc672" providerId="ADAL" clId="{C48C40BA-8C18-46B6-A47F-FE6EE47A7177}" dt="2025-02-24T07:55:44.382" v="1698" actId="20577"/>
        <pc:sldMkLst>
          <pc:docMk/>
          <pc:sldMk cId="1656094170" sldId="348"/>
        </pc:sldMkLst>
      </pc:sldChg>
      <pc:sldChg chg="modSp add mod">
        <pc:chgData name="Philippe Nivlet" userId="79b2451f-3b26-40ba-86c6-8a07d3ffc672" providerId="ADAL" clId="{C48C40BA-8C18-46B6-A47F-FE6EE47A7177}" dt="2025-02-24T07:55:53.238" v="1709" actId="20577"/>
        <pc:sldMkLst>
          <pc:docMk/>
          <pc:sldMk cId="2534163283" sldId="349"/>
        </pc:sldMkLst>
        <pc:spChg chg="mod">
          <ac:chgData name="Philippe Nivlet" userId="79b2451f-3b26-40ba-86c6-8a07d3ffc672" providerId="ADAL" clId="{C48C40BA-8C18-46B6-A47F-FE6EE47A7177}" dt="2025-02-24T07:55:53.238" v="1709" actId="20577"/>
          <ac:spMkLst>
            <pc:docMk/>
            <pc:sldMk cId="2534163283" sldId="349"/>
            <ac:spMk id="2" creationId="{B65E0335-05E4-BB78-DE9E-6E35D629D824}"/>
          </ac:spMkLst>
        </pc:spChg>
      </pc:sldChg>
      <pc:sldChg chg="new">
        <pc:chgData name="Philippe Nivlet" userId="79b2451f-3b26-40ba-86c6-8a07d3ffc672" providerId="ADAL" clId="{C48C40BA-8C18-46B6-A47F-FE6EE47A7177}" dt="2025-02-24T07:56:15.866" v="1710" actId="680"/>
        <pc:sldMkLst>
          <pc:docMk/>
          <pc:sldMk cId="3073477489" sldId="350"/>
        </pc:sldMkLst>
      </pc:sldChg>
      <pc:sldChg chg="modSp new mod">
        <pc:chgData name="Philippe Nivlet" userId="79b2451f-3b26-40ba-86c6-8a07d3ffc672" providerId="ADAL" clId="{C48C40BA-8C18-46B6-A47F-FE6EE47A7177}" dt="2025-02-24T07:56:30.172" v="1735" actId="20577"/>
        <pc:sldMkLst>
          <pc:docMk/>
          <pc:sldMk cId="1482426553" sldId="351"/>
        </pc:sldMkLst>
        <pc:spChg chg="mod">
          <ac:chgData name="Philippe Nivlet" userId="79b2451f-3b26-40ba-86c6-8a07d3ffc672" providerId="ADAL" clId="{C48C40BA-8C18-46B6-A47F-FE6EE47A7177}" dt="2025-02-24T07:56:30.172" v="1735" actId="20577"/>
          <ac:spMkLst>
            <pc:docMk/>
            <pc:sldMk cId="1482426553" sldId="351"/>
            <ac:spMk id="2" creationId="{AF571835-57A3-7EEC-97A9-E2E8AD210FC6}"/>
          </ac:spMkLst>
        </pc:spChg>
      </pc:sldChg>
      <pc:sldChg chg="new">
        <pc:chgData name="Philippe Nivlet" userId="79b2451f-3b26-40ba-86c6-8a07d3ffc672" providerId="ADAL" clId="{C48C40BA-8C18-46B6-A47F-FE6EE47A7177}" dt="2025-02-24T07:56:34.078" v="1736" actId="680"/>
        <pc:sldMkLst>
          <pc:docMk/>
          <pc:sldMk cId="2015417938" sldId="352"/>
        </pc:sldMkLst>
      </pc:sldChg>
      <pc:sldChg chg="new">
        <pc:chgData name="Philippe Nivlet" userId="79b2451f-3b26-40ba-86c6-8a07d3ffc672" providerId="ADAL" clId="{C48C40BA-8C18-46B6-A47F-FE6EE47A7177}" dt="2025-02-24T07:56:34.672" v="1737" actId="680"/>
        <pc:sldMkLst>
          <pc:docMk/>
          <pc:sldMk cId="1608270930" sldId="353"/>
        </pc:sldMkLst>
      </pc:sldChg>
      <pc:sldChg chg="new">
        <pc:chgData name="Philippe Nivlet" userId="79b2451f-3b26-40ba-86c6-8a07d3ffc672" providerId="ADAL" clId="{C48C40BA-8C18-46B6-A47F-FE6EE47A7177}" dt="2025-02-24T07:56:35.198" v="1738" actId="680"/>
        <pc:sldMkLst>
          <pc:docMk/>
          <pc:sldMk cId="1572975264" sldId="354"/>
        </pc:sldMkLst>
      </pc:sldChg>
      <pc:sldChg chg="modSp new mod">
        <pc:chgData name="Philippe Nivlet" userId="79b2451f-3b26-40ba-86c6-8a07d3ffc672" providerId="ADAL" clId="{C48C40BA-8C18-46B6-A47F-FE6EE47A7177}" dt="2025-02-24T07:56:53.374" v="1779" actId="20577"/>
        <pc:sldMkLst>
          <pc:docMk/>
          <pc:sldMk cId="3306029880" sldId="355"/>
        </pc:sldMkLst>
      </pc:sldChg>
      <pc:sldChg chg="new">
        <pc:chgData name="Philippe Nivlet" userId="79b2451f-3b26-40ba-86c6-8a07d3ffc672" providerId="ADAL" clId="{C48C40BA-8C18-46B6-A47F-FE6EE47A7177}" dt="2025-02-24T07:56:59.618" v="1780" actId="680"/>
        <pc:sldMkLst>
          <pc:docMk/>
          <pc:sldMk cId="1866055049" sldId="356"/>
        </pc:sldMkLst>
      </pc:sldChg>
      <pc:sldChg chg="modSp new mod">
        <pc:chgData name="Philippe Nivlet" userId="79b2451f-3b26-40ba-86c6-8a07d3ffc672" providerId="ADAL" clId="{C48C40BA-8C18-46B6-A47F-FE6EE47A7177}" dt="2025-02-24T07:57:38.053" v="1834" actId="20577"/>
        <pc:sldMkLst>
          <pc:docMk/>
          <pc:sldMk cId="3465079329" sldId="357"/>
        </pc:sldMkLst>
      </pc:sldChg>
      <pc:sldChg chg="new">
        <pc:chgData name="Philippe Nivlet" userId="79b2451f-3b26-40ba-86c6-8a07d3ffc672" providerId="ADAL" clId="{C48C40BA-8C18-46B6-A47F-FE6EE47A7177}" dt="2025-02-24T07:57:49.148" v="1835" actId="680"/>
        <pc:sldMkLst>
          <pc:docMk/>
          <pc:sldMk cId="2333640490" sldId="358"/>
        </pc:sldMkLst>
      </pc:sldChg>
      <pc:sldChg chg="modSp new mod">
        <pc:chgData name="Philippe Nivlet" userId="79b2451f-3b26-40ba-86c6-8a07d3ffc672" providerId="ADAL" clId="{C48C40BA-8C18-46B6-A47F-FE6EE47A7177}" dt="2025-02-24T07:58:03.456" v="1872" actId="20577"/>
        <pc:sldMkLst>
          <pc:docMk/>
          <pc:sldMk cId="1244585621" sldId="359"/>
        </pc:sldMkLst>
      </pc:sldChg>
      <pc:sldChg chg="new">
        <pc:chgData name="Philippe Nivlet" userId="79b2451f-3b26-40ba-86c6-8a07d3ffc672" providerId="ADAL" clId="{C48C40BA-8C18-46B6-A47F-FE6EE47A7177}" dt="2025-02-24T07:58:10.365" v="1873" actId="680"/>
        <pc:sldMkLst>
          <pc:docMk/>
          <pc:sldMk cId="1136827343" sldId="360"/>
        </pc:sldMkLst>
      </pc:sldChg>
      <pc:sldChg chg="new">
        <pc:chgData name="Philippe Nivlet" userId="79b2451f-3b26-40ba-86c6-8a07d3ffc672" providerId="ADAL" clId="{C48C40BA-8C18-46B6-A47F-FE6EE47A7177}" dt="2025-02-24T07:58:10.976" v="1874" actId="680"/>
        <pc:sldMkLst>
          <pc:docMk/>
          <pc:sldMk cId="21097068" sldId="361"/>
        </pc:sldMkLst>
      </pc:sldChg>
      <pc:sldChg chg="new">
        <pc:chgData name="Philippe Nivlet" userId="79b2451f-3b26-40ba-86c6-8a07d3ffc672" providerId="ADAL" clId="{C48C40BA-8C18-46B6-A47F-FE6EE47A7177}" dt="2025-02-24T07:58:11.559" v="1875" actId="680"/>
        <pc:sldMkLst>
          <pc:docMk/>
          <pc:sldMk cId="512336993" sldId="362"/>
        </pc:sldMkLst>
      </pc:sldChg>
      <pc:sldChg chg="modSp new mod">
        <pc:chgData name="Philippe Nivlet" userId="79b2451f-3b26-40ba-86c6-8a07d3ffc672" providerId="ADAL" clId="{C48C40BA-8C18-46B6-A47F-FE6EE47A7177}" dt="2025-02-24T07:58:31.652" v="1898" actId="20577"/>
        <pc:sldMkLst>
          <pc:docMk/>
          <pc:sldMk cId="4009852992" sldId="363"/>
        </pc:sldMkLst>
        <pc:spChg chg="mod">
          <ac:chgData name="Philippe Nivlet" userId="79b2451f-3b26-40ba-86c6-8a07d3ffc672" providerId="ADAL" clId="{C48C40BA-8C18-46B6-A47F-FE6EE47A7177}" dt="2025-02-24T07:58:31.652" v="1898" actId="20577"/>
          <ac:spMkLst>
            <pc:docMk/>
            <pc:sldMk cId="4009852992" sldId="363"/>
            <ac:spMk id="2" creationId="{07B40B70-B9B2-4940-D2BB-D2C393FB658B}"/>
          </ac:spMkLst>
        </pc:spChg>
      </pc:sldChg>
      <pc:sldChg chg="new">
        <pc:chgData name="Philippe Nivlet" userId="79b2451f-3b26-40ba-86c6-8a07d3ffc672" providerId="ADAL" clId="{C48C40BA-8C18-46B6-A47F-FE6EE47A7177}" dt="2025-02-24T07:59:00.992" v="1899" actId="680"/>
        <pc:sldMkLst>
          <pc:docMk/>
          <pc:sldMk cId="1191826412" sldId="364"/>
        </pc:sldMkLst>
      </pc:sldChg>
      <pc:sldChg chg="new">
        <pc:chgData name="Philippe Nivlet" userId="79b2451f-3b26-40ba-86c6-8a07d3ffc672" providerId="ADAL" clId="{C48C40BA-8C18-46B6-A47F-FE6EE47A7177}" dt="2025-02-24T07:59:02.677" v="1900" actId="680"/>
        <pc:sldMkLst>
          <pc:docMk/>
          <pc:sldMk cId="1761653892" sldId="365"/>
        </pc:sldMkLst>
      </pc:sldChg>
      <pc:sldChg chg="modSp new mod">
        <pc:chgData name="Philippe Nivlet" userId="79b2451f-3b26-40ba-86c6-8a07d3ffc672" providerId="ADAL" clId="{C48C40BA-8C18-46B6-A47F-FE6EE47A7177}" dt="2025-02-24T08:01:45.151" v="2066" actId="20577"/>
        <pc:sldMkLst>
          <pc:docMk/>
          <pc:sldMk cId="3254843111" sldId="366"/>
        </pc:sldMkLst>
      </pc:sldChg>
      <pc:sldChg chg="modSp add mod">
        <pc:chgData name="Philippe Nivlet" userId="79b2451f-3b26-40ba-86c6-8a07d3ffc672" providerId="ADAL" clId="{C48C40BA-8C18-46B6-A47F-FE6EE47A7177}" dt="2025-02-24T08:00:13.981" v="1970" actId="20577"/>
        <pc:sldMkLst>
          <pc:docMk/>
          <pc:sldMk cId="2235960" sldId="367"/>
        </pc:sldMkLst>
      </pc:sldChg>
      <pc:sldChg chg="modSp add mod">
        <pc:chgData name="Philippe Nivlet" userId="79b2451f-3b26-40ba-86c6-8a07d3ffc672" providerId="ADAL" clId="{C48C40BA-8C18-46B6-A47F-FE6EE47A7177}" dt="2025-02-24T08:00:24.380" v="1994" actId="20577"/>
        <pc:sldMkLst>
          <pc:docMk/>
          <pc:sldMk cId="1039493722" sldId="368"/>
        </pc:sldMkLst>
      </pc:sldChg>
      <pc:sldChg chg="modSp new mod">
        <pc:chgData name="Philippe Nivlet" userId="79b2451f-3b26-40ba-86c6-8a07d3ffc672" providerId="ADAL" clId="{C48C40BA-8C18-46B6-A47F-FE6EE47A7177}" dt="2025-02-24T08:01:06.109" v="2030" actId="20577"/>
        <pc:sldMkLst>
          <pc:docMk/>
          <pc:sldMk cId="3787016401" sldId="369"/>
        </pc:sldMkLst>
        <pc:spChg chg="mod">
          <ac:chgData name="Philippe Nivlet" userId="79b2451f-3b26-40ba-86c6-8a07d3ffc672" providerId="ADAL" clId="{C48C40BA-8C18-46B6-A47F-FE6EE47A7177}" dt="2025-02-24T08:01:06.109" v="2030" actId="20577"/>
          <ac:spMkLst>
            <pc:docMk/>
            <pc:sldMk cId="3787016401" sldId="369"/>
            <ac:spMk id="2" creationId="{5F738680-60F8-C7EC-2558-DDCF1AD15E18}"/>
          </ac:spMkLst>
        </pc:spChg>
      </pc:sldChg>
      <pc:sldChg chg="new">
        <pc:chgData name="Philippe Nivlet" userId="79b2451f-3b26-40ba-86c6-8a07d3ffc672" providerId="ADAL" clId="{C48C40BA-8C18-46B6-A47F-FE6EE47A7177}" dt="2025-02-24T08:00:43.369" v="1996" actId="680"/>
        <pc:sldMkLst>
          <pc:docMk/>
          <pc:sldMk cId="412642612" sldId="370"/>
        </pc:sldMkLst>
      </pc:sldChg>
      <pc:sldChg chg="new">
        <pc:chgData name="Philippe Nivlet" userId="79b2451f-3b26-40ba-86c6-8a07d3ffc672" providerId="ADAL" clId="{C48C40BA-8C18-46B6-A47F-FE6EE47A7177}" dt="2025-02-24T08:01:47.412" v="2067" actId="680"/>
        <pc:sldMkLst>
          <pc:docMk/>
          <pc:sldMk cId="16348638" sldId="371"/>
        </pc:sldMkLst>
      </pc:sldChg>
      <pc:sldChg chg="modSp new mod">
        <pc:chgData name="Philippe Nivlet" userId="79b2451f-3b26-40ba-86c6-8a07d3ffc672" providerId="ADAL" clId="{C48C40BA-8C18-46B6-A47F-FE6EE47A7177}" dt="2025-02-24T08:02:08.974" v="2113" actId="20577"/>
        <pc:sldMkLst>
          <pc:docMk/>
          <pc:sldMk cId="4039587533" sldId="372"/>
        </pc:sldMkLst>
      </pc:sldChg>
      <pc:sldChg chg="new">
        <pc:chgData name="Philippe Nivlet" userId="79b2451f-3b26-40ba-86c6-8a07d3ffc672" providerId="ADAL" clId="{C48C40BA-8C18-46B6-A47F-FE6EE47A7177}" dt="2025-02-24T08:02:14.728" v="2114" actId="680"/>
        <pc:sldMkLst>
          <pc:docMk/>
          <pc:sldMk cId="3267642150" sldId="373"/>
        </pc:sldMkLst>
      </pc:sldChg>
      <pc:sldChg chg="new">
        <pc:chgData name="Philippe Nivlet" userId="79b2451f-3b26-40ba-86c6-8a07d3ffc672" providerId="ADAL" clId="{C48C40BA-8C18-46B6-A47F-FE6EE47A7177}" dt="2025-02-24T08:02:15.351" v="2115" actId="680"/>
        <pc:sldMkLst>
          <pc:docMk/>
          <pc:sldMk cId="3087855455" sldId="374"/>
        </pc:sldMkLst>
      </pc:sldChg>
      <pc:sldChg chg="modSp new mod">
        <pc:chgData name="Philippe Nivlet" userId="79b2451f-3b26-40ba-86c6-8a07d3ffc672" providerId="ADAL" clId="{C48C40BA-8C18-46B6-A47F-FE6EE47A7177}" dt="2025-02-24T08:02:31.758" v="2140" actId="20577"/>
        <pc:sldMkLst>
          <pc:docMk/>
          <pc:sldMk cId="3290658597" sldId="375"/>
        </pc:sldMkLst>
      </pc:sldChg>
      <pc:sldChg chg="new">
        <pc:chgData name="Philippe Nivlet" userId="79b2451f-3b26-40ba-86c6-8a07d3ffc672" providerId="ADAL" clId="{C48C40BA-8C18-46B6-A47F-FE6EE47A7177}" dt="2025-02-24T08:02:34.424" v="2141" actId="680"/>
        <pc:sldMkLst>
          <pc:docMk/>
          <pc:sldMk cId="2782966881" sldId="376"/>
        </pc:sldMkLst>
      </pc:sldChg>
      <pc:sldChg chg="modSp new mod">
        <pc:chgData name="Philippe Nivlet" userId="79b2451f-3b26-40ba-86c6-8a07d3ffc672" providerId="ADAL" clId="{C48C40BA-8C18-46B6-A47F-FE6EE47A7177}" dt="2025-02-24T08:02:51.702" v="2167" actId="20577"/>
        <pc:sldMkLst>
          <pc:docMk/>
          <pc:sldMk cId="3835851027" sldId="377"/>
        </pc:sldMkLst>
      </pc:sldChg>
      <pc:sldChg chg="new">
        <pc:chgData name="Philippe Nivlet" userId="79b2451f-3b26-40ba-86c6-8a07d3ffc672" providerId="ADAL" clId="{C48C40BA-8C18-46B6-A47F-FE6EE47A7177}" dt="2025-02-24T08:02:59.974" v="2168" actId="680"/>
        <pc:sldMkLst>
          <pc:docMk/>
          <pc:sldMk cId="400557257" sldId="378"/>
        </pc:sldMkLst>
      </pc:sldChg>
      <pc:sldChg chg="new">
        <pc:chgData name="Philippe Nivlet" userId="79b2451f-3b26-40ba-86c6-8a07d3ffc672" providerId="ADAL" clId="{C48C40BA-8C18-46B6-A47F-FE6EE47A7177}" dt="2025-02-24T08:03:00.918" v="2169" actId="680"/>
        <pc:sldMkLst>
          <pc:docMk/>
          <pc:sldMk cId="1423568741" sldId="379"/>
        </pc:sldMkLst>
      </pc:sldChg>
      <pc:sldChg chg="modSp new mod">
        <pc:chgData name="Philippe Nivlet" userId="79b2451f-3b26-40ba-86c6-8a07d3ffc672" providerId="ADAL" clId="{C48C40BA-8C18-46B6-A47F-FE6EE47A7177}" dt="2025-02-24T08:03:12.703" v="2187" actId="20577"/>
        <pc:sldMkLst>
          <pc:docMk/>
          <pc:sldMk cId="2214691720" sldId="380"/>
        </pc:sldMkLst>
      </pc:sldChg>
      <pc:sldChg chg="modSp new mod">
        <pc:chgData name="Philippe Nivlet" userId="79b2451f-3b26-40ba-86c6-8a07d3ffc672" providerId="ADAL" clId="{C48C40BA-8C18-46B6-A47F-FE6EE47A7177}" dt="2025-02-24T08:03:26.449" v="2214" actId="20577"/>
        <pc:sldMkLst>
          <pc:docMk/>
          <pc:sldMk cId="68529064" sldId="381"/>
        </pc:sldMkLst>
      </pc:sldChg>
      <pc:sldChg chg="new">
        <pc:chgData name="Philippe Nivlet" userId="79b2451f-3b26-40ba-86c6-8a07d3ffc672" providerId="ADAL" clId="{C48C40BA-8C18-46B6-A47F-FE6EE47A7177}" dt="2025-02-24T08:03:32.281" v="2215" actId="680"/>
        <pc:sldMkLst>
          <pc:docMk/>
          <pc:sldMk cId="1215122980" sldId="382"/>
        </pc:sldMkLst>
      </pc:sldChg>
      <pc:sldChg chg="modSp new mod">
        <pc:chgData name="Philippe Nivlet" userId="79b2451f-3b26-40ba-86c6-8a07d3ffc672" providerId="ADAL" clId="{C48C40BA-8C18-46B6-A47F-FE6EE47A7177}" dt="2025-02-24T08:03:54.473" v="2273" actId="20577"/>
        <pc:sldMkLst>
          <pc:docMk/>
          <pc:sldMk cId="2583219364" sldId="383"/>
        </pc:sldMkLst>
      </pc:sldChg>
      <pc:sldChg chg="new">
        <pc:chgData name="Philippe Nivlet" userId="79b2451f-3b26-40ba-86c6-8a07d3ffc672" providerId="ADAL" clId="{C48C40BA-8C18-46B6-A47F-FE6EE47A7177}" dt="2025-02-24T08:03:58.614" v="2274" actId="680"/>
        <pc:sldMkLst>
          <pc:docMk/>
          <pc:sldMk cId="970962814" sldId="384"/>
        </pc:sldMkLst>
      </pc:sldChg>
      <pc:sldChg chg="modSp new mod">
        <pc:chgData name="Philippe Nivlet" userId="79b2451f-3b26-40ba-86c6-8a07d3ffc672" providerId="ADAL" clId="{C48C40BA-8C18-46B6-A47F-FE6EE47A7177}" dt="2025-02-24T08:04:16.292" v="2311" actId="20577"/>
        <pc:sldMkLst>
          <pc:docMk/>
          <pc:sldMk cId="623400798" sldId="385"/>
        </pc:sldMkLst>
      </pc:sldChg>
      <pc:sldChg chg="new">
        <pc:chgData name="Philippe Nivlet" userId="79b2451f-3b26-40ba-86c6-8a07d3ffc672" providerId="ADAL" clId="{C48C40BA-8C18-46B6-A47F-FE6EE47A7177}" dt="2025-02-24T08:04:18.399" v="2312" actId="680"/>
        <pc:sldMkLst>
          <pc:docMk/>
          <pc:sldMk cId="4227307202" sldId="386"/>
        </pc:sldMkLst>
      </pc:sldChg>
      <pc:sldChg chg="modSp new mod">
        <pc:chgData name="Philippe Nivlet" userId="79b2451f-3b26-40ba-86c6-8a07d3ffc672" providerId="ADAL" clId="{C48C40BA-8C18-46B6-A47F-FE6EE47A7177}" dt="2025-02-24T08:04:52.202" v="2348" actId="20577"/>
        <pc:sldMkLst>
          <pc:docMk/>
          <pc:sldMk cId="957387780" sldId="387"/>
        </pc:sldMkLst>
      </pc:sldChg>
      <pc:sldChg chg="new">
        <pc:chgData name="Philippe Nivlet" userId="79b2451f-3b26-40ba-86c6-8a07d3ffc672" providerId="ADAL" clId="{C48C40BA-8C18-46B6-A47F-FE6EE47A7177}" dt="2025-02-24T08:04:31.741" v="2329" actId="680"/>
        <pc:sldMkLst>
          <pc:docMk/>
          <pc:sldMk cId="1497960983" sldId="388"/>
        </pc:sldMkLst>
      </pc:sldChg>
      <pc:sldChg chg="new">
        <pc:chgData name="Philippe Nivlet" userId="79b2451f-3b26-40ba-86c6-8a07d3ffc672" providerId="ADAL" clId="{C48C40BA-8C18-46B6-A47F-FE6EE47A7177}" dt="2025-02-24T08:04:32.380" v="2330" actId="680"/>
        <pc:sldMkLst>
          <pc:docMk/>
          <pc:sldMk cId="4017760938" sldId="389"/>
        </pc:sldMkLst>
      </pc:sldChg>
      <pc:sldChg chg="new">
        <pc:chgData name="Philippe Nivlet" userId="79b2451f-3b26-40ba-86c6-8a07d3ffc672" providerId="ADAL" clId="{C48C40BA-8C18-46B6-A47F-FE6EE47A7177}" dt="2025-02-24T08:04:33.245" v="2331" actId="680"/>
        <pc:sldMkLst>
          <pc:docMk/>
          <pc:sldMk cId="23133823" sldId="390"/>
        </pc:sldMkLst>
      </pc:sldChg>
      <pc:sldChg chg="modSp new mod">
        <pc:chgData name="Philippe Nivlet" userId="79b2451f-3b26-40ba-86c6-8a07d3ffc672" providerId="ADAL" clId="{C48C40BA-8C18-46B6-A47F-FE6EE47A7177}" dt="2025-02-24T08:05:07.633" v="2379" actId="20577"/>
        <pc:sldMkLst>
          <pc:docMk/>
          <pc:sldMk cId="4256957552" sldId="391"/>
        </pc:sldMkLst>
      </pc:sldChg>
      <pc:sldChg chg="new">
        <pc:chgData name="Philippe Nivlet" userId="79b2451f-3b26-40ba-86c6-8a07d3ffc672" providerId="ADAL" clId="{C48C40BA-8C18-46B6-A47F-FE6EE47A7177}" dt="2025-02-24T08:05:17.752" v="2380" actId="680"/>
        <pc:sldMkLst>
          <pc:docMk/>
          <pc:sldMk cId="855965326" sldId="392"/>
        </pc:sldMkLst>
      </pc:sldChg>
      <pc:sldChg chg="new">
        <pc:chgData name="Philippe Nivlet" userId="79b2451f-3b26-40ba-86c6-8a07d3ffc672" providerId="ADAL" clId="{C48C40BA-8C18-46B6-A47F-FE6EE47A7177}" dt="2025-02-24T08:05:18.275" v="2381" actId="680"/>
        <pc:sldMkLst>
          <pc:docMk/>
          <pc:sldMk cId="1144823073" sldId="393"/>
        </pc:sldMkLst>
      </pc:sldChg>
      <pc:sldChg chg="new">
        <pc:chgData name="Philippe Nivlet" userId="79b2451f-3b26-40ba-86c6-8a07d3ffc672" providerId="ADAL" clId="{C48C40BA-8C18-46B6-A47F-FE6EE47A7177}" dt="2025-02-24T08:05:18.808" v="2382" actId="680"/>
        <pc:sldMkLst>
          <pc:docMk/>
          <pc:sldMk cId="1962745580" sldId="394"/>
        </pc:sldMkLst>
      </pc:sldChg>
      <pc:sldChg chg="modSp new mod">
        <pc:chgData name="Philippe Nivlet" userId="79b2451f-3b26-40ba-86c6-8a07d3ffc672" providerId="ADAL" clId="{C48C40BA-8C18-46B6-A47F-FE6EE47A7177}" dt="2025-02-24T08:05:29.217" v="2390" actId="20577"/>
        <pc:sldMkLst>
          <pc:docMk/>
          <pc:sldMk cId="906172018" sldId="395"/>
        </pc:sldMkLst>
      </pc:sldChg>
      <pc:sldChg chg="modSp add mod">
        <pc:chgData name="Philippe Nivlet" userId="79b2451f-3b26-40ba-86c6-8a07d3ffc672" providerId="ADAL" clId="{C48C40BA-8C18-46B6-A47F-FE6EE47A7177}" dt="2025-02-24T08:06:13.018" v="2418" actId="20577"/>
        <pc:sldMkLst>
          <pc:docMk/>
          <pc:sldMk cId="3970935537" sldId="396"/>
        </pc:sldMkLst>
      </pc:sldChg>
      <pc:sldChg chg="modSp add mod">
        <pc:chgData name="Philippe Nivlet" userId="79b2451f-3b26-40ba-86c6-8a07d3ffc672" providerId="ADAL" clId="{C48C40BA-8C18-46B6-A47F-FE6EE47A7177}" dt="2025-02-24T08:06:22.105" v="2430" actId="20577"/>
        <pc:sldMkLst>
          <pc:docMk/>
          <pc:sldMk cId="2024449101" sldId="397"/>
        </pc:sldMkLst>
      </pc:sldChg>
      <pc:sldChg chg="modSp new mod">
        <pc:chgData name="Philippe Nivlet" userId="79b2451f-3b26-40ba-86c6-8a07d3ffc672" providerId="ADAL" clId="{C48C40BA-8C18-46B6-A47F-FE6EE47A7177}" dt="2025-02-24T08:06:45.155" v="2465" actId="20577"/>
        <pc:sldMkLst>
          <pc:docMk/>
          <pc:sldMk cId="4054810875" sldId="398"/>
        </pc:sldMkLst>
      </pc:sldChg>
      <pc:sldChg chg="new">
        <pc:chgData name="Philippe Nivlet" userId="79b2451f-3b26-40ba-86c6-8a07d3ffc672" providerId="ADAL" clId="{C48C40BA-8C18-46B6-A47F-FE6EE47A7177}" dt="2025-02-24T08:06:51.078" v="2466" actId="680"/>
        <pc:sldMkLst>
          <pc:docMk/>
          <pc:sldMk cId="1819234799" sldId="399"/>
        </pc:sldMkLst>
      </pc:sldChg>
      <pc:sldChg chg="modSp new mod">
        <pc:chgData name="Philippe Nivlet" userId="79b2451f-3b26-40ba-86c6-8a07d3ffc672" providerId="ADAL" clId="{C48C40BA-8C18-46B6-A47F-FE6EE47A7177}" dt="2025-02-24T08:07:10.483" v="2492" actId="20577"/>
        <pc:sldMkLst>
          <pc:docMk/>
          <pc:sldMk cId="1348254882" sldId="400"/>
        </pc:sldMkLst>
      </pc:sldChg>
      <pc:sldChg chg="new">
        <pc:chgData name="Philippe Nivlet" userId="79b2451f-3b26-40ba-86c6-8a07d3ffc672" providerId="ADAL" clId="{C48C40BA-8C18-46B6-A47F-FE6EE47A7177}" dt="2025-02-24T08:07:12.906" v="2493" actId="680"/>
        <pc:sldMkLst>
          <pc:docMk/>
          <pc:sldMk cId="2938039331" sldId="401"/>
        </pc:sldMkLst>
      </pc:sldChg>
      <pc:sldChg chg="modSp new mod">
        <pc:chgData name="Philippe Nivlet" userId="79b2451f-3b26-40ba-86c6-8a07d3ffc672" providerId="ADAL" clId="{C48C40BA-8C18-46B6-A47F-FE6EE47A7177}" dt="2025-02-24T08:07:21.690" v="2506" actId="20577"/>
        <pc:sldMkLst>
          <pc:docMk/>
          <pc:sldMk cId="798662397" sldId="402"/>
        </pc:sldMkLst>
      </pc:sldChg>
      <pc:sldChg chg="new">
        <pc:chgData name="Philippe Nivlet" userId="79b2451f-3b26-40ba-86c6-8a07d3ffc672" providerId="ADAL" clId="{C48C40BA-8C18-46B6-A47F-FE6EE47A7177}" dt="2025-02-24T08:07:24.525" v="2507" actId="680"/>
        <pc:sldMkLst>
          <pc:docMk/>
          <pc:sldMk cId="2407191100" sldId="403"/>
        </pc:sldMkLst>
      </pc:sldChg>
      <pc:sldChg chg="new">
        <pc:chgData name="Philippe Nivlet" userId="79b2451f-3b26-40ba-86c6-8a07d3ffc672" providerId="ADAL" clId="{C48C40BA-8C18-46B6-A47F-FE6EE47A7177}" dt="2025-02-24T08:07:24.954" v="2508" actId="680"/>
        <pc:sldMkLst>
          <pc:docMk/>
          <pc:sldMk cId="1552693995" sldId="404"/>
        </pc:sldMkLst>
      </pc:sldChg>
      <pc:sldChg chg="modSp new mod">
        <pc:chgData name="Philippe Nivlet" userId="79b2451f-3b26-40ba-86c6-8a07d3ffc672" providerId="ADAL" clId="{C48C40BA-8C18-46B6-A47F-FE6EE47A7177}" dt="2025-02-24T08:07:34.228" v="2523" actId="20577"/>
        <pc:sldMkLst>
          <pc:docMk/>
          <pc:sldMk cId="3444000603" sldId="405"/>
        </pc:sldMkLst>
      </pc:sldChg>
      <pc:sldChg chg="new">
        <pc:chgData name="Philippe Nivlet" userId="79b2451f-3b26-40ba-86c6-8a07d3ffc672" providerId="ADAL" clId="{C48C40BA-8C18-46B6-A47F-FE6EE47A7177}" dt="2025-02-24T08:07:35.854" v="2524" actId="680"/>
        <pc:sldMkLst>
          <pc:docMk/>
          <pc:sldMk cId="2565700792" sldId="406"/>
        </pc:sldMkLst>
      </pc:sldChg>
      <pc:sldChg chg="modSp new mod">
        <pc:chgData name="Philippe Nivlet" userId="79b2451f-3b26-40ba-86c6-8a07d3ffc672" providerId="ADAL" clId="{C48C40BA-8C18-46B6-A47F-FE6EE47A7177}" dt="2025-02-24T08:07:44.874" v="2541" actId="20577"/>
        <pc:sldMkLst>
          <pc:docMk/>
          <pc:sldMk cId="979423250" sldId="407"/>
        </pc:sldMkLst>
      </pc:sldChg>
      <pc:sldChg chg="new">
        <pc:chgData name="Philippe Nivlet" userId="79b2451f-3b26-40ba-86c6-8a07d3ffc672" providerId="ADAL" clId="{C48C40BA-8C18-46B6-A47F-FE6EE47A7177}" dt="2025-02-24T08:07:46.975" v="2542" actId="680"/>
        <pc:sldMkLst>
          <pc:docMk/>
          <pc:sldMk cId="2125517144" sldId="408"/>
        </pc:sldMkLst>
      </pc:sldChg>
      <pc:sldChg chg="modSp new mod">
        <pc:chgData name="Philippe Nivlet" userId="79b2451f-3b26-40ba-86c6-8a07d3ffc672" providerId="ADAL" clId="{C48C40BA-8C18-46B6-A47F-FE6EE47A7177}" dt="2025-02-24T08:07:59.675" v="2558" actId="20577"/>
        <pc:sldMkLst>
          <pc:docMk/>
          <pc:sldMk cId="258326038" sldId="409"/>
        </pc:sldMkLst>
      </pc:sldChg>
      <pc:sldChg chg="new">
        <pc:chgData name="Philippe Nivlet" userId="79b2451f-3b26-40ba-86c6-8a07d3ffc672" providerId="ADAL" clId="{C48C40BA-8C18-46B6-A47F-FE6EE47A7177}" dt="2025-02-24T08:08:00.769" v="2559" actId="680"/>
        <pc:sldMkLst>
          <pc:docMk/>
          <pc:sldMk cId="2789667659" sldId="410"/>
        </pc:sldMkLst>
      </pc:sldChg>
      <pc:sldChg chg="new">
        <pc:chgData name="Philippe Nivlet" userId="79b2451f-3b26-40ba-86c6-8a07d3ffc672" providerId="ADAL" clId="{C48C40BA-8C18-46B6-A47F-FE6EE47A7177}" dt="2025-02-24T08:08:01.015" v="2560" actId="680"/>
        <pc:sldMkLst>
          <pc:docMk/>
          <pc:sldMk cId="1924016" sldId="411"/>
        </pc:sldMkLst>
      </pc:sldChg>
      <pc:sldChg chg="new">
        <pc:chgData name="Philippe Nivlet" userId="79b2451f-3b26-40ba-86c6-8a07d3ffc672" providerId="ADAL" clId="{C48C40BA-8C18-46B6-A47F-FE6EE47A7177}" dt="2025-02-24T08:08:01.501" v="2561" actId="680"/>
        <pc:sldMkLst>
          <pc:docMk/>
          <pc:sldMk cId="303912469" sldId="412"/>
        </pc:sldMkLst>
      </pc:sldChg>
      <pc:sldChg chg="modSp new mod">
        <pc:chgData name="Philippe Nivlet" userId="79b2451f-3b26-40ba-86c6-8a07d3ffc672" providerId="ADAL" clId="{C48C40BA-8C18-46B6-A47F-FE6EE47A7177}" dt="2025-02-24T08:08:15.675" v="2583" actId="20577"/>
        <pc:sldMkLst>
          <pc:docMk/>
          <pc:sldMk cId="414010776" sldId="413"/>
        </pc:sldMkLst>
      </pc:sldChg>
      <pc:sldChg chg="new">
        <pc:chgData name="Philippe Nivlet" userId="79b2451f-3b26-40ba-86c6-8a07d3ffc672" providerId="ADAL" clId="{C48C40BA-8C18-46B6-A47F-FE6EE47A7177}" dt="2025-02-24T08:08:23.018" v="2584" actId="680"/>
        <pc:sldMkLst>
          <pc:docMk/>
          <pc:sldMk cId="93807187" sldId="414"/>
        </pc:sldMkLst>
      </pc:sldChg>
      <pc:sldChg chg="modSp new mod">
        <pc:chgData name="Philippe Nivlet" userId="79b2451f-3b26-40ba-86c6-8a07d3ffc672" providerId="ADAL" clId="{C48C40BA-8C18-46B6-A47F-FE6EE47A7177}" dt="2025-02-24T08:10:06.043" v="2664" actId="20577"/>
        <pc:sldMkLst>
          <pc:docMk/>
          <pc:sldMk cId="3291518994" sldId="415"/>
        </pc:sldMkLst>
      </pc:sldChg>
      <pc:sldChg chg="modSp add mod">
        <pc:chgData name="Philippe Nivlet" userId="79b2451f-3b26-40ba-86c6-8a07d3ffc672" providerId="ADAL" clId="{C48C40BA-8C18-46B6-A47F-FE6EE47A7177}" dt="2025-02-24T08:09:42.058" v="2644" actId="20577"/>
        <pc:sldMkLst>
          <pc:docMk/>
          <pc:sldMk cId="1809431885" sldId="416"/>
        </pc:sldMkLst>
      </pc:sldChg>
      <pc:sldChg chg="modSp new mod">
        <pc:chgData name="Philippe Nivlet" userId="79b2451f-3b26-40ba-86c6-8a07d3ffc672" providerId="ADAL" clId="{C48C40BA-8C18-46B6-A47F-FE6EE47A7177}" dt="2025-02-24T08:10:15.753" v="2686" actId="20577"/>
        <pc:sldMkLst>
          <pc:docMk/>
          <pc:sldMk cId="3971620336" sldId="417"/>
        </pc:sldMkLst>
      </pc:sldChg>
      <pc:sldChg chg="new">
        <pc:chgData name="Philippe Nivlet" userId="79b2451f-3b26-40ba-86c6-8a07d3ffc672" providerId="ADAL" clId="{C48C40BA-8C18-46B6-A47F-FE6EE47A7177}" dt="2025-02-24T08:10:17.038" v="2687" actId="680"/>
        <pc:sldMkLst>
          <pc:docMk/>
          <pc:sldMk cId="3788326168" sldId="418"/>
        </pc:sldMkLst>
      </pc:sldChg>
      <pc:sldChg chg="new">
        <pc:chgData name="Philippe Nivlet" userId="79b2451f-3b26-40ba-86c6-8a07d3ffc672" providerId="ADAL" clId="{C48C40BA-8C18-46B6-A47F-FE6EE47A7177}" dt="2025-02-24T08:10:17.214" v="2688" actId="680"/>
        <pc:sldMkLst>
          <pc:docMk/>
          <pc:sldMk cId="3553170702" sldId="419"/>
        </pc:sldMkLst>
      </pc:sldChg>
      <pc:sldChg chg="modSp new mod">
        <pc:chgData name="Philippe Nivlet" userId="79b2451f-3b26-40ba-86c6-8a07d3ffc672" providerId="ADAL" clId="{C48C40BA-8C18-46B6-A47F-FE6EE47A7177}" dt="2025-02-24T08:10:32.860" v="2714" actId="20577"/>
        <pc:sldMkLst>
          <pc:docMk/>
          <pc:sldMk cId="429408428" sldId="420"/>
        </pc:sldMkLst>
      </pc:sldChg>
      <pc:sldChg chg="new">
        <pc:chgData name="Philippe Nivlet" userId="79b2451f-3b26-40ba-86c6-8a07d3ffc672" providerId="ADAL" clId="{C48C40BA-8C18-46B6-A47F-FE6EE47A7177}" dt="2025-02-24T08:10:36.726" v="2715" actId="680"/>
        <pc:sldMkLst>
          <pc:docMk/>
          <pc:sldMk cId="2895830676" sldId="421"/>
        </pc:sldMkLst>
      </pc:sldChg>
      <pc:sldChg chg="modSp new mod">
        <pc:chgData name="Philippe Nivlet" userId="79b2451f-3b26-40ba-86c6-8a07d3ffc672" providerId="ADAL" clId="{C48C40BA-8C18-46B6-A47F-FE6EE47A7177}" dt="2025-02-24T08:10:46.843" v="2741" actId="20577"/>
        <pc:sldMkLst>
          <pc:docMk/>
          <pc:sldMk cId="3430185997" sldId="422"/>
        </pc:sldMkLst>
      </pc:sldChg>
      <pc:sldChg chg="new">
        <pc:chgData name="Philippe Nivlet" userId="79b2451f-3b26-40ba-86c6-8a07d3ffc672" providerId="ADAL" clId="{C48C40BA-8C18-46B6-A47F-FE6EE47A7177}" dt="2025-02-24T08:10:50.648" v="2742" actId="680"/>
        <pc:sldMkLst>
          <pc:docMk/>
          <pc:sldMk cId="3873363276" sldId="423"/>
        </pc:sldMkLst>
      </pc:sldChg>
      <pc:sldChg chg="modSp new mod">
        <pc:chgData name="Philippe Nivlet" userId="79b2451f-3b26-40ba-86c6-8a07d3ffc672" providerId="ADAL" clId="{C48C40BA-8C18-46B6-A47F-FE6EE47A7177}" dt="2025-02-24T08:11:07.332" v="2782" actId="20577"/>
        <pc:sldMkLst>
          <pc:docMk/>
          <pc:sldMk cId="1080319826" sldId="424"/>
        </pc:sldMkLst>
      </pc:sldChg>
      <pc:sldChg chg="new">
        <pc:chgData name="Philippe Nivlet" userId="79b2451f-3b26-40ba-86c6-8a07d3ffc672" providerId="ADAL" clId="{C48C40BA-8C18-46B6-A47F-FE6EE47A7177}" dt="2025-02-24T08:11:14.138" v="2783" actId="680"/>
        <pc:sldMkLst>
          <pc:docMk/>
          <pc:sldMk cId="3110906661" sldId="425"/>
        </pc:sldMkLst>
      </pc:sldChg>
      <pc:sldChg chg="modSp new mod">
        <pc:chgData name="Philippe Nivlet" userId="79b2451f-3b26-40ba-86c6-8a07d3ffc672" providerId="ADAL" clId="{C48C40BA-8C18-46B6-A47F-FE6EE47A7177}" dt="2025-02-24T08:11:23.226" v="2792" actId="20577"/>
        <pc:sldMkLst>
          <pc:docMk/>
          <pc:sldMk cId="2839657254" sldId="426"/>
        </pc:sldMkLst>
      </pc:sldChg>
      <pc:sldChg chg="modSp add mod">
        <pc:chgData name="Philippe Nivlet" userId="79b2451f-3b26-40ba-86c6-8a07d3ffc672" providerId="ADAL" clId="{C48C40BA-8C18-46B6-A47F-FE6EE47A7177}" dt="2025-02-24T08:12:17.402" v="2836" actId="20577"/>
        <pc:sldMkLst>
          <pc:docMk/>
          <pc:sldMk cId="4147967890" sldId="427"/>
        </pc:sldMkLst>
      </pc:sldChg>
      <pc:sldChg chg="modSp add mod">
        <pc:chgData name="Philippe Nivlet" userId="79b2451f-3b26-40ba-86c6-8a07d3ffc672" providerId="ADAL" clId="{C48C40BA-8C18-46B6-A47F-FE6EE47A7177}" dt="2025-02-24T08:12:26.572" v="2856" actId="20577"/>
        <pc:sldMkLst>
          <pc:docMk/>
          <pc:sldMk cId="3911907551" sldId="428"/>
        </pc:sldMkLst>
      </pc:sldChg>
      <pc:sldChg chg="new">
        <pc:chgData name="Philippe Nivlet" userId="79b2451f-3b26-40ba-86c6-8a07d3ffc672" providerId="ADAL" clId="{C48C40BA-8C18-46B6-A47F-FE6EE47A7177}" dt="2025-02-24T08:12:40.316" v="2857" actId="680"/>
        <pc:sldMkLst>
          <pc:docMk/>
          <pc:sldMk cId="1352152047" sldId="429"/>
        </pc:sldMkLst>
      </pc:sldChg>
      <pc:sldChg chg="new">
        <pc:chgData name="Philippe Nivlet" userId="79b2451f-3b26-40ba-86c6-8a07d3ffc672" providerId="ADAL" clId="{C48C40BA-8C18-46B6-A47F-FE6EE47A7177}" dt="2025-02-24T08:12:40.668" v="2858" actId="680"/>
        <pc:sldMkLst>
          <pc:docMk/>
          <pc:sldMk cId="131969319" sldId="430"/>
        </pc:sldMkLst>
      </pc:sldChg>
      <pc:sldChg chg="modSp new mod">
        <pc:chgData name="Philippe Nivlet" userId="79b2451f-3b26-40ba-86c6-8a07d3ffc672" providerId="ADAL" clId="{C48C40BA-8C18-46B6-A47F-FE6EE47A7177}" dt="2025-02-24T08:12:57.828" v="2879" actId="20577"/>
        <pc:sldMkLst>
          <pc:docMk/>
          <pc:sldMk cId="3285089455" sldId="431"/>
        </pc:sldMkLst>
      </pc:sldChg>
      <pc:sldChg chg="modSp new mod">
        <pc:chgData name="Philippe Nivlet" userId="79b2451f-3b26-40ba-86c6-8a07d3ffc672" providerId="ADAL" clId="{C48C40BA-8C18-46B6-A47F-FE6EE47A7177}" dt="2025-02-24T08:13:08.275" v="2895" actId="20577"/>
        <pc:sldMkLst>
          <pc:docMk/>
          <pc:sldMk cId="2616273384" sldId="432"/>
        </pc:sldMkLst>
        <pc:spChg chg="mod">
          <ac:chgData name="Philippe Nivlet" userId="79b2451f-3b26-40ba-86c6-8a07d3ffc672" providerId="ADAL" clId="{C48C40BA-8C18-46B6-A47F-FE6EE47A7177}" dt="2025-02-24T08:13:08.275" v="2895" actId="20577"/>
          <ac:spMkLst>
            <pc:docMk/>
            <pc:sldMk cId="2616273384" sldId="432"/>
            <ac:spMk id="2" creationId="{5157A964-1086-9DE1-B57D-9AFD6FDC328C}"/>
          </ac:spMkLst>
        </pc:spChg>
      </pc:sldChg>
      <pc:sldChg chg="modSp new mod">
        <pc:chgData name="Philippe Nivlet" userId="79b2451f-3b26-40ba-86c6-8a07d3ffc672" providerId="ADAL" clId="{C48C40BA-8C18-46B6-A47F-FE6EE47A7177}" dt="2025-02-24T08:13:33.156" v="2929" actId="20577"/>
        <pc:sldMkLst>
          <pc:docMk/>
          <pc:sldMk cId="2707727920" sldId="433"/>
        </pc:sldMkLst>
        <pc:spChg chg="mod">
          <ac:chgData name="Philippe Nivlet" userId="79b2451f-3b26-40ba-86c6-8a07d3ffc672" providerId="ADAL" clId="{C48C40BA-8C18-46B6-A47F-FE6EE47A7177}" dt="2025-02-24T08:13:33.156" v="2929" actId="20577"/>
          <ac:spMkLst>
            <pc:docMk/>
            <pc:sldMk cId="2707727920" sldId="433"/>
            <ac:spMk id="2" creationId="{C22AAF8C-0836-6FD4-BD62-33C0247D9C3D}"/>
          </ac:spMkLst>
        </pc:spChg>
      </pc:sldChg>
      <pc:sldChg chg="addSp delSp modSp new mod modAnim">
        <pc:chgData name="Philippe Nivlet" userId="79b2451f-3b26-40ba-86c6-8a07d3ffc672" providerId="ADAL" clId="{C48C40BA-8C18-46B6-A47F-FE6EE47A7177}" dt="2025-02-26T06:27:58.747" v="6293"/>
        <pc:sldMkLst>
          <pc:docMk/>
          <pc:sldMk cId="2092528091" sldId="434"/>
        </pc:sldMkLst>
        <pc:spChg chg="mod">
          <ac:chgData name="Philippe Nivlet" userId="79b2451f-3b26-40ba-86c6-8a07d3ffc672" providerId="ADAL" clId="{C48C40BA-8C18-46B6-A47F-FE6EE47A7177}" dt="2025-02-24T08:28:47.061" v="3123" actId="20577"/>
          <ac:spMkLst>
            <pc:docMk/>
            <pc:sldMk cId="2092528091" sldId="434"/>
            <ac:spMk id="2" creationId="{2E088041-5B03-4B3C-576D-63A188536987}"/>
          </ac:spMkLst>
        </pc:spChg>
        <pc:spChg chg="add del mod">
          <ac:chgData name="Philippe Nivlet" userId="79b2451f-3b26-40ba-86c6-8a07d3ffc672" providerId="ADAL" clId="{C48C40BA-8C18-46B6-A47F-FE6EE47A7177}" dt="2025-02-26T06:23:41.608" v="6276" actId="1035"/>
          <ac:spMkLst>
            <pc:docMk/>
            <pc:sldMk cId="2092528091" sldId="434"/>
            <ac:spMk id="7" creationId="{8B40579D-66A0-B15B-74C9-7DB552FB3CD7}"/>
          </ac:spMkLst>
        </pc:spChg>
        <pc:spChg chg="add mod">
          <ac:chgData name="Philippe Nivlet" userId="79b2451f-3b26-40ba-86c6-8a07d3ffc672" providerId="ADAL" clId="{C48C40BA-8C18-46B6-A47F-FE6EE47A7177}" dt="2025-02-26T06:23:41.608" v="6276" actId="1035"/>
          <ac:spMkLst>
            <pc:docMk/>
            <pc:sldMk cId="2092528091" sldId="434"/>
            <ac:spMk id="8" creationId="{A87F9B88-9994-2F47-7576-64204672C210}"/>
          </ac:spMkLst>
        </pc:spChg>
        <pc:spChg chg="add mod">
          <ac:chgData name="Philippe Nivlet" userId="79b2451f-3b26-40ba-86c6-8a07d3ffc672" providerId="ADAL" clId="{C48C40BA-8C18-46B6-A47F-FE6EE47A7177}" dt="2025-02-26T06:23:41.608" v="6276" actId="1035"/>
          <ac:spMkLst>
            <pc:docMk/>
            <pc:sldMk cId="2092528091" sldId="434"/>
            <ac:spMk id="11" creationId="{D3E4D4D8-20BE-CD80-180A-CEB307073F38}"/>
          </ac:spMkLst>
        </pc:spChg>
        <pc:spChg chg="add mod">
          <ac:chgData name="Philippe Nivlet" userId="79b2451f-3b26-40ba-86c6-8a07d3ffc672" providerId="ADAL" clId="{C48C40BA-8C18-46B6-A47F-FE6EE47A7177}" dt="2025-02-26T06:23:41.608" v="6276" actId="1035"/>
          <ac:spMkLst>
            <pc:docMk/>
            <pc:sldMk cId="2092528091" sldId="434"/>
            <ac:spMk id="13" creationId="{9574D99B-B881-6283-6968-0703BBA9438A}"/>
          </ac:spMkLst>
        </pc:spChg>
        <pc:spChg chg="add mod">
          <ac:chgData name="Philippe Nivlet" userId="79b2451f-3b26-40ba-86c6-8a07d3ffc672" providerId="ADAL" clId="{C48C40BA-8C18-46B6-A47F-FE6EE47A7177}" dt="2025-02-26T06:23:41.608" v="6276" actId="1035"/>
          <ac:spMkLst>
            <pc:docMk/>
            <pc:sldMk cId="2092528091" sldId="434"/>
            <ac:spMk id="30" creationId="{A024349B-7820-0D41-81C2-B56852939031}"/>
          </ac:spMkLst>
        </pc:spChg>
        <pc:spChg chg="add mod">
          <ac:chgData name="Philippe Nivlet" userId="79b2451f-3b26-40ba-86c6-8a07d3ffc672" providerId="ADAL" clId="{C48C40BA-8C18-46B6-A47F-FE6EE47A7177}" dt="2025-02-26T06:27:07.717" v="6289" actId="20577"/>
          <ac:spMkLst>
            <pc:docMk/>
            <pc:sldMk cId="2092528091" sldId="434"/>
            <ac:spMk id="2048" creationId="{B683A639-3CF9-7C3B-78E5-0E271CB91754}"/>
          </ac:spMkLst>
        </pc:spChg>
        <pc:graphicFrameChg chg="add mod modGraphic">
          <ac:chgData name="Philippe Nivlet" userId="79b2451f-3b26-40ba-86c6-8a07d3ffc672" providerId="ADAL" clId="{C48C40BA-8C18-46B6-A47F-FE6EE47A7177}" dt="2025-02-26T06:23:41.608" v="6276" actId="1035"/>
          <ac:graphicFrameMkLst>
            <pc:docMk/>
            <pc:sldMk cId="2092528091" sldId="434"/>
            <ac:graphicFrameMk id="27" creationId="{BD55E669-422A-8950-53FB-7559871B383B}"/>
          </ac:graphicFrameMkLst>
        </pc:graphicFrameChg>
        <pc:cxnChg chg="add mod">
          <ac:chgData name="Philippe Nivlet" userId="79b2451f-3b26-40ba-86c6-8a07d3ffc672" providerId="ADAL" clId="{C48C40BA-8C18-46B6-A47F-FE6EE47A7177}" dt="2025-02-24T08:45:29.534" v="3355" actId="1038"/>
          <ac:cxnSpMkLst>
            <pc:docMk/>
            <pc:sldMk cId="2092528091" sldId="434"/>
            <ac:cxnSpMk id="29" creationId="{2EB0D19B-E511-77A1-DADE-BB389D4EAA4B}"/>
          </ac:cxnSpMkLst>
        </pc:cxnChg>
        <pc:cxnChg chg="add mod">
          <ac:chgData name="Philippe Nivlet" userId="79b2451f-3b26-40ba-86c6-8a07d3ffc672" providerId="ADAL" clId="{C48C40BA-8C18-46B6-A47F-FE6EE47A7177}" dt="2025-02-24T08:46:14.116" v="3396" actId="14100"/>
          <ac:cxnSpMkLst>
            <pc:docMk/>
            <pc:sldMk cId="2092528091" sldId="434"/>
            <ac:cxnSpMk id="31" creationId="{2095262A-E96D-ADA5-CBBB-C38805ECCF66}"/>
          </ac:cxnSpMkLst>
        </pc:cxnChg>
      </pc:sldChg>
      <pc:sldChg chg="addSp delSp modSp new mod">
        <pc:chgData name="Philippe Nivlet" userId="79b2451f-3b26-40ba-86c6-8a07d3ffc672" providerId="ADAL" clId="{C48C40BA-8C18-46B6-A47F-FE6EE47A7177}" dt="2025-02-24T08:42:23.994" v="3295" actId="1076"/>
        <pc:sldMkLst>
          <pc:docMk/>
          <pc:sldMk cId="392448035" sldId="435"/>
        </pc:sldMkLst>
        <pc:spChg chg="mod">
          <ac:chgData name="Philippe Nivlet" userId="79b2451f-3b26-40ba-86c6-8a07d3ffc672" providerId="ADAL" clId="{C48C40BA-8C18-46B6-A47F-FE6EE47A7177}" dt="2025-02-24T08:41:08.098" v="3290" actId="20577"/>
          <ac:spMkLst>
            <pc:docMk/>
            <pc:sldMk cId="392448035" sldId="435"/>
            <ac:spMk id="2" creationId="{7DAEA354-C810-3D16-0303-75EEE27F240F}"/>
          </ac:spMkLst>
        </pc:spChg>
        <pc:picChg chg="add mod ord">
          <ac:chgData name="Philippe Nivlet" userId="79b2451f-3b26-40ba-86c6-8a07d3ffc672" providerId="ADAL" clId="{C48C40BA-8C18-46B6-A47F-FE6EE47A7177}" dt="2025-02-24T08:42:23.994" v="3295" actId="1076"/>
          <ac:picMkLst>
            <pc:docMk/>
            <pc:sldMk cId="392448035" sldId="435"/>
            <ac:picMk id="7" creationId="{6C86CED8-C7C9-B226-9771-FA4D0B71F32C}"/>
          </ac:picMkLst>
        </pc:picChg>
      </pc:sldChg>
      <pc:sldChg chg="new del">
        <pc:chgData name="Philippe Nivlet" userId="79b2451f-3b26-40ba-86c6-8a07d3ffc672" providerId="ADAL" clId="{C48C40BA-8C18-46B6-A47F-FE6EE47A7177}" dt="2025-02-24T08:37:53.916" v="3270" actId="47"/>
        <pc:sldMkLst>
          <pc:docMk/>
          <pc:sldMk cId="535845017" sldId="435"/>
        </pc:sldMkLst>
      </pc:sldChg>
      <pc:sldChg chg="addSp delSp modSp new del mod ord">
        <pc:chgData name="Philippe Nivlet" userId="79b2451f-3b26-40ba-86c6-8a07d3ffc672" providerId="ADAL" clId="{C48C40BA-8C18-46B6-A47F-FE6EE47A7177}" dt="2025-02-27T09:54:52.531" v="10751" actId="47"/>
        <pc:sldMkLst>
          <pc:docMk/>
          <pc:sldMk cId="780692559" sldId="436"/>
        </pc:sldMkLst>
      </pc:sldChg>
      <pc:sldChg chg="add modAnim">
        <pc:chgData name="Philippe Nivlet" userId="79b2451f-3b26-40ba-86c6-8a07d3ffc672" providerId="ADAL" clId="{C48C40BA-8C18-46B6-A47F-FE6EE47A7177}" dt="2025-02-26T06:58:54.843" v="6720"/>
        <pc:sldMkLst>
          <pc:docMk/>
          <pc:sldMk cId="1908533801" sldId="437"/>
        </pc:sldMkLst>
      </pc:sldChg>
      <pc:sldChg chg="modSp new mod">
        <pc:chgData name="Philippe Nivlet" userId="79b2451f-3b26-40ba-86c6-8a07d3ffc672" providerId="ADAL" clId="{C48C40BA-8C18-46B6-A47F-FE6EE47A7177}" dt="2025-02-26T07:16:44.083" v="6917" actId="114"/>
        <pc:sldMkLst>
          <pc:docMk/>
          <pc:sldMk cId="3391949014" sldId="438"/>
        </pc:sldMkLst>
        <pc:spChg chg="mod">
          <ac:chgData name="Philippe Nivlet" userId="79b2451f-3b26-40ba-86c6-8a07d3ffc672" providerId="ADAL" clId="{C48C40BA-8C18-46B6-A47F-FE6EE47A7177}" dt="2025-02-26T07:16:22.869" v="6911" actId="14100"/>
          <ac:spMkLst>
            <pc:docMk/>
            <pc:sldMk cId="3391949014" sldId="438"/>
            <ac:spMk id="2" creationId="{0F49C6A6-D348-385B-A8A6-3D1A1D28BC55}"/>
          </ac:spMkLst>
        </pc:spChg>
        <pc:spChg chg="mod">
          <ac:chgData name="Philippe Nivlet" userId="79b2451f-3b26-40ba-86c6-8a07d3ffc672" providerId="ADAL" clId="{C48C40BA-8C18-46B6-A47F-FE6EE47A7177}" dt="2025-02-26T07:16:44.083" v="6917" actId="114"/>
          <ac:spMkLst>
            <pc:docMk/>
            <pc:sldMk cId="3391949014" sldId="438"/>
            <ac:spMk id="3" creationId="{199D994E-6BD9-A476-D917-2F93A77BFEE4}"/>
          </ac:spMkLst>
        </pc:spChg>
      </pc:sldChg>
      <pc:sldChg chg="modSp add mod">
        <pc:chgData name="Philippe Nivlet" userId="79b2451f-3b26-40ba-86c6-8a07d3ffc672" providerId="ADAL" clId="{C48C40BA-8C18-46B6-A47F-FE6EE47A7177}" dt="2025-02-26T07:17:22.857" v="6931" actId="20577"/>
        <pc:sldMkLst>
          <pc:docMk/>
          <pc:sldMk cId="2474901147" sldId="439"/>
        </pc:sldMkLst>
        <pc:spChg chg="mod">
          <ac:chgData name="Philippe Nivlet" userId="79b2451f-3b26-40ba-86c6-8a07d3ffc672" providerId="ADAL" clId="{C48C40BA-8C18-46B6-A47F-FE6EE47A7177}" dt="2025-02-26T07:17:22.857" v="6931" actId="20577"/>
          <ac:spMkLst>
            <pc:docMk/>
            <pc:sldMk cId="2474901147" sldId="439"/>
            <ac:spMk id="3" creationId="{8B7F2FB0-1F06-E883-1E47-336051951A8C}"/>
          </ac:spMkLst>
        </pc:spChg>
      </pc:sldChg>
      <pc:sldChg chg="modSp new mod">
        <pc:chgData name="Philippe Nivlet" userId="79b2451f-3b26-40ba-86c6-8a07d3ffc672" providerId="ADAL" clId="{C48C40BA-8C18-46B6-A47F-FE6EE47A7177}" dt="2025-02-27T09:38:11.400" v="10626" actId="403"/>
        <pc:sldMkLst>
          <pc:docMk/>
          <pc:sldMk cId="3234450724" sldId="440"/>
        </pc:sldMkLst>
      </pc:sldChg>
      <pc:sldChg chg="addSp delSp modSp add mod modAnim">
        <pc:chgData name="Philippe Nivlet" userId="79b2451f-3b26-40ba-86c6-8a07d3ffc672" providerId="ADAL" clId="{C48C40BA-8C18-46B6-A47F-FE6EE47A7177}" dt="2025-02-26T13:24:23.845" v="9058" actId="478"/>
        <pc:sldMkLst>
          <pc:docMk/>
          <pc:sldMk cId="604877776" sldId="441"/>
        </pc:sldMkLst>
        <pc:spChg chg="add mod">
          <ac:chgData name="Philippe Nivlet" userId="79b2451f-3b26-40ba-86c6-8a07d3ffc672" providerId="ADAL" clId="{C48C40BA-8C18-46B6-A47F-FE6EE47A7177}" dt="2025-02-26T12:56:08.846" v="8522" actId="1038"/>
          <ac:spMkLst>
            <pc:docMk/>
            <pc:sldMk cId="604877776" sldId="441"/>
            <ac:spMk id="3" creationId="{5A975EE1-0431-E0BA-A480-28A57C615D4A}"/>
          </ac:spMkLst>
        </pc:spChg>
        <pc:spChg chg="mod">
          <ac:chgData name="Philippe Nivlet" userId="79b2451f-3b26-40ba-86c6-8a07d3ffc672" providerId="ADAL" clId="{C48C40BA-8C18-46B6-A47F-FE6EE47A7177}" dt="2025-02-26T13:01:58.028" v="8649" actId="20577"/>
          <ac:spMkLst>
            <pc:docMk/>
            <pc:sldMk cId="604877776" sldId="441"/>
            <ac:spMk id="4" creationId="{ECBEF79C-1637-9951-F6D4-0DAE4259C025}"/>
          </ac:spMkLst>
        </pc:spChg>
        <pc:spChg chg="mod">
          <ac:chgData name="Philippe Nivlet" userId="79b2451f-3b26-40ba-86c6-8a07d3ffc672" providerId="ADAL" clId="{C48C40BA-8C18-46B6-A47F-FE6EE47A7177}" dt="2025-02-26T12:54:10.887" v="8380" actId="14100"/>
          <ac:spMkLst>
            <pc:docMk/>
            <pc:sldMk cId="604877776" sldId="441"/>
            <ac:spMk id="12" creationId="{AE7C6236-715D-8477-B56D-2A8940668251}"/>
          </ac:spMkLst>
        </pc:spChg>
        <pc:spChg chg="mod">
          <ac:chgData name="Philippe Nivlet" userId="79b2451f-3b26-40ba-86c6-8a07d3ffc672" providerId="ADAL" clId="{C48C40BA-8C18-46B6-A47F-FE6EE47A7177}" dt="2025-02-26T12:55:38.719" v="8492" actId="1037"/>
          <ac:spMkLst>
            <pc:docMk/>
            <pc:sldMk cId="604877776" sldId="441"/>
            <ac:spMk id="20" creationId="{36B3FDAA-4803-B13E-7EEE-E0FA127C3B9E}"/>
          </ac:spMkLst>
        </pc:spChg>
        <pc:spChg chg="mod">
          <ac:chgData name="Philippe Nivlet" userId="79b2451f-3b26-40ba-86c6-8a07d3ffc672" providerId="ADAL" clId="{C48C40BA-8C18-46B6-A47F-FE6EE47A7177}" dt="2025-02-26T12:55:38.719" v="8492" actId="1037"/>
          <ac:spMkLst>
            <pc:docMk/>
            <pc:sldMk cId="604877776" sldId="441"/>
            <ac:spMk id="22" creationId="{0B7D7922-ED67-13B8-9662-77ADCBE9D3B6}"/>
          </ac:spMkLst>
        </pc:spChg>
        <pc:spChg chg="mod">
          <ac:chgData name="Philippe Nivlet" userId="79b2451f-3b26-40ba-86c6-8a07d3ffc672" providerId="ADAL" clId="{C48C40BA-8C18-46B6-A47F-FE6EE47A7177}" dt="2025-02-26T12:55:38.719" v="8492" actId="1037"/>
          <ac:spMkLst>
            <pc:docMk/>
            <pc:sldMk cId="604877776" sldId="441"/>
            <ac:spMk id="23" creationId="{869F713C-1EC1-EC24-8BD1-685213A822E1}"/>
          </ac:spMkLst>
        </pc:spChg>
        <pc:spChg chg="mod">
          <ac:chgData name="Philippe Nivlet" userId="79b2451f-3b26-40ba-86c6-8a07d3ffc672" providerId="ADAL" clId="{C48C40BA-8C18-46B6-A47F-FE6EE47A7177}" dt="2025-02-26T12:55:38.719" v="8492" actId="1037"/>
          <ac:spMkLst>
            <pc:docMk/>
            <pc:sldMk cId="604877776" sldId="441"/>
            <ac:spMk id="24" creationId="{C79A570C-BC0B-C1E4-A296-01028FB99670}"/>
          </ac:spMkLst>
        </pc:spChg>
        <pc:spChg chg="mod">
          <ac:chgData name="Philippe Nivlet" userId="79b2451f-3b26-40ba-86c6-8a07d3ffc672" providerId="ADAL" clId="{C48C40BA-8C18-46B6-A47F-FE6EE47A7177}" dt="2025-02-26T12:55:38.719" v="8492" actId="1037"/>
          <ac:spMkLst>
            <pc:docMk/>
            <pc:sldMk cId="604877776" sldId="441"/>
            <ac:spMk id="25" creationId="{B2BAA927-5E78-CCA5-5712-B5334CB8E6BC}"/>
          </ac:spMkLst>
        </pc:spChg>
        <pc:spChg chg="mod">
          <ac:chgData name="Philippe Nivlet" userId="79b2451f-3b26-40ba-86c6-8a07d3ffc672" providerId="ADAL" clId="{C48C40BA-8C18-46B6-A47F-FE6EE47A7177}" dt="2025-02-26T12:55:38.719" v="8492" actId="1037"/>
          <ac:spMkLst>
            <pc:docMk/>
            <pc:sldMk cId="604877776" sldId="441"/>
            <ac:spMk id="26" creationId="{83542901-33FC-5987-559E-C75BF2CECC32}"/>
          </ac:spMkLst>
        </pc:spChg>
        <pc:spChg chg="mod">
          <ac:chgData name="Philippe Nivlet" userId="79b2451f-3b26-40ba-86c6-8a07d3ffc672" providerId="ADAL" clId="{C48C40BA-8C18-46B6-A47F-FE6EE47A7177}" dt="2025-02-26T12:55:38.719" v="8492" actId="1037"/>
          <ac:spMkLst>
            <pc:docMk/>
            <pc:sldMk cId="604877776" sldId="441"/>
            <ac:spMk id="27" creationId="{016CDE87-8DDF-2F5A-25BD-53B92F71433A}"/>
          </ac:spMkLst>
        </pc:spChg>
        <pc:spChg chg="mod">
          <ac:chgData name="Philippe Nivlet" userId="79b2451f-3b26-40ba-86c6-8a07d3ffc672" providerId="ADAL" clId="{C48C40BA-8C18-46B6-A47F-FE6EE47A7177}" dt="2025-02-26T12:55:38.719" v="8492" actId="1037"/>
          <ac:spMkLst>
            <pc:docMk/>
            <pc:sldMk cId="604877776" sldId="441"/>
            <ac:spMk id="28" creationId="{C154F677-9533-2717-A10D-293190C5868C}"/>
          </ac:spMkLst>
        </pc:spChg>
        <pc:spChg chg="add mod">
          <ac:chgData name="Philippe Nivlet" userId="79b2451f-3b26-40ba-86c6-8a07d3ffc672" providerId="ADAL" clId="{C48C40BA-8C18-46B6-A47F-FE6EE47A7177}" dt="2025-02-26T12:54:31.196" v="8425" actId="1037"/>
          <ac:spMkLst>
            <pc:docMk/>
            <pc:sldMk cId="604877776" sldId="441"/>
            <ac:spMk id="31" creationId="{5D4046DD-F544-967B-836E-F1EF647A07F0}"/>
          </ac:spMkLst>
        </pc:spChg>
        <pc:spChg chg="add mod">
          <ac:chgData name="Philippe Nivlet" userId="79b2451f-3b26-40ba-86c6-8a07d3ffc672" providerId="ADAL" clId="{C48C40BA-8C18-46B6-A47F-FE6EE47A7177}" dt="2025-02-26T12:54:31.196" v="8425" actId="1037"/>
          <ac:spMkLst>
            <pc:docMk/>
            <pc:sldMk cId="604877776" sldId="441"/>
            <ac:spMk id="36" creationId="{F9F0CE03-DFFF-5EF2-C3D1-A86D2504821E}"/>
          </ac:spMkLst>
        </pc:spChg>
        <pc:spChg chg="add mod">
          <ac:chgData name="Philippe Nivlet" userId="79b2451f-3b26-40ba-86c6-8a07d3ffc672" providerId="ADAL" clId="{C48C40BA-8C18-46B6-A47F-FE6EE47A7177}" dt="2025-02-26T12:54:31.196" v="8425" actId="1037"/>
          <ac:spMkLst>
            <pc:docMk/>
            <pc:sldMk cId="604877776" sldId="441"/>
            <ac:spMk id="37" creationId="{83663597-DC26-E2EB-6186-44C5F68A947C}"/>
          </ac:spMkLst>
        </pc:spChg>
        <pc:spChg chg="add mod">
          <ac:chgData name="Philippe Nivlet" userId="79b2451f-3b26-40ba-86c6-8a07d3ffc672" providerId="ADAL" clId="{C48C40BA-8C18-46B6-A47F-FE6EE47A7177}" dt="2025-02-26T12:54:31.196" v="8425" actId="1037"/>
          <ac:spMkLst>
            <pc:docMk/>
            <pc:sldMk cId="604877776" sldId="441"/>
            <ac:spMk id="40" creationId="{2B45093E-EFF9-B21F-E6AF-8C4EA9095647}"/>
          </ac:spMkLst>
        </pc:spChg>
        <pc:spChg chg="add mod">
          <ac:chgData name="Philippe Nivlet" userId="79b2451f-3b26-40ba-86c6-8a07d3ffc672" providerId="ADAL" clId="{C48C40BA-8C18-46B6-A47F-FE6EE47A7177}" dt="2025-02-26T12:54:31.196" v="8425" actId="1037"/>
          <ac:spMkLst>
            <pc:docMk/>
            <pc:sldMk cId="604877776" sldId="441"/>
            <ac:spMk id="42" creationId="{9738D9C2-C311-B3F3-8637-43DD46FCC1F6}"/>
          </ac:spMkLst>
        </pc:spChg>
        <pc:spChg chg="add mod">
          <ac:chgData name="Philippe Nivlet" userId="79b2451f-3b26-40ba-86c6-8a07d3ffc672" providerId="ADAL" clId="{C48C40BA-8C18-46B6-A47F-FE6EE47A7177}" dt="2025-02-26T12:57:49.173" v="8574"/>
          <ac:spMkLst>
            <pc:docMk/>
            <pc:sldMk cId="604877776" sldId="441"/>
            <ac:spMk id="49" creationId="{9B8B5BEC-1E6C-6A9C-AFD8-D48075EBD1DF}"/>
          </ac:spMkLst>
        </pc:spChg>
        <pc:spChg chg="add mod">
          <ac:chgData name="Philippe Nivlet" userId="79b2451f-3b26-40ba-86c6-8a07d3ffc672" providerId="ADAL" clId="{C48C40BA-8C18-46B6-A47F-FE6EE47A7177}" dt="2025-02-26T12:57:49.173" v="8574"/>
          <ac:spMkLst>
            <pc:docMk/>
            <pc:sldMk cId="604877776" sldId="441"/>
            <ac:spMk id="52" creationId="{214CBCC6-3E1B-D6B1-5B48-14B814C48A5E}"/>
          </ac:spMkLst>
        </pc:spChg>
        <pc:spChg chg="add mod">
          <ac:chgData name="Philippe Nivlet" userId="79b2451f-3b26-40ba-86c6-8a07d3ffc672" providerId="ADAL" clId="{C48C40BA-8C18-46B6-A47F-FE6EE47A7177}" dt="2025-02-26T12:57:49.173" v="8574"/>
          <ac:spMkLst>
            <pc:docMk/>
            <pc:sldMk cId="604877776" sldId="441"/>
            <ac:spMk id="53" creationId="{6B35AD5C-9801-5A07-E836-64234D38CF7B}"/>
          </ac:spMkLst>
        </pc:spChg>
        <pc:spChg chg="add mod">
          <ac:chgData name="Philippe Nivlet" userId="79b2451f-3b26-40ba-86c6-8a07d3ffc672" providerId="ADAL" clId="{C48C40BA-8C18-46B6-A47F-FE6EE47A7177}" dt="2025-02-26T13:22:05.248" v="8965"/>
          <ac:spMkLst>
            <pc:docMk/>
            <pc:sldMk cId="604877776" sldId="441"/>
            <ac:spMk id="54" creationId="{99BFBEBC-4B2B-D708-EE4A-25FB25115F5A}"/>
          </ac:spMkLst>
        </pc:spChg>
        <pc:spChg chg="add mod">
          <ac:chgData name="Philippe Nivlet" userId="79b2451f-3b26-40ba-86c6-8a07d3ffc672" providerId="ADAL" clId="{C48C40BA-8C18-46B6-A47F-FE6EE47A7177}" dt="2025-02-26T13:22:05.248" v="8965"/>
          <ac:spMkLst>
            <pc:docMk/>
            <pc:sldMk cId="604877776" sldId="441"/>
            <ac:spMk id="55" creationId="{E1B7F649-C11B-CACB-7A46-E27996A663D0}"/>
          </ac:spMkLst>
        </pc:spChg>
        <pc:cxnChg chg="add mod">
          <ac:chgData name="Philippe Nivlet" userId="79b2451f-3b26-40ba-86c6-8a07d3ffc672" providerId="ADAL" clId="{C48C40BA-8C18-46B6-A47F-FE6EE47A7177}" dt="2025-02-26T12:56:12.404" v="8523" actId="14100"/>
          <ac:cxnSpMkLst>
            <pc:docMk/>
            <pc:sldMk cId="604877776" sldId="441"/>
            <ac:cxnSpMk id="6" creationId="{82A4FE7D-97CF-7979-DAC3-091AEF8CA58B}"/>
          </ac:cxnSpMkLst>
        </pc:cxnChg>
        <pc:cxnChg chg="add mod">
          <ac:chgData name="Philippe Nivlet" userId="79b2451f-3b26-40ba-86c6-8a07d3ffc672" providerId="ADAL" clId="{C48C40BA-8C18-46B6-A47F-FE6EE47A7177}" dt="2025-02-26T12:56:16.445" v="8536" actId="1038"/>
          <ac:cxnSpMkLst>
            <pc:docMk/>
            <pc:sldMk cId="604877776" sldId="441"/>
            <ac:cxnSpMk id="29" creationId="{4981367E-A199-0378-8F4E-21A8F3F57094}"/>
          </ac:cxnSpMkLst>
        </pc:cxnChg>
        <pc:cxnChg chg="mod">
          <ac:chgData name="Philippe Nivlet" userId="79b2451f-3b26-40ba-86c6-8a07d3ffc672" providerId="ADAL" clId="{C48C40BA-8C18-46B6-A47F-FE6EE47A7177}" dt="2025-02-26T12:58:08.483" v="8576" actId="208"/>
          <ac:cxnSpMkLst>
            <pc:docMk/>
            <pc:sldMk cId="604877776" sldId="441"/>
            <ac:cxnSpMk id="30" creationId="{7FD38EC9-2469-CC19-5E1F-C71CE329BED3}"/>
          </ac:cxnSpMkLst>
        </pc:cxnChg>
        <pc:cxnChg chg="mod">
          <ac:chgData name="Philippe Nivlet" userId="79b2451f-3b26-40ba-86c6-8a07d3ffc672" providerId="ADAL" clId="{C48C40BA-8C18-46B6-A47F-FE6EE47A7177}" dt="2025-02-26T12:58:08.483" v="8576" actId="208"/>
          <ac:cxnSpMkLst>
            <pc:docMk/>
            <pc:sldMk cId="604877776" sldId="441"/>
            <ac:cxnSpMk id="41" creationId="{9A2B9598-399D-7C34-FFB5-E9599B64744B}"/>
          </ac:cxnSpMkLst>
        </pc:cxnChg>
      </pc:sldChg>
      <pc:sldChg chg="addSp delSp modSp add mod delAnim">
        <pc:chgData name="Philippe Nivlet" userId="79b2451f-3b26-40ba-86c6-8a07d3ffc672" providerId="ADAL" clId="{C48C40BA-8C18-46B6-A47F-FE6EE47A7177}" dt="2025-02-27T09:21:14.786" v="10459" actId="20577"/>
        <pc:sldMkLst>
          <pc:docMk/>
          <pc:sldMk cId="387901957" sldId="442"/>
        </pc:sldMkLst>
        <pc:spChg chg="mod">
          <ac:chgData name="Philippe Nivlet" userId="79b2451f-3b26-40ba-86c6-8a07d3ffc672" providerId="ADAL" clId="{C48C40BA-8C18-46B6-A47F-FE6EE47A7177}" dt="2025-02-27T09:07:06.670" v="9965" actId="20577"/>
          <ac:spMkLst>
            <pc:docMk/>
            <pc:sldMk cId="387901957" sldId="442"/>
            <ac:spMk id="2" creationId="{AF0BAB42-195D-0207-22F5-3FFFB0B99A69}"/>
          </ac:spMkLst>
        </pc:spChg>
        <pc:spChg chg="mod">
          <ac:chgData name="Philippe Nivlet" userId="79b2451f-3b26-40ba-86c6-8a07d3ffc672" providerId="ADAL" clId="{C48C40BA-8C18-46B6-A47F-FE6EE47A7177}" dt="2025-02-27T09:21:14.786" v="10459" actId="20577"/>
          <ac:spMkLst>
            <pc:docMk/>
            <pc:sldMk cId="387901957" sldId="442"/>
            <ac:spMk id="4" creationId="{1421FBCA-8A65-88CF-C201-7145D178A82E}"/>
          </ac:spMkLst>
        </pc:spChg>
        <pc:spChg chg="mod">
          <ac:chgData name="Philippe Nivlet" userId="79b2451f-3b26-40ba-86c6-8a07d3ffc672" providerId="ADAL" clId="{C48C40BA-8C18-46B6-A47F-FE6EE47A7177}" dt="2025-02-27T09:16:58.501" v="10155" actId="1038"/>
          <ac:spMkLst>
            <pc:docMk/>
            <pc:sldMk cId="387901957" sldId="442"/>
            <ac:spMk id="9" creationId="{347979A8-1377-0F25-2533-164ED6EF1905}"/>
          </ac:spMkLst>
        </pc:spChg>
        <pc:spChg chg="mod">
          <ac:chgData name="Philippe Nivlet" userId="79b2451f-3b26-40ba-86c6-8a07d3ffc672" providerId="ADAL" clId="{C48C40BA-8C18-46B6-A47F-FE6EE47A7177}" dt="2025-02-27T09:16:58.501" v="10155" actId="1038"/>
          <ac:spMkLst>
            <pc:docMk/>
            <pc:sldMk cId="387901957" sldId="442"/>
            <ac:spMk id="10" creationId="{9D595119-F242-411E-F5AC-8DDFEBBF9D57}"/>
          </ac:spMkLst>
        </pc:spChg>
        <pc:spChg chg="mod">
          <ac:chgData name="Philippe Nivlet" userId="79b2451f-3b26-40ba-86c6-8a07d3ffc672" providerId="ADAL" clId="{C48C40BA-8C18-46B6-A47F-FE6EE47A7177}" dt="2025-02-27T09:16:58.501" v="10155" actId="1038"/>
          <ac:spMkLst>
            <pc:docMk/>
            <pc:sldMk cId="387901957" sldId="442"/>
            <ac:spMk id="11" creationId="{FE241563-1CDF-381A-C1B1-40F29F29E207}"/>
          </ac:spMkLst>
        </pc:spChg>
        <pc:spChg chg="mod">
          <ac:chgData name="Philippe Nivlet" userId="79b2451f-3b26-40ba-86c6-8a07d3ffc672" providerId="ADAL" clId="{C48C40BA-8C18-46B6-A47F-FE6EE47A7177}" dt="2025-02-27T09:16:58.501" v="10155" actId="1038"/>
          <ac:spMkLst>
            <pc:docMk/>
            <pc:sldMk cId="387901957" sldId="442"/>
            <ac:spMk id="12" creationId="{CA6FF224-A0A5-752C-BC06-6205437A61E0}"/>
          </ac:spMkLst>
        </pc:spChg>
        <pc:spChg chg="mod">
          <ac:chgData name="Philippe Nivlet" userId="79b2451f-3b26-40ba-86c6-8a07d3ffc672" providerId="ADAL" clId="{C48C40BA-8C18-46B6-A47F-FE6EE47A7177}" dt="2025-02-27T09:16:49.311" v="10115" actId="1038"/>
          <ac:spMkLst>
            <pc:docMk/>
            <pc:sldMk cId="387901957" sldId="442"/>
            <ac:spMk id="13" creationId="{853E006C-7347-D2A0-466B-283E76264033}"/>
          </ac:spMkLst>
        </pc:spChg>
        <pc:spChg chg="mod">
          <ac:chgData name="Philippe Nivlet" userId="79b2451f-3b26-40ba-86c6-8a07d3ffc672" providerId="ADAL" clId="{C48C40BA-8C18-46B6-A47F-FE6EE47A7177}" dt="2025-02-27T09:16:49.311" v="10115" actId="1038"/>
          <ac:spMkLst>
            <pc:docMk/>
            <pc:sldMk cId="387901957" sldId="442"/>
            <ac:spMk id="14" creationId="{FF2F5A56-C5C0-6A58-D34C-479C2B2FE894}"/>
          </ac:spMkLst>
        </pc:spChg>
        <pc:spChg chg="mod">
          <ac:chgData name="Philippe Nivlet" userId="79b2451f-3b26-40ba-86c6-8a07d3ffc672" providerId="ADAL" clId="{C48C40BA-8C18-46B6-A47F-FE6EE47A7177}" dt="2025-02-27T09:16:38.756" v="10070" actId="1037"/>
          <ac:spMkLst>
            <pc:docMk/>
            <pc:sldMk cId="387901957" sldId="442"/>
            <ac:spMk id="15" creationId="{352131AD-8DC8-7323-44B8-EB19CB539A48}"/>
          </ac:spMkLst>
        </pc:spChg>
        <pc:spChg chg="mod">
          <ac:chgData name="Philippe Nivlet" userId="79b2451f-3b26-40ba-86c6-8a07d3ffc672" providerId="ADAL" clId="{C48C40BA-8C18-46B6-A47F-FE6EE47A7177}" dt="2025-02-27T09:16:38.756" v="10070" actId="1037"/>
          <ac:spMkLst>
            <pc:docMk/>
            <pc:sldMk cId="387901957" sldId="442"/>
            <ac:spMk id="16" creationId="{70F471D0-7084-1E52-FC16-CA1519A93225}"/>
          </ac:spMkLst>
        </pc:spChg>
        <pc:spChg chg="mod">
          <ac:chgData name="Philippe Nivlet" userId="79b2451f-3b26-40ba-86c6-8a07d3ffc672" providerId="ADAL" clId="{C48C40BA-8C18-46B6-A47F-FE6EE47A7177}" dt="2025-02-27T09:17:12.989" v="10217" actId="1038"/>
          <ac:spMkLst>
            <pc:docMk/>
            <pc:sldMk cId="387901957" sldId="442"/>
            <ac:spMk id="17" creationId="{2087C234-6F55-03EF-8F99-88927F5DD13B}"/>
          </ac:spMkLst>
        </pc:spChg>
        <pc:spChg chg="mod">
          <ac:chgData name="Philippe Nivlet" userId="79b2451f-3b26-40ba-86c6-8a07d3ffc672" providerId="ADAL" clId="{C48C40BA-8C18-46B6-A47F-FE6EE47A7177}" dt="2025-02-27T09:17:12.989" v="10217" actId="1038"/>
          <ac:spMkLst>
            <pc:docMk/>
            <pc:sldMk cId="387901957" sldId="442"/>
            <ac:spMk id="18" creationId="{E6D530AB-4D4E-3F89-2763-8D258BCF6A68}"/>
          </ac:spMkLst>
        </pc:spChg>
        <pc:spChg chg="mod">
          <ac:chgData name="Philippe Nivlet" userId="79b2451f-3b26-40ba-86c6-8a07d3ffc672" providerId="ADAL" clId="{C48C40BA-8C18-46B6-A47F-FE6EE47A7177}" dt="2025-02-27T09:17:12.989" v="10217" actId="1038"/>
          <ac:spMkLst>
            <pc:docMk/>
            <pc:sldMk cId="387901957" sldId="442"/>
            <ac:spMk id="19" creationId="{33763C53-9CE1-50B3-EBB9-007C61BE033D}"/>
          </ac:spMkLst>
        </pc:spChg>
        <pc:spChg chg="mod">
          <ac:chgData name="Philippe Nivlet" userId="79b2451f-3b26-40ba-86c6-8a07d3ffc672" providerId="ADAL" clId="{C48C40BA-8C18-46B6-A47F-FE6EE47A7177}" dt="2025-02-27T09:17:23.339" v="10281" actId="1037"/>
          <ac:spMkLst>
            <pc:docMk/>
            <pc:sldMk cId="387901957" sldId="442"/>
            <ac:spMk id="20" creationId="{9E0AC7D3-7247-3F20-FBDE-34B37FBF0302}"/>
          </ac:spMkLst>
        </pc:spChg>
        <pc:spChg chg="mod">
          <ac:chgData name="Philippe Nivlet" userId="79b2451f-3b26-40ba-86c6-8a07d3ffc672" providerId="ADAL" clId="{C48C40BA-8C18-46B6-A47F-FE6EE47A7177}" dt="2025-02-27T09:17:23.339" v="10281" actId="1037"/>
          <ac:spMkLst>
            <pc:docMk/>
            <pc:sldMk cId="387901957" sldId="442"/>
            <ac:spMk id="21" creationId="{9BA1E99F-9B0F-7C30-CF60-76AF206C6B62}"/>
          </ac:spMkLst>
        </pc:spChg>
        <pc:spChg chg="mod">
          <ac:chgData name="Philippe Nivlet" userId="79b2451f-3b26-40ba-86c6-8a07d3ffc672" providerId="ADAL" clId="{C48C40BA-8C18-46B6-A47F-FE6EE47A7177}" dt="2025-02-27T09:17:23.339" v="10281" actId="1037"/>
          <ac:spMkLst>
            <pc:docMk/>
            <pc:sldMk cId="387901957" sldId="442"/>
            <ac:spMk id="22" creationId="{94E029CE-7901-C2E6-1928-87725D3B4F30}"/>
          </ac:spMkLst>
        </pc:spChg>
        <pc:spChg chg="mod">
          <ac:chgData name="Philippe Nivlet" userId="79b2451f-3b26-40ba-86c6-8a07d3ffc672" providerId="ADAL" clId="{C48C40BA-8C18-46B6-A47F-FE6EE47A7177}" dt="2025-02-27T09:17:23.339" v="10281" actId="1037"/>
          <ac:spMkLst>
            <pc:docMk/>
            <pc:sldMk cId="387901957" sldId="442"/>
            <ac:spMk id="23" creationId="{04A94BD3-4245-4C4C-EBF4-316D60DA67F7}"/>
          </ac:spMkLst>
        </pc:spChg>
        <pc:spChg chg="mod">
          <ac:chgData name="Philippe Nivlet" userId="79b2451f-3b26-40ba-86c6-8a07d3ffc672" providerId="ADAL" clId="{C48C40BA-8C18-46B6-A47F-FE6EE47A7177}" dt="2025-02-27T09:17:23.339" v="10281" actId="1037"/>
          <ac:spMkLst>
            <pc:docMk/>
            <pc:sldMk cId="387901957" sldId="442"/>
            <ac:spMk id="24" creationId="{0FAB56E4-F258-4A56-57FB-87933DC944EB}"/>
          </ac:spMkLst>
        </pc:spChg>
        <pc:spChg chg="mod">
          <ac:chgData name="Philippe Nivlet" userId="79b2451f-3b26-40ba-86c6-8a07d3ffc672" providerId="ADAL" clId="{C48C40BA-8C18-46B6-A47F-FE6EE47A7177}" dt="2025-02-27T09:20:59.034" v="10455" actId="1076"/>
          <ac:spMkLst>
            <pc:docMk/>
            <pc:sldMk cId="387901957" sldId="442"/>
            <ac:spMk id="26" creationId="{7F0B4947-7641-B1A4-14EC-97C8B516B377}"/>
          </ac:spMkLst>
        </pc:spChg>
        <pc:spChg chg="mod">
          <ac:chgData name="Philippe Nivlet" userId="79b2451f-3b26-40ba-86c6-8a07d3ffc672" providerId="ADAL" clId="{C48C40BA-8C18-46B6-A47F-FE6EE47A7177}" dt="2025-02-27T09:16:14.830" v="9992"/>
          <ac:spMkLst>
            <pc:docMk/>
            <pc:sldMk cId="387901957" sldId="442"/>
            <ac:spMk id="27" creationId="{F6F8596F-54A0-51A0-E2A3-1B8A90690AC7}"/>
          </ac:spMkLst>
        </pc:spChg>
        <pc:spChg chg="mod">
          <ac:chgData name="Philippe Nivlet" userId="79b2451f-3b26-40ba-86c6-8a07d3ffc672" providerId="ADAL" clId="{C48C40BA-8C18-46B6-A47F-FE6EE47A7177}" dt="2025-02-27T09:16:14.830" v="9992"/>
          <ac:spMkLst>
            <pc:docMk/>
            <pc:sldMk cId="387901957" sldId="442"/>
            <ac:spMk id="28" creationId="{A038EEA3-4DDE-2834-B8E5-AC9A7221EA73}"/>
          </ac:spMkLst>
        </pc:spChg>
        <pc:spChg chg="mod">
          <ac:chgData name="Philippe Nivlet" userId="79b2451f-3b26-40ba-86c6-8a07d3ffc672" providerId="ADAL" clId="{C48C40BA-8C18-46B6-A47F-FE6EE47A7177}" dt="2025-02-27T09:21:02.186" v="10456" actId="1076"/>
          <ac:spMkLst>
            <pc:docMk/>
            <pc:sldMk cId="387901957" sldId="442"/>
            <ac:spMk id="29" creationId="{4B700BA4-898F-328F-4C42-C8F77966C736}"/>
          </ac:spMkLst>
        </pc:spChg>
        <pc:spChg chg="mod">
          <ac:chgData name="Philippe Nivlet" userId="79b2451f-3b26-40ba-86c6-8a07d3ffc672" providerId="ADAL" clId="{C48C40BA-8C18-46B6-A47F-FE6EE47A7177}" dt="2025-02-27T09:16:58.501" v="10155" actId="1038"/>
          <ac:spMkLst>
            <pc:docMk/>
            <pc:sldMk cId="387901957" sldId="442"/>
            <ac:spMk id="33" creationId="{23A74594-804A-A5C6-CCE5-C99B911B9365}"/>
          </ac:spMkLst>
        </pc:spChg>
        <pc:spChg chg="mod">
          <ac:chgData name="Philippe Nivlet" userId="79b2451f-3b26-40ba-86c6-8a07d3ffc672" providerId="ADAL" clId="{C48C40BA-8C18-46B6-A47F-FE6EE47A7177}" dt="2025-02-27T09:16:49.311" v="10115" actId="1038"/>
          <ac:spMkLst>
            <pc:docMk/>
            <pc:sldMk cId="387901957" sldId="442"/>
            <ac:spMk id="34" creationId="{20C3948A-DDDC-B592-C7BC-7744410A2724}"/>
          </ac:spMkLst>
        </pc:spChg>
        <pc:spChg chg="mod">
          <ac:chgData name="Philippe Nivlet" userId="79b2451f-3b26-40ba-86c6-8a07d3ffc672" providerId="ADAL" clId="{C48C40BA-8C18-46B6-A47F-FE6EE47A7177}" dt="2025-02-27T09:16:49.311" v="10115" actId="1038"/>
          <ac:spMkLst>
            <pc:docMk/>
            <pc:sldMk cId="387901957" sldId="442"/>
            <ac:spMk id="35" creationId="{A4D0BE6E-167B-6D6E-58D9-894919D4E2D8}"/>
          </ac:spMkLst>
        </pc:spChg>
        <pc:spChg chg="mod">
          <ac:chgData name="Philippe Nivlet" userId="79b2451f-3b26-40ba-86c6-8a07d3ffc672" providerId="ADAL" clId="{C48C40BA-8C18-46B6-A47F-FE6EE47A7177}" dt="2025-02-27T09:16:49.311" v="10115" actId="1038"/>
          <ac:spMkLst>
            <pc:docMk/>
            <pc:sldMk cId="387901957" sldId="442"/>
            <ac:spMk id="36" creationId="{76E6E5C1-E6CB-A51A-D715-60A8EA9C77AF}"/>
          </ac:spMkLst>
        </pc:spChg>
        <pc:spChg chg="mod">
          <ac:chgData name="Philippe Nivlet" userId="79b2451f-3b26-40ba-86c6-8a07d3ffc672" providerId="ADAL" clId="{C48C40BA-8C18-46B6-A47F-FE6EE47A7177}" dt="2025-02-27T09:16:38.756" v="10070" actId="1037"/>
          <ac:spMkLst>
            <pc:docMk/>
            <pc:sldMk cId="387901957" sldId="442"/>
            <ac:spMk id="37" creationId="{75F8C7E0-3D3B-804B-C766-14ED9AAD6C9F}"/>
          </ac:spMkLst>
        </pc:spChg>
        <pc:spChg chg="mod">
          <ac:chgData name="Philippe Nivlet" userId="79b2451f-3b26-40ba-86c6-8a07d3ffc672" providerId="ADAL" clId="{C48C40BA-8C18-46B6-A47F-FE6EE47A7177}" dt="2025-02-27T09:20:48.258" v="10452" actId="1076"/>
          <ac:spMkLst>
            <pc:docMk/>
            <pc:sldMk cId="387901957" sldId="442"/>
            <ac:spMk id="41" creationId="{47F697A4-98A5-F34A-98C3-2926C73E3AAC}"/>
          </ac:spMkLst>
        </pc:spChg>
        <pc:spChg chg="mod">
          <ac:chgData name="Philippe Nivlet" userId="79b2451f-3b26-40ba-86c6-8a07d3ffc672" providerId="ADAL" clId="{C48C40BA-8C18-46B6-A47F-FE6EE47A7177}" dt="2025-02-27T09:16:20.322" v="9994"/>
          <ac:spMkLst>
            <pc:docMk/>
            <pc:sldMk cId="387901957" sldId="442"/>
            <ac:spMk id="45" creationId="{22D62F3F-CD2D-8CF6-1B09-B380C9278438}"/>
          </ac:spMkLst>
        </pc:spChg>
        <pc:spChg chg="mod">
          <ac:chgData name="Philippe Nivlet" userId="79b2451f-3b26-40ba-86c6-8a07d3ffc672" providerId="ADAL" clId="{C48C40BA-8C18-46B6-A47F-FE6EE47A7177}" dt="2025-02-27T09:17:48.591" v="10284" actId="14100"/>
          <ac:spMkLst>
            <pc:docMk/>
            <pc:sldMk cId="387901957" sldId="442"/>
            <ac:spMk id="46" creationId="{CCC11194-61C1-3256-EA26-90FB7AB7DC9E}"/>
          </ac:spMkLst>
        </pc:spChg>
        <pc:spChg chg="mod">
          <ac:chgData name="Philippe Nivlet" userId="79b2451f-3b26-40ba-86c6-8a07d3ffc672" providerId="ADAL" clId="{C48C40BA-8C18-46B6-A47F-FE6EE47A7177}" dt="2025-02-27T09:16:20.322" v="9994"/>
          <ac:spMkLst>
            <pc:docMk/>
            <pc:sldMk cId="387901957" sldId="442"/>
            <ac:spMk id="47" creationId="{A96D83E2-4126-5EDF-4F6E-F5692A71A4B1}"/>
          </ac:spMkLst>
        </pc:spChg>
        <pc:spChg chg="mod">
          <ac:chgData name="Philippe Nivlet" userId="79b2451f-3b26-40ba-86c6-8a07d3ffc672" providerId="ADAL" clId="{C48C40BA-8C18-46B6-A47F-FE6EE47A7177}" dt="2025-02-27T09:16:21.980" v="9995"/>
          <ac:spMkLst>
            <pc:docMk/>
            <pc:sldMk cId="387901957" sldId="442"/>
            <ac:spMk id="49" creationId="{CDCC8DF7-2B3A-EA8A-BA8E-74CA152C02EC}"/>
          </ac:spMkLst>
        </pc:spChg>
        <pc:spChg chg="mod">
          <ac:chgData name="Philippe Nivlet" userId="79b2451f-3b26-40ba-86c6-8a07d3ffc672" providerId="ADAL" clId="{C48C40BA-8C18-46B6-A47F-FE6EE47A7177}" dt="2025-02-27T09:16:21.980" v="9995"/>
          <ac:spMkLst>
            <pc:docMk/>
            <pc:sldMk cId="387901957" sldId="442"/>
            <ac:spMk id="50" creationId="{937A9119-E166-8E1E-6FB5-B83A16260682}"/>
          </ac:spMkLst>
        </pc:spChg>
        <pc:grpChg chg="add mod">
          <ac:chgData name="Philippe Nivlet" userId="79b2451f-3b26-40ba-86c6-8a07d3ffc672" providerId="ADAL" clId="{C48C40BA-8C18-46B6-A47F-FE6EE47A7177}" dt="2025-02-27T09:18:37.316" v="10322" actId="1038"/>
          <ac:grpSpMkLst>
            <pc:docMk/>
            <pc:sldMk cId="387901957" sldId="442"/>
            <ac:grpSpMk id="3" creationId="{4A264249-3D2A-7025-E754-FABC9352C1E0}"/>
          </ac:grpSpMkLst>
        </pc:grpChg>
        <pc:grpChg chg="add mod">
          <ac:chgData name="Philippe Nivlet" userId="79b2451f-3b26-40ba-86c6-8a07d3ffc672" providerId="ADAL" clId="{C48C40BA-8C18-46B6-A47F-FE6EE47A7177}" dt="2025-02-27T09:18:46.845" v="10375" actId="1037"/>
          <ac:grpSpMkLst>
            <pc:docMk/>
            <pc:sldMk cId="387901957" sldId="442"/>
            <ac:grpSpMk id="40" creationId="{4BAF0828-6EF1-7064-7C2E-3CCD8A6BAC39}"/>
          </ac:grpSpMkLst>
        </pc:grpChg>
        <pc:grpChg chg="mod">
          <ac:chgData name="Philippe Nivlet" userId="79b2451f-3b26-40ba-86c6-8a07d3ffc672" providerId="ADAL" clId="{C48C40BA-8C18-46B6-A47F-FE6EE47A7177}" dt="2025-02-27T09:18:30.688" v="10302" actId="1037"/>
          <ac:grpSpMkLst>
            <pc:docMk/>
            <pc:sldMk cId="387901957" sldId="442"/>
            <ac:grpSpMk id="44" creationId="{118B3C40-0999-2F11-D054-18625F0A2450}"/>
          </ac:grpSpMkLst>
        </pc:grpChg>
        <pc:grpChg chg="add mod">
          <ac:chgData name="Philippe Nivlet" userId="79b2451f-3b26-40ba-86c6-8a07d3ffc672" providerId="ADAL" clId="{C48C40BA-8C18-46B6-A47F-FE6EE47A7177}" dt="2025-02-27T09:18:33.873" v="10311" actId="1037"/>
          <ac:grpSpMkLst>
            <pc:docMk/>
            <pc:sldMk cId="387901957" sldId="442"/>
            <ac:grpSpMk id="48" creationId="{D253F5F6-3EB5-2BE6-D10D-E6EEF1ADBD43}"/>
          </ac:grpSpMkLst>
        </pc:grpChg>
        <pc:cxnChg chg="add del mod">
          <ac:chgData name="Philippe Nivlet" userId="79b2451f-3b26-40ba-86c6-8a07d3ffc672" providerId="ADAL" clId="{C48C40BA-8C18-46B6-A47F-FE6EE47A7177}" dt="2025-02-27T09:20:28.278" v="10449" actId="14100"/>
          <ac:cxnSpMkLst>
            <pc:docMk/>
            <pc:sldMk cId="387901957" sldId="442"/>
            <ac:cxnSpMk id="6" creationId="{7D92A5EF-5797-0561-22FF-3CF6A2ADEBCD}"/>
          </ac:cxnSpMkLst>
        </pc:cxnChg>
        <pc:cxnChg chg="mod">
          <ac:chgData name="Philippe Nivlet" userId="79b2451f-3b26-40ba-86c6-8a07d3ffc672" providerId="ADAL" clId="{C48C40BA-8C18-46B6-A47F-FE6EE47A7177}" dt="2025-02-27T09:18:13.298" v="10287" actId="1076"/>
          <ac:cxnSpMkLst>
            <pc:docMk/>
            <pc:sldMk cId="387901957" sldId="442"/>
            <ac:cxnSpMk id="25" creationId="{E86F5C2A-4068-69C0-2D13-8A54C654CEA1}"/>
          </ac:cxnSpMkLst>
        </pc:cxnChg>
      </pc:sldChg>
      <pc:sldChg chg="new del">
        <pc:chgData name="Philippe Nivlet" userId="79b2451f-3b26-40ba-86c6-8a07d3ffc672" providerId="ADAL" clId="{C48C40BA-8C18-46B6-A47F-FE6EE47A7177}" dt="2025-02-27T09:05:00.977" v="9906" actId="47"/>
        <pc:sldMkLst>
          <pc:docMk/>
          <pc:sldMk cId="3607539777" sldId="442"/>
        </pc:sldMkLst>
      </pc:sldChg>
      <pc:sldChg chg="add del">
        <pc:chgData name="Philippe Nivlet" userId="79b2451f-3b26-40ba-86c6-8a07d3ffc672" providerId="ADAL" clId="{C48C40BA-8C18-46B6-A47F-FE6EE47A7177}" dt="2025-02-27T09:05:59.638" v="9934" actId="47"/>
        <pc:sldMkLst>
          <pc:docMk/>
          <pc:sldMk cId="2442146001" sldId="443"/>
        </pc:sldMkLst>
      </pc:sldChg>
      <pc:sldChg chg="del">
        <pc:chgData name="Philippe Nivlet" userId="79b2451f-3b26-40ba-86c6-8a07d3ffc672" providerId="ADAL" clId="{C48C40BA-8C18-46B6-A47F-FE6EE47A7177}" dt="2025-02-24T06:36:26.757" v="0" actId="47"/>
        <pc:sldMkLst>
          <pc:docMk/>
          <pc:sldMk cId="3473003204" sldId="443"/>
        </pc:sldMkLst>
      </pc:sldChg>
      <pc:sldChg chg="add">
        <pc:chgData name="Philippe Nivlet" userId="79b2451f-3b26-40ba-86c6-8a07d3ffc672" providerId="ADAL" clId="{C48C40BA-8C18-46B6-A47F-FE6EE47A7177}" dt="2025-02-27T09:53:32.725" v="10737" actId="2890"/>
        <pc:sldMkLst>
          <pc:docMk/>
          <pc:sldMk cId="4071459154" sldId="443"/>
        </pc:sldMkLst>
      </pc:sldChg>
      <pc:sldChg chg="delSp modSp add mod">
        <pc:chgData name="Philippe Nivlet" userId="79b2451f-3b26-40ba-86c6-8a07d3ffc672" providerId="ADAL" clId="{C48C40BA-8C18-46B6-A47F-FE6EE47A7177}" dt="2025-02-27T09:56:35.911" v="10766" actId="20577"/>
        <pc:sldMkLst>
          <pc:docMk/>
          <pc:sldMk cId="1212041844" sldId="444"/>
        </pc:sldMkLst>
        <pc:spChg chg="mod">
          <ac:chgData name="Philippe Nivlet" userId="79b2451f-3b26-40ba-86c6-8a07d3ffc672" providerId="ADAL" clId="{C48C40BA-8C18-46B6-A47F-FE6EE47A7177}" dt="2025-02-27T09:55:45.165" v="10754" actId="20577"/>
          <ac:spMkLst>
            <pc:docMk/>
            <pc:sldMk cId="1212041844" sldId="444"/>
            <ac:spMk id="9" creationId="{E5061ADD-DA29-1FD4-0821-55588ADA8C44}"/>
          </ac:spMkLst>
        </pc:spChg>
        <pc:spChg chg="mod">
          <ac:chgData name="Philippe Nivlet" userId="79b2451f-3b26-40ba-86c6-8a07d3ffc672" providerId="ADAL" clId="{C48C40BA-8C18-46B6-A47F-FE6EE47A7177}" dt="2025-02-27T09:56:35.911" v="10766" actId="20577"/>
          <ac:spMkLst>
            <pc:docMk/>
            <pc:sldMk cId="1212041844" sldId="444"/>
            <ac:spMk id="10" creationId="{418A3A7B-4AD4-B64A-2EED-5DFE45FB3C58}"/>
          </ac:spMkLst>
        </pc:spChg>
      </pc:sldChg>
      <pc:sldChg chg="del">
        <pc:chgData name="Philippe Nivlet" userId="79b2451f-3b26-40ba-86c6-8a07d3ffc672" providerId="ADAL" clId="{C48C40BA-8C18-46B6-A47F-FE6EE47A7177}" dt="2025-02-24T06:36:26.757" v="0" actId="47"/>
        <pc:sldMkLst>
          <pc:docMk/>
          <pc:sldMk cId="1939792406" sldId="446"/>
        </pc:sldMkLst>
      </pc:sldChg>
      <pc:sldChg chg="del">
        <pc:chgData name="Philippe Nivlet" userId="79b2451f-3b26-40ba-86c6-8a07d3ffc672" providerId="ADAL" clId="{C48C40BA-8C18-46B6-A47F-FE6EE47A7177}" dt="2025-02-24T06:36:26.757" v="0" actId="47"/>
        <pc:sldMkLst>
          <pc:docMk/>
          <pc:sldMk cId="621049544" sldId="448"/>
        </pc:sldMkLst>
      </pc:sldChg>
      <pc:sldChg chg="del">
        <pc:chgData name="Philippe Nivlet" userId="79b2451f-3b26-40ba-86c6-8a07d3ffc672" providerId="ADAL" clId="{C48C40BA-8C18-46B6-A47F-FE6EE47A7177}" dt="2025-02-24T06:36:26.757" v="0" actId="47"/>
        <pc:sldMkLst>
          <pc:docMk/>
          <pc:sldMk cId="480128206" sldId="454"/>
        </pc:sldMkLst>
      </pc:sldChg>
      <pc:sldChg chg="del">
        <pc:chgData name="Philippe Nivlet" userId="79b2451f-3b26-40ba-86c6-8a07d3ffc672" providerId="ADAL" clId="{C48C40BA-8C18-46B6-A47F-FE6EE47A7177}" dt="2025-02-24T06:36:26.757" v="0" actId="47"/>
        <pc:sldMkLst>
          <pc:docMk/>
          <pc:sldMk cId="113901317" sldId="455"/>
        </pc:sldMkLst>
      </pc:sldChg>
      <pc:sldChg chg="del">
        <pc:chgData name="Philippe Nivlet" userId="79b2451f-3b26-40ba-86c6-8a07d3ffc672" providerId="ADAL" clId="{C48C40BA-8C18-46B6-A47F-FE6EE47A7177}" dt="2025-02-24T06:36:26.757" v="0" actId="47"/>
        <pc:sldMkLst>
          <pc:docMk/>
          <pc:sldMk cId="2220830784" sldId="456"/>
        </pc:sldMkLst>
      </pc:sldChg>
      <pc:sldChg chg="del">
        <pc:chgData name="Philippe Nivlet" userId="79b2451f-3b26-40ba-86c6-8a07d3ffc672" providerId="ADAL" clId="{C48C40BA-8C18-46B6-A47F-FE6EE47A7177}" dt="2025-02-24T06:36:26.757" v="0" actId="47"/>
        <pc:sldMkLst>
          <pc:docMk/>
          <pc:sldMk cId="65924424" sldId="457"/>
        </pc:sldMkLst>
      </pc:sldChg>
      <pc:sldChg chg="del">
        <pc:chgData name="Philippe Nivlet" userId="79b2451f-3b26-40ba-86c6-8a07d3ffc672" providerId="ADAL" clId="{C48C40BA-8C18-46B6-A47F-FE6EE47A7177}" dt="2025-02-24T06:36:26.757" v="0" actId="47"/>
        <pc:sldMkLst>
          <pc:docMk/>
          <pc:sldMk cId="2512888566" sldId="458"/>
        </pc:sldMkLst>
      </pc:sldChg>
      <pc:sldChg chg="del">
        <pc:chgData name="Philippe Nivlet" userId="79b2451f-3b26-40ba-86c6-8a07d3ffc672" providerId="ADAL" clId="{C48C40BA-8C18-46B6-A47F-FE6EE47A7177}" dt="2025-02-24T06:36:26.757" v="0" actId="47"/>
        <pc:sldMkLst>
          <pc:docMk/>
          <pc:sldMk cId="3396237966" sldId="459"/>
        </pc:sldMkLst>
      </pc:sldChg>
      <pc:sldChg chg="del">
        <pc:chgData name="Philippe Nivlet" userId="79b2451f-3b26-40ba-86c6-8a07d3ffc672" providerId="ADAL" clId="{C48C40BA-8C18-46B6-A47F-FE6EE47A7177}" dt="2025-02-24T06:36:26.757" v="0" actId="47"/>
        <pc:sldMkLst>
          <pc:docMk/>
          <pc:sldMk cId="1516254144" sldId="460"/>
        </pc:sldMkLst>
      </pc:sldChg>
      <pc:sldChg chg="del">
        <pc:chgData name="Philippe Nivlet" userId="79b2451f-3b26-40ba-86c6-8a07d3ffc672" providerId="ADAL" clId="{C48C40BA-8C18-46B6-A47F-FE6EE47A7177}" dt="2025-02-24T06:36:26.757" v="0" actId="47"/>
        <pc:sldMkLst>
          <pc:docMk/>
          <pc:sldMk cId="3659223226" sldId="461"/>
        </pc:sldMkLst>
      </pc:sldChg>
      <pc:sldChg chg="del">
        <pc:chgData name="Philippe Nivlet" userId="79b2451f-3b26-40ba-86c6-8a07d3ffc672" providerId="ADAL" clId="{C48C40BA-8C18-46B6-A47F-FE6EE47A7177}" dt="2025-02-24T06:36:26.757" v="0" actId="47"/>
        <pc:sldMkLst>
          <pc:docMk/>
          <pc:sldMk cId="990626217" sldId="462"/>
        </pc:sldMkLst>
      </pc:sldChg>
      <pc:sldChg chg="del">
        <pc:chgData name="Philippe Nivlet" userId="79b2451f-3b26-40ba-86c6-8a07d3ffc672" providerId="ADAL" clId="{C48C40BA-8C18-46B6-A47F-FE6EE47A7177}" dt="2025-02-24T06:36:26.757" v="0" actId="47"/>
        <pc:sldMkLst>
          <pc:docMk/>
          <pc:sldMk cId="3853766427" sldId="463"/>
        </pc:sldMkLst>
      </pc:sldChg>
      <pc:sldChg chg="del">
        <pc:chgData name="Philippe Nivlet" userId="79b2451f-3b26-40ba-86c6-8a07d3ffc672" providerId="ADAL" clId="{C48C40BA-8C18-46B6-A47F-FE6EE47A7177}" dt="2025-02-24T06:36:26.757" v="0" actId="47"/>
        <pc:sldMkLst>
          <pc:docMk/>
          <pc:sldMk cId="2504890998" sldId="464"/>
        </pc:sldMkLst>
      </pc:sldChg>
      <pc:sldChg chg="del">
        <pc:chgData name="Philippe Nivlet" userId="79b2451f-3b26-40ba-86c6-8a07d3ffc672" providerId="ADAL" clId="{C48C40BA-8C18-46B6-A47F-FE6EE47A7177}" dt="2025-02-24T06:36:26.757" v="0" actId="47"/>
        <pc:sldMkLst>
          <pc:docMk/>
          <pc:sldMk cId="2988509575" sldId="465"/>
        </pc:sldMkLst>
      </pc:sldChg>
      <pc:sldChg chg="del">
        <pc:chgData name="Philippe Nivlet" userId="79b2451f-3b26-40ba-86c6-8a07d3ffc672" providerId="ADAL" clId="{C48C40BA-8C18-46B6-A47F-FE6EE47A7177}" dt="2025-02-24T06:36:26.757" v="0" actId="47"/>
        <pc:sldMkLst>
          <pc:docMk/>
          <pc:sldMk cId="3351290604" sldId="466"/>
        </pc:sldMkLst>
      </pc:sldChg>
      <pc:sldChg chg="del">
        <pc:chgData name="Philippe Nivlet" userId="79b2451f-3b26-40ba-86c6-8a07d3ffc672" providerId="ADAL" clId="{C48C40BA-8C18-46B6-A47F-FE6EE47A7177}" dt="2025-02-24T06:36:26.757" v="0" actId="47"/>
        <pc:sldMkLst>
          <pc:docMk/>
          <pc:sldMk cId="1996974051" sldId="467"/>
        </pc:sldMkLst>
      </pc:sldChg>
      <pc:sldChg chg="del">
        <pc:chgData name="Philippe Nivlet" userId="79b2451f-3b26-40ba-86c6-8a07d3ffc672" providerId="ADAL" clId="{C48C40BA-8C18-46B6-A47F-FE6EE47A7177}" dt="2025-02-24T06:36:26.757" v="0" actId="47"/>
        <pc:sldMkLst>
          <pc:docMk/>
          <pc:sldMk cId="4081836777" sldId="491"/>
        </pc:sldMkLst>
      </pc:sldChg>
      <pc:sldChg chg="del">
        <pc:chgData name="Philippe Nivlet" userId="79b2451f-3b26-40ba-86c6-8a07d3ffc672" providerId="ADAL" clId="{C48C40BA-8C18-46B6-A47F-FE6EE47A7177}" dt="2025-02-24T06:36:26.757" v="0" actId="47"/>
        <pc:sldMkLst>
          <pc:docMk/>
          <pc:sldMk cId="779004777" sldId="492"/>
        </pc:sldMkLst>
      </pc:sldChg>
      <pc:sldChg chg="del">
        <pc:chgData name="Philippe Nivlet" userId="79b2451f-3b26-40ba-86c6-8a07d3ffc672" providerId="ADAL" clId="{C48C40BA-8C18-46B6-A47F-FE6EE47A7177}" dt="2025-02-24T06:36:26.757" v="0" actId="47"/>
        <pc:sldMkLst>
          <pc:docMk/>
          <pc:sldMk cId="651273188" sldId="494"/>
        </pc:sldMkLst>
      </pc:sldChg>
      <pc:sldChg chg="del">
        <pc:chgData name="Philippe Nivlet" userId="79b2451f-3b26-40ba-86c6-8a07d3ffc672" providerId="ADAL" clId="{C48C40BA-8C18-46B6-A47F-FE6EE47A7177}" dt="2025-02-24T06:36:26.757" v="0" actId="47"/>
        <pc:sldMkLst>
          <pc:docMk/>
          <pc:sldMk cId="1125300784" sldId="495"/>
        </pc:sldMkLst>
      </pc:sldChg>
      <pc:sldChg chg="del">
        <pc:chgData name="Philippe Nivlet" userId="79b2451f-3b26-40ba-86c6-8a07d3ffc672" providerId="ADAL" clId="{C48C40BA-8C18-46B6-A47F-FE6EE47A7177}" dt="2025-02-24T06:36:26.757" v="0" actId="47"/>
        <pc:sldMkLst>
          <pc:docMk/>
          <pc:sldMk cId="2874324767" sldId="496"/>
        </pc:sldMkLst>
      </pc:sldChg>
      <pc:sldChg chg="del">
        <pc:chgData name="Philippe Nivlet" userId="79b2451f-3b26-40ba-86c6-8a07d3ffc672" providerId="ADAL" clId="{C48C40BA-8C18-46B6-A47F-FE6EE47A7177}" dt="2025-02-24T06:36:26.757" v="0" actId="47"/>
        <pc:sldMkLst>
          <pc:docMk/>
          <pc:sldMk cId="2015998964" sldId="510"/>
        </pc:sldMkLst>
      </pc:sldChg>
      <pc:sldChg chg="del">
        <pc:chgData name="Philippe Nivlet" userId="79b2451f-3b26-40ba-86c6-8a07d3ffc672" providerId="ADAL" clId="{C48C40BA-8C18-46B6-A47F-FE6EE47A7177}" dt="2025-02-24T06:36:26.757" v="0" actId="47"/>
        <pc:sldMkLst>
          <pc:docMk/>
          <pc:sldMk cId="3697728405" sldId="511"/>
        </pc:sldMkLst>
      </pc:sldChg>
      <pc:sldChg chg="del">
        <pc:chgData name="Philippe Nivlet" userId="79b2451f-3b26-40ba-86c6-8a07d3ffc672" providerId="ADAL" clId="{C48C40BA-8C18-46B6-A47F-FE6EE47A7177}" dt="2025-02-24T06:36:26.757" v="0" actId="47"/>
        <pc:sldMkLst>
          <pc:docMk/>
          <pc:sldMk cId="3427683977" sldId="523"/>
        </pc:sldMkLst>
      </pc:sldChg>
      <pc:sldChg chg="del">
        <pc:chgData name="Philippe Nivlet" userId="79b2451f-3b26-40ba-86c6-8a07d3ffc672" providerId="ADAL" clId="{C48C40BA-8C18-46B6-A47F-FE6EE47A7177}" dt="2025-02-24T06:36:26.757" v="0" actId="47"/>
        <pc:sldMkLst>
          <pc:docMk/>
          <pc:sldMk cId="284837806" sldId="528"/>
        </pc:sldMkLst>
      </pc:sldChg>
      <pc:sldChg chg="del">
        <pc:chgData name="Philippe Nivlet" userId="79b2451f-3b26-40ba-86c6-8a07d3ffc672" providerId="ADAL" clId="{C48C40BA-8C18-46B6-A47F-FE6EE47A7177}" dt="2025-02-24T06:36:26.757" v="0" actId="47"/>
        <pc:sldMkLst>
          <pc:docMk/>
          <pc:sldMk cId="4188792038" sldId="533"/>
        </pc:sldMkLst>
      </pc:sldChg>
      <pc:sldChg chg="del">
        <pc:chgData name="Philippe Nivlet" userId="79b2451f-3b26-40ba-86c6-8a07d3ffc672" providerId="ADAL" clId="{C48C40BA-8C18-46B6-A47F-FE6EE47A7177}" dt="2025-02-24T06:36:26.757" v="0" actId="47"/>
        <pc:sldMkLst>
          <pc:docMk/>
          <pc:sldMk cId="2276511918" sldId="534"/>
        </pc:sldMkLst>
      </pc:sldChg>
      <pc:sldChg chg="del">
        <pc:chgData name="Philippe Nivlet" userId="79b2451f-3b26-40ba-86c6-8a07d3ffc672" providerId="ADAL" clId="{C48C40BA-8C18-46B6-A47F-FE6EE47A7177}" dt="2025-02-24T06:36:26.757" v="0" actId="47"/>
        <pc:sldMkLst>
          <pc:docMk/>
          <pc:sldMk cId="3013486583" sldId="539"/>
        </pc:sldMkLst>
      </pc:sldChg>
      <pc:sldChg chg="del">
        <pc:chgData name="Philippe Nivlet" userId="79b2451f-3b26-40ba-86c6-8a07d3ffc672" providerId="ADAL" clId="{C48C40BA-8C18-46B6-A47F-FE6EE47A7177}" dt="2025-02-24T06:36:26.757" v="0" actId="47"/>
        <pc:sldMkLst>
          <pc:docMk/>
          <pc:sldMk cId="551992728" sldId="544"/>
        </pc:sldMkLst>
      </pc:sldChg>
      <pc:sldChg chg="del">
        <pc:chgData name="Philippe Nivlet" userId="79b2451f-3b26-40ba-86c6-8a07d3ffc672" providerId="ADAL" clId="{C48C40BA-8C18-46B6-A47F-FE6EE47A7177}" dt="2025-02-24T06:36:26.757" v="0" actId="47"/>
        <pc:sldMkLst>
          <pc:docMk/>
          <pc:sldMk cId="3249599959" sldId="545"/>
        </pc:sldMkLst>
      </pc:sldChg>
      <pc:sldChg chg="del">
        <pc:chgData name="Philippe Nivlet" userId="79b2451f-3b26-40ba-86c6-8a07d3ffc672" providerId="ADAL" clId="{C48C40BA-8C18-46B6-A47F-FE6EE47A7177}" dt="2025-02-24T06:36:26.757" v="0" actId="47"/>
        <pc:sldMkLst>
          <pc:docMk/>
          <pc:sldMk cId="3217467489" sldId="546"/>
        </pc:sldMkLst>
      </pc:sldChg>
      <pc:sldChg chg="del">
        <pc:chgData name="Philippe Nivlet" userId="79b2451f-3b26-40ba-86c6-8a07d3ffc672" providerId="ADAL" clId="{C48C40BA-8C18-46B6-A47F-FE6EE47A7177}" dt="2025-02-24T06:36:26.757" v="0" actId="47"/>
        <pc:sldMkLst>
          <pc:docMk/>
          <pc:sldMk cId="2625060385" sldId="551"/>
        </pc:sldMkLst>
      </pc:sldChg>
      <pc:sldChg chg="del">
        <pc:chgData name="Philippe Nivlet" userId="79b2451f-3b26-40ba-86c6-8a07d3ffc672" providerId="ADAL" clId="{C48C40BA-8C18-46B6-A47F-FE6EE47A7177}" dt="2025-02-24T06:36:26.757" v="0" actId="47"/>
        <pc:sldMkLst>
          <pc:docMk/>
          <pc:sldMk cId="3600232961" sldId="552"/>
        </pc:sldMkLst>
      </pc:sldChg>
      <pc:sldChg chg="del">
        <pc:chgData name="Philippe Nivlet" userId="79b2451f-3b26-40ba-86c6-8a07d3ffc672" providerId="ADAL" clId="{C48C40BA-8C18-46B6-A47F-FE6EE47A7177}" dt="2025-02-24T06:36:26.757" v="0" actId="47"/>
        <pc:sldMkLst>
          <pc:docMk/>
          <pc:sldMk cId="857774592" sldId="554"/>
        </pc:sldMkLst>
      </pc:sldChg>
      <pc:sldChg chg="del">
        <pc:chgData name="Philippe Nivlet" userId="79b2451f-3b26-40ba-86c6-8a07d3ffc672" providerId="ADAL" clId="{C48C40BA-8C18-46B6-A47F-FE6EE47A7177}" dt="2025-02-24T06:36:26.757" v="0" actId="47"/>
        <pc:sldMkLst>
          <pc:docMk/>
          <pc:sldMk cId="3307435806" sldId="555"/>
        </pc:sldMkLst>
      </pc:sldChg>
      <pc:sldChg chg="del">
        <pc:chgData name="Philippe Nivlet" userId="79b2451f-3b26-40ba-86c6-8a07d3ffc672" providerId="ADAL" clId="{C48C40BA-8C18-46B6-A47F-FE6EE47A7177}" dt="2025-02-24T06:36:26.757" v="0" actId="47"/>
        <pc:sldMkLst>
          <pc:docMk/>
          <pc:sldMk cId="1483537295" sldId="556"/>
        </pc:sldMkLst>
      </pc:sldChg>
      <pc:sldChg chg="del">
        <pc:chgData name="Philippe Nivlet" userId="79b2451f-3b26-40ba-86c6-8a07d3ffc672" providerId="ADAL" clId="{C48C40BA-8C18-46B6-A47F-FE6EE47A7177}" dt="2025-02-24T06:36:26.757" v="0" actId="47"/>
        <pc:sldMkLst>
          <pc:docMk/>
          <pc:sldMk cId="2525220895" sldId="557"/>
        </pc:sldMkLst>
      </pc:sldChg>
      <pc:sldChg chg="del">
        <pc:chgData name="Philippe Nivlet" userId="79b2451f-3b26-40ba-86c6-8a07d3ffc672" providerId="ADAL" clId="{C48C40BA-8C18-46B6-A47F-FE6EE47A7177}" dt="2025-02-24T06:36:26.757" v="0" actId="47"/>
        <pc:sldMkLst>
          <pc:docMk/>
          <pc:sldMk cId="2062706844" sldId="558"/>
        </pc:sldMkLst>
      </pc:sldChg>
      <pc:sldChg chg="del">
        <pc:chgData name="Philippe Nivlet" userId="79b2451f-3b26-40ba-86c6-8a07d3ffc672" providerId="ADAL" clId="{C48C40BA-8C18-46B6-A47F-FE6EE47A7177}" dt="2025-02-24T06:36:26.757" v="0" actId="47"/>
        <pc:sldMkLst>
          <pc:docMk/>
          <pc:sldMk cId="1945211727" sldId="559"/>
        </pc:sldMkLst>
      </pc:sldChg>
      <pc:sldChg chg="del">
        <pc:chgData name="Philippe Nivlet" userId="79b2451f-3b26-40ba-86c6-8a07d3ffc672" providerId="ADAL" clId="{C48C40BA-8C18-46B6-A47F-FE6EE47A7177}" dt="2025-02-24T06:36:26.757" v="0" actId="47"/>
        <pc:sldMkLst>
          <pc:docMk/>
          <pc:sldMk cId="1827295745" sldId="560"/>
        </pc:sldMkLst>
      </pc:sldChg>
      <pc:sldChg chg="del">
        <pc:chgData name="Philippe Nivlet" userId="79b2451f-3b26-40ba-86c6-8a07d3ffc672" providerId="ADAL" clId="{C48C40BA-8C18-46B6-A47F-FE6EE47A7177}" dt="2025-02-24T06:36:26.757" v="0" actId="47"/>
        <pc:sldMkLst>
          <pc:docMk/>
          <pc:sldMk cId="2640769284" sldId="561"/>
        </pc:sldMkLst>
      </pc:sldChg>
      <pc:sldChg chg="del">
        <pc:chgData name="Philippe Nivlet" userId="79b2451f-3b26-40ba-86c6-8a07d3ffc672" providerId="ADAL" clId="{C48C40BA-8C18-46B6-A47F-FE6EE47A7177}" dt="2025-02-24T06:36:26.757" v="0" actId="47"/>
        <pc:sldMkLst>
          <pc:docMk/>
          <pc:sldMk cId="3881567113" sldId="562"/>
        </pc:sldMkLst>
      </pc:sldChg>
      <pc:sldChg chg="del">
        <pc:chgData name="Philippe Nivlet" userId="79b2451f-3b26-40ba-86c6-8a07d3ffc672" providerId="ADAL" clId="{C48C40BA-8C18-46B6-A47F-FE6EE47A7177}" dt="2025-02-24T06:36:26.757" v="0" actId="47"/>
        <pc:sldMkLst>
          <pc:docMk/>
          <pc:sldMk cId="593297656" sldId="563"/>
        </pc:sldMkLst>
      </pc:sldChg>
      <pc:sldChg chg="del">
        <pc:chgData name="Philippe Nivlet" userId="79b2451f-3b26-40ba-86c6-8a07d3ffc672" providerId="ADAL" clId="{C48C40BA-8C18-46B6-A47F-FE6EE47A7177}" dt="2025-02-24T06:36:26.757" v="0" actId="47"/>
        <pc:sldMkLst>
          <pc:docMk/>
          <pc:sldMk cId="1224803031" sldId="564"/>
        </pc:sldMkLst>
      </pc:sldChg>
      <pc:sldChg chg="del">
        <pc:chgData name="Philippe Nivlet" userId="79b2451f-3b26-40ba-86c6-8a07d3ffc672" providerId="ADAL" clId="{C48C40BA-8C18-46B6-A47F-FE6EE47A7177}" dt="2025-02-24T06:36:26.757" v="0" actId="47"/>
        <pc:sldMkLst>
          <pc:docMk/>
          <pc:sldMk cId="1305912302" sldId="565"/>
        </pc:sldMkLst>
      </pc:sldChg>
      <pc:sldChg chg="del">
        <pc:chgData name="Philippe Nivlet" userId="79b2451f-3b26-40ba-86c6-8a07d3ffc672" providerId="ADAL" clId="{C48C40BA-8C18-46B6-A47F-FE6EE47A7177}" dt="2025-02-24T06:36:26.757" v="0" actId="47"/>
        <pc:sldMkLst>
          <pc:docMk/>
          <pc:sldMk cId="2596334694" sldId="566"/>
        </pc:sldMkLst>
      </pc:sldChg>
      <pc:sldChg chg="del">
        <pc:chgData name="Philippe Nivlet" userId="79b2451f-3b26-40ba-86c6-8a07d3ffc672" providerId="ADAL" clId="{C48C40BA-8C18-46B6-A47F-FE6EE47A7177}" dt="2025-02-24T06:36:26.757" v="0" actId="47"/>
        <pc:sldMkLst>
          <pc:docMk/>
          <pc:sldMk cId="3676196378" sldId="567"/>
        </pc:sldMkLst>
      </pc:sldChg>
      <pc:sldChg chg="del">
        <pc:chgData name="Philippe Nivlet" userId="79b2451f-3b26-40ba-86c6-8a07d3ffc672" providerId="ADAL" clId="{C48C40BA-8C18-46B6-A47F-FE6EE47A7177}" dt="2025-02-24T06:36:26.757" v="0" actId="47"/>
        <pc:sldMkLst>
          <pc:docMk/>
          <pc:sldMk cId="455854171" sldId="568"/>
        </pc:sldMkLst>
      </pc:sldChg>
      <pc:sldChg chg="del">
        <pc:chgData name="Philippe Nivlet" userId="79b2451f-3b26-40ba-86c6-8a07d3ffc672" providerId="ADAL" clId="{C48C40BA-8C18-46B6-A47F-FE6EE47A7177}" dt="2025-02-24T06:36:26.757" v="0" actId="47"/>
        <pc:sldMkLst>
          <pc:docMk/>
          <pc:sldMk cId="2367359849" sldId="569"/>
        </pc:sldMkLst>
      </pc:sldChg>
      <pc:sldChg chg="del">
        <pc:chgData name="Philippe Nivlet" userId="79b2451f-3b26-40ba-86c6-8a07d3ffc672" providerId="ADAL" clId="{C48C40BA-8C18-46B6-A47F-FE6EE47A7177}" dt="2025-02-24T06:36:26.757" v="0" actId="47"/>
        <pc:sldMkLst>
          <pc:docMk/>
          <pc:sldMk cId="1028791126" sldId="570"/>
        </pc:sldMkLst>
      </pc:sldChg>
      <pc:sldChg chg="del">
        <pc:chgData name="Philippe Nivlet" userId="79b2451f-3b26-40ba-86c6-8a07d3ffc672" providerId="ADAL" clId="{C48C40BA-8C18-46B6-A47F-FE6EE47A7177}" dt="2025-02-24T06:36:26.757" v="0" actId="47"/>
        <pc:sldMkLst>
          <pc:docMk/>
          <pc:sldMk cId="897094347" sldId="571"/>
        </pc:sldMkLst>
      </pc:sldChg>
      <pc:sldChg chg="del">
        <pc:chgData name="Philippe Nivlet" userId="79b2451f-3b26-40ba-86c6-8a07d3ffc672" providerId="ADAL" clId="{C48C40BA-8C18-46B6-A47F-FE6EE47A7177}" dt="2025-02-24T06:36:26.757" v="0" actId="47"/>
        <pc:sldMkLst>
          <pc:docMk/>
          <pc:sldMk cId="904076802" sldId="572"/>
        </pc:sldMkLst>
      </pc:sldChg>
      <pc:sldChg chg="del">
        <pc:chgData name="Philippe Nivlet" userId="79b2451f-3b26-40ba-86c6-8a07d3ffc672" providerId="ADAL" clId="{C48C40BA-8C18-46B6-A47F-FE6EE47A7177}" dt="2025-02-24T06:36:26.757" v="0" actId="47"/>
        <pc:sldMkLst>
          <pc:docMk/>
          <pc:sldMk cId="3449326984" sldId="573"/>
        </pc:sldMkLst>
      </pc:sldChg>
      <pc:sldChg chg="del">
        <pc:chgData name="Philippe Nivlet" userId="79b2451f-3b26-40ba-86c6-8a07d3ffc672" providerId="ADAL" clId="{C48C40BA-8C18-46B6-A47F-FE6EE47A7177}" dt="2025-02-24T06:36:26.757" v="0" actId="47"/>
        <pc:sldMkLst>
          <pc:docMk/>
          <pc:sldMk cId="559834297" sldId="574"/>
        </pc:sldMkLst>
      </pc:sldChg>
      <pc:sldChg chg="del">
        <pc:chgData name="Philippe Nivlet" userId="79b2451f-3b26-40ba-86c6-8a07d3ffc672" providerId="ADAL" clId="{C48C40BA-8C18-46B6-A47F-FE6EE47A7177}" dt="2025-02-24T06:36:26.757" v="0" actId="47"/>
        <pc:sldMkLst>
          <pc:docMk/>
          <pc:sldMk cId="2139861363" sldId="575"/>
        </pc:sldMkLst>
      </pc:sldChg>
      <pc:sldChg chg="del">
        <pc:chgData name="Philippe Nivlet" userId="79b2451f-3b26-40ba-86c6-8a07d3ffc672" providerId="ADAL" clId="{C48C40BA-8C18-46B6-A47F-FE6EE47A7177}" dt="2025-02-24T06:36:26.757" v="0" actId="47"/>
        <pc:sldMkLst>
          <pc:docMk/>
          <pc:sldMk cId="3462038117" sldId="576"/>
        </pc:sldMkLst>
      </pc:sldChg>
      <pc:sldChg chg="del">
        <pc:chgData name="Philippe Nivlet" userId="79b2451f-3b26-40ba-86c6-8a07d3ffc672" providerId="ADAL" clId="{C48C40BA-8C18-46B6-A47F-FE6EE47A7177}" dt="2025-02-24T06:36:26.757" v="0" actId="47"/>
        <pc:sldMkLst>
          <pc:docMk/>
          <pc:sldMk cId="2134038670" sldId="577"/>
        </pc:sldMkLst>
      </pc:sldChg>
      <pc:sldChg chg="del">
        <pc:chgData name="Philippe Nivlet" userId="79b2451f-3b26-40ba-86c6-8a07d3ffc672" providerId="ADAL" clId="{C48C40BA-8C18-46B6-A47F-FE6EE47A7177}" dt="2025-02-24T06:36:26.757" v="0" actId="47"/>
        <pc:sldMkLst>
          <pc:docMk/>
          <pc:sldMk cId="4051176111" sldId="578"/>
        </pc:sldMkLst>
      </pc:sldChg>
      <pc:sldChg chg="del">
        <pc:chgData name="Philippe Nivlet" userId="79b2451f-3b26-40ba-86c6-8a07d3ffc672" providerId="ADAL" clId="{C48C40BA-8C18-46B6-A47F-FE6EE47A7177}" dt="2025-02-24T06:36:26.757" v="0" actId="47"/>
        <pc:sldMkLst>
          <pc:docMk/>
          <pc:sldMk cId="973888463" sldId="579"/>
        </pc:sldMkLst>
      </pc:sldChg>
      <pc:sldChg chg="del">
        <pc:chgData name="Philippe Nivlet" userId="79b2451f-3b26-40ba-86c6-8a07d3ffc672" providerId="ADAL" clId="{C48C40BA-8C18-46B6-A47F-FE6EE47A7177}" dt="2025-02-24T06:36:26.757" v="0" actId="47"/>
        <pc:sldMkLst>
          <pc:docMk/>
          <pc:sldMk cId="1493879481" sldId="580"/>
        </pc:sldMkLst>
      </pc:sldChg>
      <pc:sldChg chg="del">
        <pc:chgData name="Philippe Nivlet" userId="79b2451f-3b26-40ba-86c6-8a07d3ffc672" providerId="ADAL" clId="{C48C40BA-8C18-46B6-A47F-FE6EE47A7177}" dt="2025-02-24T06:36:26.757" v="0" actId="47"/>
        <pc:sldMkLst>
          <pc:docMk/>
          <pc:sldMk cId="728397266" sldId="581"/>
        </pc:sldMkLst>
      </pc:sldChg>
      <pc:sldChg chg="del">
        <pc:chgData name="Philippe Nivlet" userId="79b2451f-3b26-40ba-86c6-8a07d3ffc672" providerId="ADAL" clId="{C48C40BA-8C18-46B6-A47F-FE6EE47A7177}" dt="2025-02-24T06:36:26.757" v="0" actId="47"/>
        <pc:sldMkLst>
          <pc:docMk/>
          <pc:sldMk cId="2582900430" sldId="587"/>
        </pc:sldMkLst>
      </pc:sldChg>
      <pc:sldChg chg="del">
        <pc:chgData name="Philippe Nivlet" userId="79b2451f-3b26-40ba-86c6-8a07d3ffc672" providerId="ADAL" clId="{C48C40BA-8C18-46B6-A47F-FE6EE47A7177}" dt="2025-02-24T06:36:26.757" v="0" actId="47"/>
        <pc:sldMkLst>
          <pc:docMk/>
          <pc:sldMk cId="3565548793" sldId="634"/>
        </pc:sldMkLst>
      </pc:sldChg>
      <pc:sldChg chg="del">
        <pc:chgData name="Philippe Nivlet" userId="79b2451f-3b26-40ba-86c6-8a07d3ffc672" providerId="ADAL" clId="{C48C40BA-8C18-46B6-A47F-FE6EE47A7177}" dt="2025-02-24T06:36:26.757" v="0" actId="47"/>
        <pc:sldMkLst>
          <pc:docMk/>
          <pc:sldMk cId="3465681832" sldId="635"/>
        </pc:sldMkLst>
      </pc:sldChg>
      <pc:sldChg chg="del">
        <pc:chgData name="Philippe Nivlet" userId="79b2451f-3b26-40ba-86c6-8a07d3ffc672" providerId="ADAL" clId="{C48C40BA-8C18-46B6-A47F-FE6EE47A7177}" dt="2025-02-24T06:36:26.757" v="0" actId="47"/>
        <pc:sldMkLst>
          <pc:docMk/>
          <pc:sldMk cId="3691710959" sldId="636"/>
        </pc:sldMkLst>
      </pc:sldChg>
      <pc:sldChg chg="del">
        <pc:chgData name="Philippe Nivlet" userId="79b2451f-3b26-40ba-86c6-8a07d3ffc672" providerId="ADAL" clId="{C48C40BA-8C18-46B6-A47F-FE6EE47A7177}" dt="2025-02-24T06:36:26.757" v="0" actId="47"/>
        <pc:sldMkLst>
          <pc:docMk/>
          <pc:sldMk cId="988854939" sldId="637"/>
        </pc:sldMkLst>
      </pc:sldChg>
      <pc:sldChg chg="del">
        <pc:chgData name="Philippe Nivlet" userId="79b2451f-3b26-40ba-86c6-8a07d3ffc672" providerId="ADAL" clId="{C48C40BA-8C18-46B6-A47F-FE6EE47A7177}" dt="2025-02-24T06:36:26.757" v="0" actId="47"/>
        <pc:sldMkLst>
          <pc:docMk/>
          <pc:sldMk cId="782981641" sldId="638"/>
        </pc:sldMkLst>
      </pc:sldChg>
      <pc:sldChg chg="del">
        <pc:chgData name="Philippe Nivlet" userId="79b2451f-3b26-40ba-86c6-8a07d3ffc672" providerId="ADAL" clId="{C48C40BA-8C18-46B6-A47F-FE6EE47A7177}" dt="2025-02-24T06:36:26.757" v="0" actId="47"/>
        <pc:sldMkLst>
          <pc:docMk/>
          <pc:sldMk cId="3357711037" sldId="639"/>
        </pc:sldMkLst>
      </pc:sldChg>
      <pc:sldChg chg="del">
        <pc:chgData name="Philippe Nivlet" userId="79b2451f-3b26-40ba-86c6-8a07d3ffc672" providerId="ADAL" clId="{C48C40BA-8C18-46B6-A47F-FE6EE47A7177}" dt="2025-02-24T06:36:26.757" v="0" actId="47"/>
        <pc:sldMkLst>
          <pc:docMk/>
          <pc:sldMk cId="2943942630" sldId="640"/>
        </pc:sldMkLst>
      </pc:sldChg>
      <pc:sldChg chg="del">
        <pc:chgData name="Philippe Nivlet" userId="79b2451f-3b26-40ba-86c6-8a07d3ffc672" providerId="ADAL" clId="{C48C40BA-8C18-46B6-A47F-FE6EE47A7177}" dt="2025-02-24T06:36:26.757" v="0" actId="47"/>
        <pc:sldMkLst>
          <pc:docMk/>
          <pc:sldMk cId="392224071" sldId="641"/>
        </pc:sldMkLst>
      </pc:sldChg>
      <pc:sldChg chg="del">
        <pc:chgData name="Philippe Nivlet" userId="79b2451f-3b26-40ba-86c6-8a07d3ffc672" providerId="ADAL" clId="{C48C40BA-8C18-46B6-A47F-FE6EE47A7177}" dt="2025-02-24T06:36:26.757" v="0" actId="47"/>
        <pc:sldMkLst>
          <pc:docMk/>
          <pc:sldMk cId="1976109351" sldId="642"/>
        </pc:sldMkLst>
      </pc:sldChg>
      <pc:sldChg chg="del">
        <pc:chgData name="Philippe Nivlet" userId="79b2451f-3b26-40ba-86c6-8a07d3ffc672" providerId="ADAL" clId="{C48C40BA-8C18-46B6-A47F-FE6EE47A7177}" dt="2025-02-24T06:36:26.757" v="0" actId="47"/>
        <pc:sldMkLst>
          <pc:docMk/>
          <pc:sldMk cId="1843814751" sldId="643"/>
        </pc:sldMkLst>
      </pc:sldChg>
      <pc:sldChg chg="del">
        <pc:chgData name="Philippe Nivlet" userId="79b2451f-3b26-40ba-86c6-8a07d3ffc672" providerId="ADAL" clId="{C48C40BA-8C18-46B6-A47F-FE6EE47A7177}" dt="2025-02-24T06:36:26.757" v="0" actId="47"/>
        <pc:sldMkLst>
          <pc:docMk/>
          <pc:sldMk cId="3876307363" sldId="644"/>
        </pc:sldMkLst>
      </pc:sldChg>
      <pc:sldChg chg="del">
        <pc:chgData name="Philippe Nivlet" userId="79b2451f-3b26-40ba-86c6-8a07d3ffc672" providerId="ADAL" clId="{C48C40BA-8C18-46B6-A47F-FE6EE47A7177}" dt="2025-02-24T06:36:26.757" v="0" actId="47"/>
        <pc:sldMkLst>
          <pc:docMk/>
          <pc:sldMk cId="2713042338" sldId="645"/>
        </pc:sldMkLst>
      </pc:sldChg>
      <pc:sldChg chg="del">
        <pc:chgData name="Philippe Nivlet" userId="79b2451f-3b26-40ba-86c6-8a07d3ffc672" providerId="ADAL" clId="{C48C40BA-8C18-46B6-A47F-FE6EE47A7177}" dt="2025-02-24T06:36:26.757" v="0" actId="47"/>
        <pc:sldMkLst>
          <pc:docMk/>
          <pc:sldMk cId="3939382140" sldId="646"/>
        </pc:sldMkLst>
      </pc:sldChg>
      <pc:sldChg chg="del">
        <pc:chgData name="Philippe Nivlet" userId="79b2451f-3b26-40ba-86c6-8a07d3ffc672" providerId="ADAL" clId="{C48C40BA-8C18-46B6-A47F-FE6EE47A7177}" dt="2025-02-24T06:36:26.757" v="0" actId="47"/>
        <pc:sldMkLst>
          <pc:docMk/>
          <pc:sldMk cId="1956656898" sldId="647"/>
        </pc:sldMkLst>
      </pc:sldChg>
      <pc:sldChg chg="del">
        <pc:chgData name="Philippe Nivlet" userId="79b2451f-3b26-40ba-86c6-8a07d3ffc672" providerId="ADAL" clId="{C48C40BA-8C18-46B6-A47F-FE6EE47A7177}" dt="2025-02-24T06:36:26.757" v="0" actId="47"/>
        <pc:sldMkLst>
          <pc:docMk/>
          <pc:sldMk cId="4039582157" sldId="648"/>
        </pc:sldMkLst>
      </pc:sldChg>
      <pc:sldChg chg="del">
        <pc:chgData name="Philippe Nivlet" userId="79b2451f-3b26-40ba-86c6-8a07d3ffc672" providerId="ADAL" clId="{C48C40BA-8C18-46B6-A47F-FE6EE47A7177}" dt="2025-02-24T06:36:26.757" v="0" actId="47"/>
        <pc:sldMkLst>
          <pc:docMk/>
          <pc:sldMk cId="2934488242" sldId="649"/>
        </pc:sldMkLst>
      </pc:sldChg>
      <pc:sldChg chg="del">
        <pc:chgData name="Philippe Nivlet" userId="79b2451f-3b26-40ba-86c6-8a07d3ffc672" providerId="ADAL" clId="{C48C40BA-8C18-46B6-A47F-FE6EE47A7177}" dt="2025-02-24T06:36:26.757" v="0" actId="47"/>
        <pc:sldMkLst>
          <pc:docMk/>
          <pc:sldMk cId="1576328158" sldId="650"/>
        </pc:sldMkLst>
      </pc:sldChg>
      <pc:sldChg chg="del">
        <pc:chgData name="Philippe Nivlet" userId="79b2451f-3b26-40ba-86c6-8a07d3ffc672" providerId="ADAL" clId="{C48C40BA-8C18-46B6-A47F-FE6EE47A7177}" dt="2025-02-24T06:36:26.757" v="0" actId="47"/>
        <pc:sldMkLst>
          <pc:docMk/>
          <pc:sldMk cId="2821662611" sldId="657"/>
        </pc:sldMkLst>
      </pc:sldChg>
      <pc:sldChg chg="del">
        <pc:chgData name="Philippe Nivlet" userId="79b2451f-3b26-40ba-86c6-8a07d3ffc672" providerId="ADAL" clId="{C48C40BA-8C18-46B6-A47F-FE6EE47A7177}" dt="2025-02-24T06:36:26.757" v="0" actId="47"/>
        <pc:sldMkLst>
          <pc:docMk/>
          <pc:sldMk cId="2901246530" sldId="658"/>
        </pc:sldMkLst>
      </pc:sldChg>
      <pc:sldChg chg="del">
        <pc:chgData name="Philippe Nivlet" userId="79b2451f-3b26-40ba-86c6-8a07d3ffc672" providerId="ADAL" clId="{C48C40BA-8C18-46B6-A47F-FE6EE47A7177}" dt="2025-02-24T06:36:26.757" v="0" actId="47"/>
        <pc:sldMkLst>
          <pc:docMk/>
          <pc:sldMk cId="2904344564" sldId="659"/>
        </pc:sldMkLst>
      </pc:sldChg>
      <pc:sldChg chg="del">
        <pc:chgData name="Philippe Nivlet" userId="79b2451f-3b26-40ba-86c6-8a07d3ffc672" providerId="ADAL" clId="{C48C40BA-8C18-46B6-A47F-FE6EE47A7177}" dt="2025-02-24T06:36:26.757" v="0" actId="47"/>
        <pc:sldMkLst>
          <pc:docMk/>
          <pc:sldMk cId="2914530765" sldId="660"/>
        </pc:sldMkLst>
      </pc:sldChg>
      <pc:sldChg chg="del">
        <pc:chgData name="Philippe Nivlet" userId="79b2451f-3b26-40ba-86c6-8a07d3ffc672" providerId="ADAL" clId="{C48C40BA-8C18-46B6-A47F-FE6EE47A7177}" dt="2025-02-24T06:36:26.757" v="0" actId="47"/>
        <pc:sldMkLst>
          <pc:docMk/>
          <pc:sldMk cId="1642378861" sldId="661"/>
        </pc:sldMkLst>
      </pc:sldChg>
      <pc:sldChg chg="del">
        <pc:chgData name="Philippe Nivlet" userId="79b2451f-3b26-40ba-86c6-8a07d3ffc672" providerId="ADAL" clId="{C48C40BA-8C18-46B6-A47F-FE6EE47A7177}" dt="2025-02-24T06:36:26.757" v="0" actId="47"/>
        <pc:sldMkLst>
          <pc:docMk/>
          <pc:sldMk cId="2634311125" sldId="662"/>
        </pc:sldMkLst>
      </pc:sldChg>
      <pc:sldChg chg="del">
        <pc:chgData name="Philippe Nivlet" userId="79b2451f-3b26-40ba-86c6-8a07d3ffc672" providerId="ADAL" clId="{C48C40BA-8C18-46B6-A47F-FE6EE47A7177}" dt="2025-02-24T06:36:26.757" v="0" actId="47"/>
        <pc:sldMkLst>
          <pc:docMk/>
          <pc:sldMk cId="3975312035" sldId="663"/>
        </pc:sldMkLst>
      </pc:sldChg>
      <pc:sldChg chg="del">
        <pc:chgData name="Philippe Nivlet" userId="79b2451f-3b26-40ba-86c6-8a07d3ffc672" providerId="ADAL" clId="{C48C40BA-8C18-46B6-A47F-FE6EE47A7177}" dt="2025-02-24T06:36:26.757" v="0" actId="47"/>
        <pc:sldMkLst>
          <pc:docMk/>
          <pc:sldMk cId="921382443" sldId="664"/>
        </pc:sldMkLst>
      </pc:sldChg>
      <pc:sldChg chg="del">
        <pc:chgData name="Philippe Nivlet" userId="79b2451f-3b26-40ba-86c6-8a07d3ffc672" providerId="ADAL" clId="{C48C40BA-8C18-46B6-A47F-FE6EE47A7177}" dt="2025-02-24T06:36:26.757" v="0" actId="47"/>
        <pc:sldMkLst>
          <pc:docMk/>
          <pc:sldMk cId="2482793584" sldId="666"/>
        </pc:sldMkLst>
      </pc:sldChg>
      <pc:sldChg chg="del">
        <pc:chgData name="Philippe Nivlet" userId="79b2451f-3b26-40ba-86c6-8a07d3ffc672" providerId="ADAL" clId="{C48C40BA-8C18-46B6-A47F-FE6EE47A7177}" dt="2025-02-24T06:36:26.757" v="0" actId="47"/>
        <pc:sldMkLst>
          <pc:docMk/>
          <pc:sldMk cId="1456891006" sldId="668"/>
        </pc:sldMkLst>
      </pc:sldChg>
      <pc:sldChg chg="del">
        <pc:chgData name="Philippe Nivlet" userId="79b2451f-3b26-40ba-86c6-8a07d3ffc672" providerId="ADAL" clId="{C48C40BA-8C18-46B6-A47F-FE6EE47A7177}" dt="2025-02-24T06:36:26.757" v="0" actId="47"/>
        <pc:sldMkLst>
          <pc:docMk/>
          <pc:sldMk cId="3704247476" sldId="670"/>
        </pc:sldMkLst>
      </pc:sldChg>
      <pc:sldChg chg="del">
        <pc:chgData name="Philippe Nivlet" userId="79b2451f-3b26-40ba-86c6-8a07d3ffc672" providerId="ADAL" clId="{C48C40BA-8C18-46B6-A47F-FE6EE47A7177}" dt="2025-02-24T06:36:26.757" v="0" actId="47"/>
        <pc:sldMkLst>
          <pc:docMk/>
          <pc:sldMk cId="1110674218" sldId="671"/>
        </pc:sldMkLst>
      </pc:sldChg>
      <pc:sldChg chg="del">
        <pc:chgData name="Philippe Nivlet" userId="79b2451f-3b26-40ba-86c6-8a07d3ffc672" providerId="ADAL" clId="{C48C40BA-8C18-46B6-A47F-FE6EE47A7177}" dt="2025-02-24T06:36:26.757" v="0" actId="47"/>
        <pc:sldMkLst>
          <pc:docMk/>
          <pc:sldMk cId="3391990585" sldId="672"/>
        </pc:sldMkLst>
      </pc:sldChg>
      <pc:sldChg chg="del">
        <pc:chgData name="Philippe Nivlet" userId="79b2451f-3b26-40ba-86c6-8a07d3ffc672" providerId="ADAL" clId="{C48C40BA-8C18-46B6-A47F-FE6EE47A7177}" dt="2025-02-24T06:36:26.757" v="0" actId="47"/>
        <pc:sldMkLst>
          <pc:docMk/>
          <pc:sldMk cId="3868867737" sldId="673"/>
        </pc:sldMkLst>
      </pc:sldChg>
      <pc:sldChg chg="del">
        <pc:chgData name="Philippe Nivlet" userId="79b2451f-3b26-40ba-86c6-8a07d3ffc672" providerId="ADAL" clId="{C48C40BA-8C18-46B6-A47F-FE6EE47A7177}" dt="2025-02-24T06:36:26.757" v="0" actId="47"/>
        <pc:sldMkLst>
          <pc:docMk/>
          <pc:sldMk cId="4003043259" sldId="674"/>
        </pc:sldMkLst>
      </pc:sldChg>
      <pc:sldChg chg="del">
        <pc:chgData name="Philippe Nivlet" userId="79b2451f-3b26-40ba-86c6-8a07d3ffc672" providerId="ADAL" clId="{C48C40BA-8C18-46B6-A47F-FE6EE47A7177}" dt="2025-02-24T06:36:26.757" v="0" actId="47"/>
        <pc:sldMkLst>
          <pc:docMk/>
          <pc:sldMk cId="3386861519" sldId="675"/>
        </pc:sldMkLst>
      </pc:sldChg>
      <pc:sldChg chg="del">
        <pc:chgData name="Philippe Nivlet" userId="79b2451f-3b26-40ba-86c6-8a07d3ffc672" providerId="ADAL" clId="{C48C40BA-8C18-46B6-A47F-FE6EE47A7177}" dt="2025-02-24T06:36:26.757" v="0" actId="47"/>
        <pc:sldMkLst>
          <pc:docMk/>
          <pc:sldMk cId="966270692" sldId="676"/>
        </pc:sldMkLst>
      </pc:sldChg>
      <pc:sldChg chg="del">
        <pc:chgData name="Philippe Nivlet" userId="79b2451f-3b26-40ba-86c6-8a07d3ffc672" providerId="ADAL" clId="{C48C40BA-8C18-46B6-A47F-FE6EE47A7177}" dt="2025-02-24T06:36:26.757" v="0" actId="47"/>
        <pc:sldMkLst>
          <pc:docMk/>
          <pc:sldMk cId="14484511" sldId="677"/>
        </pc:sldMkLst>
      </pc:sldChg>
      <pc:sldChg chg="del">
        <pc:chgData name="Philippe Nivlet" userId="79b2451f-3b26-40ba-86c6-8a07d3ffc672" providerId="ADAL" clId="{C48C40BA-8C18-46B6-A47F-FE6EE47A7177}" dt="2025-02-24T06:36:26.757" v="0" actId="47"/>
        <pc:sldMkLst>
          <pc:docMk/>
          <pc:sldMk cId="2189026942" sldId="678"/>
        </pc:sldMkLst>
      </pc:sldChg>
      <pc:sldChg chg="del">
        <pc:chgData name="Philippe Nivlet" userId="79b2451f-3b26-40ba-86c6-8a07d3ffc672" providerId="ADAL" clId="{C48C40BA-8C18-46B6-A47F-FE6EE47A7177}" dt="2025-02-24T06:36:26.757" v="0" actId="47"/>
        <pc:sldMkLst>
          <pc:docMk/>
          <pc:sldMk cId="3983576112" sldId="679"/>
        </pc:sldMkLst>
      </pc:sldChg>
      <pc:sldChg chg="del">
        <pc:chgData name="Philippe Nivlet" userId="79b2451f-3b26-40ba-86c6-8a07d3ffc672" providerId="ADAL" clId="{C48C40BA-8C18-46B6-A47F-FE6EE47A7177}" dt="2025-02-24T06:36:26.757" v="0" actId="47"/>
        <pc:sldMkLst>
          <pc:docMk/>
          <pc:sldMk cId="2464797839" sldId="680"/>
        </pc:sldMkLst>
      </pc:sldChg>
      <pc:sldChg chg="del">
        <pc:chgData name="Philippe Nivlet" userId="79b2451f-3b26-40ba-86c6-8a07d3ffc672" providerId="ADAL" clId="{C48C40BA-8C18-46B6-A47F-FE6EE47A7177}" dt="2025-02-24T06:36:26.757" v="0" actId="47"/>
        <pc:sldMkLst>
          <pc:docMk/>
          <pc:sldMk cId="2280916306" sldId="681"/>
        </pc:sldMkLst>
      </pc:sldChg>
      <pc:sldChg chg="del">
        <pc:chgData name="Philippe Nivlet" userId="79b2451f-3b26-40ba-86c6-8a07d3ffc672" providerId="ADAL" clId="{C48C40BA-8C18-46B6-A47F-FE6EE47A7177}" dt="2025-02-24T06:36:26.757" v="0" actId="47"/>
        <pc:sldMkLst>
          <pc:docMk/>
          <pc:sldMk cId="1984607048" sldId="682"/>
        </pc:sldMkLst>
      </pc:sldChg>
      <pc:sldChg chg="del">
        <pc:chgData name="Philippe Nivlet" userId="79b2451f-3b26-40ba-86c6-8a07d3ffc672" providerId="ADAL" clId="{C48C40BA-8C18-46B6-A47F-FE6EE47A7177}" dt="2025-02-24T06:36:26.757" v="0" actId="47"/>
        <pc:sldMkLst>
          <pc:docMk/>
          <pc:sldMk cId="2431510115" sldId="683"/>
        </pc:sldMkLst>
      </pc:sldChg>
      <pc:sldChg chg="del">
        <pc:chgData name="Philippe Nivlet" userId="79b2451f-3b26-40ba-86c6-8a07d3ffc672" providerId="ADAL" clId="{C48C40BA-8C18-46B6-A47F-FE6EE47A7177}" dt="2025-02-24T06:36:26.757" v="0" actId="47"/>
        <pc:sldMkLst>
          <pc:docMk/>
          <pc:sldMk cId="3124068396" sldId="684"/>
        </pc:sldMkLst>
      </pc:sldChg>
      <pc:sldChg chg="del">
        <pc:chgData name="Philippe Nivlet" userId="79b2451f-3b26-40ba-86c6-8a07d3ffc672" providerId="ADAL" clId="{C48C40BA-8C18-46B6-A47F-FE6EE47A7177}" dt="2025-02-24T06:36:26.757" v="0" actId="47"/>
        <pc:sldMkLst>
          <pc:docMk/>
          <pc:sldMk cId="903050689" sldId="685"/>
        </pc:sldMkLst>
      </pc:sldChg>
      <pc:sldChg chg="del">
        <pc:chgData name="Philippe Nivlet" userId="79b2451f-3b26-40ba-86c6-8a07d3ffc672" providerId="ADAL" clId="{C48C40BA-8C18-46B6-A47F-FE6EE47A7177}" dt="2025-02-24T06:36:26.757" v="0" actId="47"/>
        <pc:sldMkLst>
          <pc:docMk/>
          <pc:sldMk cId="1382519851" sldId="687"/>
        </pc:sldMkLst>
      </pc:sldChg>
      <pc:sldChg chg="del">
        <pc:chgData name="Philippe Nivlet" userId="79b2451f-3b26-40ba-86c6-8a07d3ffc672" providerId="ADAL" clId="{C48C40BA-8C18-46B6-A47F-FE6EE47A7177}" dt="2025-02-24T06:36:26.757" v="0" actId="47"/>
        <pc:sldMkLst>
          <pc:docMk/>
          <pc:sldMk cId="1992980446" sldId="688"/>
        </pc:sldMkLst>
      </pc:sldChg>
      <pc:sldChg chg="del">
        <pc:chgData name="Philippe Nivlet" userId="79b2451f-3b26-40ba-86c6-8a07d3ffc672" providerId="ADAL" clId="{C48C40BA-8C18-46B6-A47F-FE6EE47A7177}" dt="2025-02-24T06:36:26.757" v="0" actId="47"/>
        <pc:sldMkLst>
          <pc:docMk/>
          <pc:sldMk cId="357534110" sldId="689"/>
        </pc:sldMkLst>
      </pc:sldChg>
      <pc:sldChg chg="del">
        <pc:chgData name="Philippe Nivlet" userId="79b2451f-3b26-40ba-86c6-8a07d3ffc672" providerId="ADAL" clId="{C48C40BA-8C18-46B6-A47F-FE6EE47A7177}" dt="2025-02-24T06:36:26.757" v="0" actId="47"/>
        <pc:sldMkLst>
          <pc:docMk/>
          <pc:sldMk cId="1619122632" sldId="691"/>
        </pc:sldMkLst>
      </pc:sldChg>
      <pc:sldChg chg="del">
        <pc:chgData name="Philippe Nivlet" userId="79b2451f-3b26-40ba-86c6-8a07d3ffc672" providerId="ADAL" clId="{C48C40BA-8C18-46B6-A47F-FE6EE47A7177}" dt="2025-02-24T06:36:26.757" v="0" actId="47"/>
        <pc:sldMkLst>
          <pc:docMk/>
          <pc:sldMk cId="849770081" sldId="692"/>
        </pc:sldMkLst>
      </pc:sldChg>
      <pc:sldChg chg="del">
        <pc:chgData name="Philippe Nivlet" userId="79b2451f-3b26-40ba-86c6-8a07d3ffc672" providerId="ADAL" clId="{C48C40BA-8C18-46B6-A47F-FE6EE47A7177}" dt="2025-02-24T06:36:26.757" v="0" actId="47"/>
        <pc:sldMkLst>
          <pc:docMk/>
          <pc:sldMk cId="2205837635" sldId="693"/>
        </pc:sldMkLst>
      </pc:sldChg>
      <pc:sldChg chg="del">
        <pc:chgData name="Philippe Nivlet" userId="79b2451f-3b26-40ba-86c6-8a07d3ffc672" providerId="ADAL" clId="{C48C40BA-8C18-46B6-A47F-FE6EE47A7177}" dt="2025-02-24T06:36:26.757" v="0" actId="47"/>
        <pc:sldMkLst>
          <pc:docMk/>
          <pc:sldMk cId="3261474116" sldId="694"/>
        </pc:sldMkLst>
      </pc:sldChg>
      <pc:sldChg chg="del">
        <pc:chgData name="Philippe Nivlet" userId="79b2451f-3b26-40ba-86c6-8a07d3ffc672" providerId="ADAL" clId="{C48C40BA-8C18-46B6-A47F-FE6EE47A7177}" dt="2025-02-24T06:36:26.757" v="0" actId="47"/>
        <pc:sldMkLst>
          <pc:docMk/>
          <pc:sldMk cId="1143106418" sldId="695"/>
        </pc:sldMkLst>
      </pc:sldChg>
      <pc:sldMasterChg chg="modSldLayout">
        <pc:chgData name="Philippe Nivlet" userId="79b2451f-3b26-40ba-86c6-8a07d3ffc672" providerId="ADAL" clId="{C48C40BA-8C18-46B6-A47F-FE6EE47A7177}" dt="2025-02-26T07:15:44.217" v="6908" actId="1036"/>
        <pc:sldMasterMkLst>
          <pc:docMk/>
          <pc:sldMasterMk cId="1161360054" sldId="2147483648"/>
        </pc:sldMasterMkLst>
        <pc:sldLayoutChg chg="addSp modSp mod">
          <pc:chgData name="Philippe Nivlet" userId="79b2451f-3b26-40ba-86c6-8a07d3ffc672" providerId="ADAL" clId="{C48C40BA-8C18-46B6-A47F-FE6EE47A7177}" dt="2025-02-26T07:15:44.217" v="6908" actId="1036"/>
          <pc:sldLayoutMkLst>
            <pc:docMk/>
            <pc:sldMasterMk cId="1161360054" sldId="2147483648"/>
            <pc:sldLayoutMk cId="4265976654" sldId="2147483664"/>
          </pc:sldLayoutMkLst>
          <pc:spChg chg="mod">
            <ac:chgData name="Philippe Nivlet" userId="79b2451f-3b26-40ba-86c6-8a07d3ffc672" providerId="ADAL" clId="{C48C40BA-8C18-46B6-A47F-FE6EE47A7177}" dt="2025-02-26T07:15:44.217" v="6908" actId="1036"/>
            <ac:spMkLst>
              <pc:docMk/>
              <pc:sldMasterMk cId="1161360054" sldId="2147483648"/>
              <pc:sldLayoutMk cId="4265976654" sldId="2147483664"/>
              <ac:spMk id="2" creationId="{97626629-5690-4594-84E2-75C8A861DA9F}"/>
            </ac:spMkLst>
          </pc:spChg>
          <pc:spChg chg="mod">
            <ac:chgData name="Philippe Nivlet" userId="79b2451f-3b26-40ba-86c6-8a07d3ffc672" providerId="ADAL" clId="{C48C40BA-8C18-46B6-A47F-FE6EE47A7177}" dt="2025-02-26T07:15:44.217" v="6908" actId="1036"/>
            <ac:spMkLst>
              <pc:docMk/>
              <pc:sldMasterMk cId="1161360054" sldId="2147483648"/>
              <pc:sldLayoutMk cId="4265976654" sldId="2147483664"/>
              <ac:spMk id="33" creationId="{CA2289D4-5003-4DB9-BA05-97706D7704EC}"/>
            </ac:spMkLst>
          </pc:spChg>
          <pc:picChg chg="add mod ord">
            <ac:chgData name="Philippe Nivlet" userId="79b2451f-3b26-40ba-86c6-8a07d3ffc672" providerId="ADAL" clId="{C48C40BA-8C18-46B6-A47F-FE6EE47A7177}" dt="2025-02-26T07:15:33.249" v="6882" actId="14100"/>
            <ac:picMkLst>
              <pc:docMk/>
              <pc:sldMasterMk cId="1161360054" sldId="2147483648"/>
              <pc:sldLayoutMk cId="4265976654" sldId="2147483664"/>
              <ac:picMk id="5" creationId="{356F99EB-0567-7C58-E1EB-A7E66CC7688F}"/>
            </ac:picMkLst>
          </pc:picChg>
        </pc:sldLayoutChg>
      </pc:sldMasterChg>
    </pc:docChg>
  </pc:docChgLst>
  <pc:docChgLst>
    <pc:chgData name="Philippe Nivlet" userId="79b2451f-3b26-40ba-86c6-8a07d3ffc672" providerId="ADAL" clId="{F2EBAFA9-D1D5-4A99-B23E-69DBCF4A48F1}"/>
    <pc:docChg chg="undo redo custSel addSld delSld modSld sldOrd">
      <pc:chgData name="Philippe Nivlet" userId="79b2451f-3b26-40ba-86c6-8a07d3ffc672" providerId="ADAL" clId="{F2EBAFA9-D1D5-4A99-B23E-69DBCF4A48F1}" dt="2025-03-25T12:32:24.488" v="41942" actId="20577"/>
      <pc:docMkLst>
        <pc:docMk/>
      </pc:docMkLst>
      <pc:sldChg chg="del">
        <pc:chgData name="Philippe Nivlet" userId="79b2451f-3b26-40ba-86c6-8a07d3ffc672" providerId="ADAL" clId="{F2EBAFA9-D1D5-4A99-B23E-69DBCF4A48F1}" dt="2025-03-08T07:26:57.395" v="29442" actId="47"/>
        <pc:sldMkLst>
          <pc:docMk/>
          <pc:sldMk cId="4007871920" sldId="256"/>
        </pc:sldMkLst>
      </pc:sldChg>
      <pc:sldChg chg="addSp delSp modSp add mod ord">
        <pc:chgData name="Philippe Nivlet" userId="79b2451f-3b26-40ba-86c6-8a07d3ffc672" providerId="ADAL" clId="{F2EBAFA9-D1D5-4A99-B23E-69DBCF4A48F1}" dt="2025-03-16T16:31:07.881" v="40836" actId="20577"/>
        <pc:sldMkLst>
          <pc:docMk/>
          <pc:sldMk cId="4014007820" sldId="256"/>
        </pc:sldMkLst>
        <pc:spChg chg="mod">
          <ac:chgData name="Philippe Nivlet" userId="79b2451f-3b26-40ba-86c6-8a07d3ffc672" providerId="ADAL" clId="{F2EBAFA9-D1D5-4A99-B23E-69DBCF4A48F1}" dt="2025-03-16T16:07:25.910" v="40422" actId="20577"/>
          <ac:spMkLst>
            <pc:docMk/>
            <pc:sldMk cId="4014007820" sldId="256"/>
            <ac:spMk id="9" creationId="{38F03104-3672-5D94-52DA-3F6961750032}"/>
          </ac:spMkLst>
        </pc:spChg>
        <pc:spChg chg="mod">
          <ac:chgData name="Philippe Nivlet" userId="79b2451f-3b26-40ba-86c6-8a07d3ffc672" providerId="ADAL" clId="{F2EBAFA9-D1D5-4A99-B23E-69DBCF4A48F1}" dt="2025-03-16T16:31:07.881" v="40836" actId="20577"/>
          <ac:spMkLst>
            <pc:docMk/>
            <pc:sldMk cId="4014007820" sldId="256"/>
            <ac:spMk id="10" creationId="{A8B344DE-D706-4825-C5FE-C7BDED1BB56D}"/>
          </ac:spMkLst>
        </pc:spChg>
        <pc:picChg chg="add mod">
          <ac:chgData name="Philippe Nivlet" userId="79b2451f-3b26-40ba-86c6-8a07d3ffc672" providerId="ADAL" clId="{F2EBAFA9-D1D5-4A99-B23E-69DBCF4A48F1}" dt="2025-03-15T20:24:04.754" v="40338" actId="27614"/>
          <ac:picMkLst>
            <pc:docMk/>
            <pc:sldMk cId="4014007820" sldId="256"/>
            <ac:picMk id="5" creationId="{BD0A9C58-8E2A-51AA-B897-61B0BBDF6340}"/>
          </ac:picMkLst>
        </pc:picChg>
      </pc:sldChg>
      <pc:sldChg chg="add del">
        <pc:chgData name="Philippe Nivlet" userId="79b2451f-3b26-40ba-86c6-8a07d3ffc672" providerId="ADAL" clId="{F2EBAFA9-D1D5-4A99-B23E-69DBCF4A48F1}" dt="2025-03-15T20:18:17.738" v="40296" actId="2696"/>
        <pc:sldMkLst>
          <pc:docMk/>
          <pc:sldMk cId="1182001857" sldId="257"/>
        </pc:sldMkLst>
      </pc:sldChg>
      <pc:sldChg chg="addSp delSp modSp add mod">
        <pc:chgData name="Philippe Nivlet" userId="79b2451f-3b26-40ba-86c6-8a07d3ffc672" providerId="ADAL" clId="{F2EBAFA9-D1D5-4A99-B23E-69DBCF4A48F1}" dt="2025-03-15T20:21:02.607" v="40332" actId="478"/>
        <pc:sldMkLst>
          <pc:docMk/>
          <pc:sldMk cId="2149379696" sldId="257"/>
        </pc:sldMkLst>
        <pc:spChg chg="mod">
          <ac:chgData name="Philippe Nivlet" userId="79b2451f-3b26-40ba-86c6-8a07d3ffc672" providerId="ADAL" clId="{F2EBAFA9-D1D5-4A99-B23E-69DBCF4A48F1}" dt="2025-03-15T20:20:46.002" v="40328"/>
          <ac:spMkLst>
            <pc:docMk/>
            <pc:sldMk cId="2149379696" sldId="257"/>
            <ac:spMk id="3" creationId="{EE4B04D4-568F-E2BF-DA04-A195D8888725}"/>
          </ac:spMkLst>
        </pc:spChg>
        <pc:spChg chg="mod">
          <ac:chgData name="Philippe Nivlet" userId="79b2451f-3b26-40ba-86c6-8a07d3ffc672" providerId="ADAL" clId="{F2EBAFA9-D1D5-4A99-B23E-69DBCF4A48F1}" dt="2025-03-15T20:18:46.141" v="40316" actId="20577"/>
          <ac:spMkLst>
            <pc:docMk/>
            <pc:sldMk cId="2149379696" sldId="257"/>
            <ac:spMk id="6" creationId="{8FC21278-E349-C580-7DFA-06F78C0298C2}"/>
          </ac:spMkLst>
        </pc:spChg>
        <pc:spChg chg="mod">
          <ac:chgData name="Philippe Nivlet" userId="79b2451f-3b26-40ba-86c6-8a07d3ffc672" providerId="ADAL" clId="{F2EBAFA9-D1D5-4A99-B23E-69DBCF4A48F1}" dt="2025-03-15T20:20:53.840" v="40330" actId="1076"/>
          <ac:spMkLst>
            <pc:docMk/>
            <pc:sldMk cId="2149379696" sldId="257"/>
            <ac:spMk id="7" creationId="{F343B40E-1284-28D3-2A0D-C2117CD0030A}"/>
          </ac:spMkLst>
        </pc:spChg>
        <pc:spChg chg="mod">
          <ac:chgData name="Philippe Nivlet" userId="79b2451f-3b26-40ba-86c6-8a07d3ffc672" providerId="ADAL" clId="{F2EBAFA9-D1D5-4A99-B23E-69DBCF4A48F1}" dt="2025-03-15T20:21:00.216" v="40331" actId="1076"/>
          <ac:spMkLst>
            <pc:docMk/>
            <pc:sldMk cId="2149379696" sldId="257"/>
            <ac:spMk id="8" creationId="{36247F46-529D-6A0F-11A0-DE2853198A87}"/>
          </ac:spMkLst>
        </pc:spChg>
        <pc:spChg chg="mod">
          <ac:chgData name="Philippe Nivlet" userId="79b2451f-3b26-40ba-86c6-8a07d3ffc672" providerId="ADAL" clId="{F2EBAFA9-D1D5-4A99-B23E-69DBCF4A48F1}" dt="2025-03-15T20:19:32.579" v="40320" actId="20577"/>
          <ac:spMkLst>
            <pc:docMk/>
            <pc:sldMk cId="2149379696" sldId="257"/>
            <ac:spMk id="17" creationId="{848E89FB-8B81-6F7A-E4CC-0ABC50EE21A0}"/>
          </ac:spMkLst>
        </pc:spChg>
      </pc:sldChg>
      <pc:sldChg chg="modSp add mod">
        <pc:chgData name="Philippe Nivlet" userId="79b2451f-3b26-40ba-86c6-8a07d3ffc672" providerId="ADAL" clId="{F2EBAFA9-D1D5-4A99-B23E-69DBCF4A48F1}" dt="2025-03-17T15:07:53.349" v="41131" actId="20577"/>
        <pc:sldMkLst>
          <pc:docMk/>
          <pc:sldMk cId="1356921613" sldId="258"/>
        </pc:sldMkLst>
        <pc:spChg chg="mod">
          <ac:chgData name="Philippe Nivlet" userId="79b2451f-3b26-40ba-86c6-8a07d3ffc672" providerId="ADAL" clId="{F2EBAFA9-D1D5-4A99-B23E-69DBCF4A48F1}" dt="2025-03-17T15:07:53.349" v="41131" actId="20577"/>
          <ac:spMkLst>
            <pc:docMk/>
            <pc:sldMk cId="1356921613" sldId="258"/>
            <ac:spMk id="9" creationId="{1F69C25A-4E8B-E88D-D253-41A4792958BC}"/>
          </ac:spMkLst>
        </pc:spChg>
      </pc:sldChg>
      <pc:sldChg chg="new del">
        <pc:chgData name="Philippe Nivlet" userId="79b2451f-3b26-40ba-86c6-8a07d3ffc672" providerId="ADAL" clId="{F2EBAFA9-D1D5-4A99-B23E-69DBCF4A48F1}" dt="2025-03-18T15:30:53.020" v="41597" actId="680"/>
        <pc:sldMkLst>
          <pc:docMk/>
          <pc:sldMk cId="522152076" sldId="259"/>
        </pc:sldMkLst>
      </pc:sldChg>
      <pc:sldChg chg="add del ord">
        <pc:chgData name="Philippe Nivlet" userId="79b2451f-3b26-40ba-86c6-8a07d3ffc672" providerId="ADAL" clId="{F2EBAFA9-D1D5-4A99-B23E-69DBCF4A48F1}" dt="2025-03-17T18:15:08.432" v="41400" actId="47"/>
        <pc:sldMkLst>
          <pc:docMk/>
          <pc:sldMk cId="3059839657" sldId="259"/>
        </pc:sldMkLst>
      </pc:sldChg>
      <pc:sldChg chg="addSp delSp modSp add mod setBg modAnim delDesignElem">
        <pc:chgData name="Philippe Nivlet" userId="79b2451f-3b26-40ba-86c6-8a07d3ffc672" providerId="ADAL" clId="{F2EBAFA9-D1D5-4A99-B23E-69DBCF4A48F1}" dt="2025-03-17T17:21:25.199" v="41363"/>
        <pc:sldMkLst>
          <pc:docMk/>
          <pc:sldMk cId="1703342593" sldId="261"/>
        </pc:sldMkLst>
        <pc:spChg chg="mod">
          <ac:chgData name="Philippe Nivlet" userId="79b2451f-3b26-40ba-86c6-8a07d3ffc672" providerId="ADAL" clId="{F2EBAFA9-D1D5-4A99-B23E-69DBCF4A48F1}" dt="2025-03-03T06:39:45.355" v="3376" actId="20577"/>
          <ac:spMkLst>
            <pc:docMk/>
            <pc:sldMk cId="1703342593" sldId="261"/>
            <ac:spMk id="2" creationId="{5B040558-A365-4CCE-92FA-5A48CD98F9C9}"/>
          </ac:spMkLst>
        </pc:spChg>
        <pc:spChg chg="add ord">
          <ac:chgData name="Philippe Nivlet" userId="79b2451f-3b26-40ba-86c6-8a07d3ffc672" providerId="ADAL" clId="{F2EBAFA9-D1D5-4A99-B23E-69DBCF4A48F1}" dt="2025-03-03T06:38:04.906" v="3286" actId="167"/>
          <ac:spMkLst>
            <pc:docMk/>
            <pc:sldMk cId="1703342593" sldId="261"/>
            <ac:spMk id="3" creationId="{C113EE8D-316C-A906-28D3-692ABE75C10C}"/>
          </ac:spMkLst>
        </pc:spChg>
        <pc:spChg chg="mod">
          <ac:chgData name="Philippe Nivlet" userId="79b2451f-3b26-40ba-86c6-8a07d3ffc672" providerId="ADAL" clId="{F2EBAFA9-D1D5-4A99-B23E-69DBCF4A48F1}" dt="2025-03-03T06:37:33.331" v="3284" actId="14100"/>
          <ac:spMkLst>
            <pc:docMk/>
            <pc:sldMk cId="1703342593" sldId="261"/>
            <ac:spMk id="9" creationId="{162E2B20-2C61-4EF0-989E-6FDA215873B0}"/>
          </ac:spMkLst>
        </pc:spChg>
        <pc:spChg chg="mod">
          <ac:chgData name="Philippe Nivlet" userId="79b2451f-3b26-40ba-86c6-8a07d3ffc672" providerId="ADAL" clId="{F2EBAFA9-D1D5-4A99-B23E-69DBCF4A48F1}" dt="2025-03-03T06:38:33.275" v="3337" actId="1038"/>
          <ac:spMkLst>
            <pc:docMk/>
            <pc:sldMk cId="1703342593" sldId="261"/>
            <ac:spMk id="10" creationId="{0EAD9180-5D98-473A-A3E7-2AAE3D2171F8}"/>
          </ac:spMkLst>
        </pc:spChg>
        <pc:spChg chg="mod">
          <ac:chgData name="Philippe Nivlet" userId="79b2451f-3b26-40ba-86c6-8a07d3ffc672" providerId="ADAL" clId="{F2EBAFA9-D1D5-4A99-B23E-69DBCF4A48F1}" dt="2025-03-03T06:37:33.331" v="3284" actId="14100"/>
          <ac:spMkLst>
            <pc:docMk/>
            <pc:sldMk cId="1703342593" sldId="261"/>
            <ac:spMk id="12" creationId="{802DA217-2A23-414B-BF99-29A7A0E97883}"/>
          </ac:spMkLst>
        </pc:spChg>
        <pc:spChg chg="mod">
          <ac:chgData name="Philippe Nivlet" userId="79b2451f-3b26-40ba-86c6-8a07d3ffc672" providerId="ADAL" clId="{F2EBAFA9-D1D5-4A99-B23E-69DBCF4A48F1}" dt="2025-03-03T06:37:33.331" v="3284" actId="14100"/>
          <ac:spMkLst>
            <pc:docMk/>
            <pc:sldMk cId="1703342593" sldId="261"/>
            <ac:spMk id="13" creationId="{B7390382-0358-4AD7-A6BF-030712D93120}"/>
          </ac:spMkLst>
        </pc:spChg>
        <pc:spChg chg="mod">
          <ac:chgData name="Philippe Nivlet" userId="79b2451f-3b26-40ba-86c6-8a07d3ffc672" providerId="ADAL" clId="{F2EBAFA9-D1D5-4A99-B23E-69DBCF4A48F1}" dt="2025-03-03T06:38:51.001" v="3354" actId="1038"/>
          <ac:spMkLst>
            <pc:docMk/>
            <pc:sldMk cId="1703342593" sldId="261"/>
            <ac:spMk id="24" creationId="{E17B9CFD-466F-45D8-9EAB-E484EC7BBBEF}"/>
          </ac:spMkLst>
        </pc:spChg>
      </pc:sldChg>
      <pc:sldChg chg="addSp delSp modSp add mod setBg delDesignElem">
        <pc:chgData name="Philippe Nivlet" userId="79b2451f-3b26-40ba-86c6-8a07d3ffc672" providerId="ADAL" clId="{F2EBAFA9-D1D5-4A99-B23E-69DBCF4A48F1}" dt="2025-03-03T06:39:35.017" v="3360" actId="1076"/>
        <pc:sldMkLst>
          <pc:docMk/>
          <pc:sldMk cId="4191647376" sldId="262"/>
        </pc:sldMkLst>
        <pc:spChg chg="mod">
          <ac:chgData name="Philippe Nivlet" userId="79b2451f-3b26-40ba-86c6-8a07d3ffc672" providerId="ADAL" clId="{F2EBAFA9-D1D5-4A99-B23E-69DBCF4A48F1}" dt="2025-03-03T06:39:35.017" v="3360" actId="1076"/>
          <ac:spMkLst>
            <pc:docMk/>
            <pc:sldMk cId="4191647376" sldId="262"/>
            <ac:spMk id="2" creationId="{5B040558-A365-4CCE-92FA-5A48CD98F9C9}"/>
          </ac:spMkLst>
        </pc:spChg>
        <pc:spChg chg="add mod ord">
          <ac:chgData name="Philippe Nivlet" userId="79b2451f-3b26-40ba-86c6-8a07d3ffc672" providerId="ADAL" clId="{F2EBAFA9-D1D5-4A99-B23E-69DBCF4A48F1}" dt="2025-03-03T06:39:30.601" v="3359" actId="167"/>
          <ac:spMkLst>
            <pc:docMk/>
            <pc:sldMk cId="4191647376" sldId="262"/>
            <ac:spMk id="6" creationId="{E94BE295-C623-3F35-9F75-40B59B19547D}"/>
          </ac:spMkLst>
        </pc:spChg>
        <pc:spChg chg="mod">
          <ac:chgData name="Philippe Nivlet" userId="79b2451f-3b26-40ba-86c6-8a07d3ffc672" providerId="ADAL" clId="{F2EBAFA9-D1D5-4A99-B23E-69DBCF4A48F1}" dt="2025-03-03T06:39:03.106" v="3355" actId="14100"/>
          <ac:spMkLst>
            <pc:docMk/>
            <pc:sldMk cId="4191647376" sldId="262"/>
            <ac:spMk id="8" creationId="{3D96DD8D-DDC4-4DA1-AA04-735AE9C4E32C}"/>
          </ac:spMkLst>
        </pc:spChg>
        <pc:spChg chg="mod">
          <ac:chgData name="Philippe Nivlet" userId="79b2451f-3b26-40ba-86c6-8a07d3ffc672" providerId="ADAL" clId="{F2EBAFA9-D1D5-4A99-B23E-69DBCF4A48F1}" dt="2025-03-03T06:39:03.106" v="3355" actId="14100"/>
          <ac:spMkLst>
            <pc:docMk/>
            <pc:sldMk cId="4191647376" sldId="262"/>
            <ac:spMk id="9" creationId="{C724A4CA-DF67-47E2-9E94-196D84A846B1}"/>
          </ac:spMkLst>
        </pc:spChg>
        <pc:spChg chg="mod">
          <ac:chgData name="Philippe Nivlet" userId="79b2451f-3b26-40ba-86c6-8a07d3ffc672" providerId="ADAL" clId="{F2EBAFA9-D1D5-4A99-B23E-69DBCF4A48F1}" dt="2025-03-03T06:39:03.106" v="3355" actId="14100"/>
          <ac:spMkLst>
            <pc:docMk/>
            <pc:sldMk cId="4191647376" sldId="262"/>
            <ac:spMk id="10" creationId="{0B105DA1-7081-41D6-9DFC-5083A936E6CF}"/>
          </ac:spMkLst>
        </pc:spChg>
        <pc:spChg chg="mod">
          <ac:chgData name="Philippe Nivlet" userId="79b2451f-3b26-40ba-86c6-8a07d3ffc672" providerId="ADAL" clId="{F2EBAFA9-D1D5-4A99-B23E-69DBCF4A48F1}" dt="2025-03-03T06:39:10.684" v="3356" actId="404"/>
          <ac:spMkLst>
            <pc:docMk/>
            <pc:sldMk cId="4191647376" sldId="262"/>
            <ac:spMk id="11" creationId="{7698937E-B408-4833-9D23-F02533BF0D75}"/>
          </ac:spMkLst>
        </pc:spChg>
        <pc:spChg chg="mod">
          <ac:chgData name="Philippe Nivlet" userId="79b2451f-3b26-40ba-86c6-8a07d3ffc672" providerId="ADAL" clId="{F2EBAFA9-D1D5-4A99-B23E-69DBCF4A48F1}" dt="2025-03-03T06:39:10.684" v="3356" actId="404"/>
          <ac:spMkLst>
            <pc:docMk/>
            <pc:sldMk cId="4191647376" sldId="262"/>
            <ac:spMk id="14" creationId="{50EC9420-5F0C-444A-A4C3-341D46E92E3F}"/>
          </ac:spMkLst>
        </pc:spChg>
        <pc:spChg chg="mod">
          <ac:chgData name="Philippe Nivlet" userId="79b2451f-3b26-40ba-86c6-8a07d3ffc672" providerId="ADAL" clId="{F2EBAFA9-D1D5-4A99-B23E-69DBCF4A48F1}" dt="2025-03-03T06:39:10.684" v="3356" actId="404"/>
          <ac:spMkLst>
            <pc:docMk/>
            <pc:sldMk cId="4191647376" sldId="262"/>
            <ac:spMk id="18" creationId="{D425925D-6678-4824-BB37-88867E98B0A7}"/>
          </ac:spMkLst>
        </pc:spChg>
        <pc:spChg chg="mod">
          <ac:chgData name="Philippe Nivlet" userId="79b2451f-3b26-40ba-86c6-8a07d3ffc672" providerId="ADAL" clId="{F2EBAFA9-D1D5-4A99-B23E-69DBCF4A48F1}" dt="2025-03-03T06:39:17.801" v="3357" actId="1076"/>
          <ac:spMkLst>
            <pc:docMk/>
            <pc:sldMk cId="4191647376" sldId="262"/>
            <ac:spMk id="24" creationId="{8957E591-08D0-4B24-BDB0-F6AE6AAD007B}"/>
          </ac:spMkLst>
        </pc:spChg>
      </pc:sldChg>
      <pc:sldChg chg="add del">
        <pc:chgData name="Philippe Nivlet" userId="79b2451f-3b26-40ba-86c6-8a07d3ffc672" providerId="ADAL" clId="{F2EBAFA9-D1D5-4A99-B23E-69DBCF4A48F1}" dt="2025-03-03T06:40:11.010" v="3377" actId="47"/>
        <pc:sldMkLst>
          <pc:docMk/>
          <pc:sldMk cId="1461016816" sldId="263"/>
        </pc:sldMkLst>
      </pc:sldChg>
      <pc:sldChg chg="del ord">
        <pc:chgData name="Philippe Nivlet" userId="79b2451f-3b26-40ba-86c6-8a07d3ffc672" providerId="ADAL" clId="{F2EBAFA9-D1D5-4A99-B23E-69DBCF4A48F1}" dt="2025-03-10T08:38:03.413" v="35203" actId="47"/>
        <pc:sldMkLst>
          <pc:docMk/>
          <pc:sldMk cId="1761143685" sldId="275"/>
        </pc:sldMkLst>
      </pc:sldChg>
      <pc:sldChg chg="modSp mod">
        <pc:chgData name="Philippe Nivlet" userId="79b2451f-3b26-40ba-86c6-8a07d3ffc672" providerId="ADAL" clId="{F2EBAFA9-D1D5-4A99-B23E-69DBCF4A48F1}" dt="2025-03-10T05:54:38.589" v="34295" actId="20577"/>
        <pc:sldMkLst>
          <pc:docMk/>
          <pc:sldMk cId="3172047641" sldId="277"/>
        </pc:sldMkLst>
        <pc:spChg chg="mod">
          <ac:chgData name="Philippe Nivlet" userId="79b2451f-3b26-40ba-86c6-8a07d3ffc672" providerId="ADAL" clId="{F2EBAFA9-D1D5-4A99-B23E-69DBCF4A48F1}" dt="2025-03-10T05:54:38.589" v="34295" actId="20577"/>
          <ac:spMkLst>
            <pc:docMk/>
            <pc:sldMk cId="3172047641" sldId="277"/>
            <ac:spMk id="3" creationId="{D50F82F2-A0FF-A9CE-D2F7-A4C486C3C99A}"/>
          </ac:spMkLst>
        </pc:spChg>
        <pc:picChg chg="mod">
          <ac:chgData name="Philippe Nivlet" userId="79b2451f-3b26-40ba-86c6-8a07d3ffc672" providerId="ADAL" clId="{F2EBAFA9-D1D5-4A99-B23E-69DBCF4A48F1}" dt="2025-03-03T13:18:13.387" v="10318" actId="1036"/>
          <ac:picMkLst>
            <pc:docMk/>
            <pc:sldMk cId="3172047641" sldId="277"/>
            <ac:picMk id="1030" creationId="{83523068-75DA-CBDE-B51B-9BE03BF0159C}"/>
          </ac:picMkLst>
        </pc:picChg>
      </pc:sldChg>
      <pc:sldChg chg="modSp del mod modAnim">
        <pc:chgData name="Philippe Nivlet" userId="79b2451f-3b26-40ba-86c6-8a07d3ffc672" providerId="ADAL" clId="{F2EBAFA9-D1D5-4A99-B23E-69DBCF4A48F1}" dt="2025-03-18T16:26:01.456" v="41599" actId="2696"/>
        <pc:sldMkLst>
          <pc:docMk/>
          <pc:sldMk cId="1076405404" sldId="278"/>
        </pc:sldMkLst>
      </pc:sldChg>
      <pc:sldChg chg="add">
        <pc:chgData name="Philippe Nivlet" userId="79b2451f-3b26-40ba-86c6-8a07d3ffc672" providerId="ADAL" clId="{F2EBAFA9-D1D5-4A99-B23E-69DBCF4A48F1}" dt="2025-03-18T16:26:08.027" v="41600"/>
        <pc:sldMkLst>
          <pc:docMk/>
          <pc:sldMk cId="1978264371" sldId="278"/>
        </pc:sldMkLst>
      </pc:sldChg>
      <pc:sldChg chg="add ord">
        <pc:chgData name="Philippe Nivlet" userId="79b2451f-3b26-40ba-86c6-8a07d3ffc672" providerId="ADAL" clId="{F2EBAFA9-D1D5-4A99-B23E-69DBCF4A48F1}" dt="2025-03-18T20:47:12.646" v="41702"/>
        <pc:sldMkLst>
          <pc:docMk/>
          <pc:sldMk cId="1147678155" sldId="279"/>
        </pc:sldMkLst>
      </pc:sldChg>
      <pc:sldChg chg="del">
        <pc:chgData name="Philippe Nivlet" userId="79b2451f-3b26-40ba-86c6-8a07d3ffc672" providerId="ADAL" clId="{F2EBAFA9-D1D5-4A99-B23E-69DBCF4A48F1}" dt="2025-03-18T16:26:01.456" v="41599" actId="2696"/>
        <pc:sldMkLst>
          <pc:docMk/>
          <pc:sldMk cId="3845682709" sldId="279"/>
        </pc:sldMkLst>
      </pc:sldChg>
      <pc:sldChg chg="del ord">
        <pc:chgData name="Philippe Nivlet" userId="79b2451f-3b26-40ba-86c6-8a07d3ffc672" providerId="ADAL" clId="{F2EBAFA9-D1D5-4A99-B23E-69DBCF4A48F1}" dt="2025-03-18T16:26:01.456" v="41599" actId="2696"/>
        <pc:sldMkLst>
          <pc:docMk/>
          <pc:sldMk cId="2221150978" sldId="281"/>
        </pc:sldMkLst>
      </pc:sldChg>
      <pc:sldChg chg="add">
        <pc:chgData name="Philippe Nivlet" userId="79b2451f-3b26-40ba-86c6-8a07d3ffc672" providerId="ADAL" clId="{F2EBAFA9-D1D5-4A99-B23E-69DBCF4A48F1}" dt="2025-03-18T16:28:17.376" v="41602"/>
        <pc:sldMkLst>
          <pc:docMk/>
          <pc:sldMk cId="2655280433" sldId="281"/>
        </pc:sldMkLst>
      </pc:sldChg>
      <pc:sldChg chg="add del">
        <pc:chgData name="Philippe Nivlet" userId="79b2451f-3b26-40ba-86c6-8a07d3ffc672" providerId="ADAL" clId="{F2EBAFA9-D1D5-4A99-B23E-69DBCF4A48F1}" dt="2025-03-18T16:28:09.144" v="41601" actId="2696"/>
        <pc:sldMkLst>
          <pc:docMk/>
          <pc:sldMk cId="4129605520" sldId="281"/>
        </pc:sldMkLst>
      </pc:sldChg>
      <pc:sldChg chg="delSp del mod">
        <pc:chgData name="Philippe Nivlet" userId="79b2451f-3b26-40ba-86c6-8a07d3ffc672" providerId="ADAL" clId="{F2EBAFA9-D1D5-4A99-B23E-69DBCF4A48F1}" dt="2025-03-18T16:26:01.456" v="41599" actId="2696"/>
        <pc:sldMkLst>
          <pc:docMk/>
          <pc:sldMk cId="733449558" sldId="282"/>
        </pc:sldMkLst>
      </pc:sldChg>
      <pc:sldChg chg="add del">
        <pc:chgData name="Philippe Nivlet" userId="79b2451f-3b26-40ba-86c6-8a07d3ffc672" providerId="ADAL" clId="{F2EBAFA9-D1D5-4A99-B23E-69DBCF4A48F1}" dt="2025-03-18T16:28:09.144" v="41601" actId="2696"/>
        <pc:sldMkLst>
          <pc:docMk/>
          <pc:sldMk cId="1263539320" sldId="282"/>
        </pc:sldMkLst>
      </pc:sldChg>
      <pc:sldChg chg="add ord">
        <pc:chgData name="Philippe Nivlet" userId="79b2451f-3b26-40ba-86c6-8a07d3ffc672" providerId="ADAL" clId="{F2EBAFA9-D1D5-4A99-B23E-69DBCF4A48F1}" dt="2025-03-18T20:47:06.265" v="41700"/>
        <pc:sldMkLst>
          <pc:docMk/>
          <pc:sldMk cId="2071323793" sldId="282"/>
        </pc:sldMkLst>
      </pc:sldChg>
      <pc:sldChg chg="add ord">
        <pc:chgData name="Philippe Nivlet" userId="79b2451f-3b26-40ba-86c6-8a07d3ffc672" providerId="ADAL" clId="{F2EBAFA9-D1D5-4A99-B23E-69DBCF4A48F1}" dt="2025-03-18T20:49:19.545" v="41706"/>
        <pc:sldMkLst>
          <pc:docMk/>
          <pc:sldMk cId="487521371" sldId="283"/>
        </pc:sldMkLst>
      </pc:sldChg>
      <pc:sldChg chg="del">
        <pc:chgData name="Philippe Nivlet" userId="79b2451f-3b26-40ba-86c6-8a07d3ffc672" providerId="ADAL" clId="{F2EBAFA9-D1D5-4A99-B23E-69DBCF4A48F1}" dt="2025-03-18T16:26:01.456" v="41599" actId="2696"/>
        <pc:sldMkLst>
          <pc:docMk/>
          <pc:sldMk cId="3560011865" sldId="283"/>
        </pc:sldMkLst>
      </pc:sldChg>
      <pc:sldChg chg="addSp delSp modSp mod ord">
        <pc:chgData name="Philippe Nivlet" userId="79b2451f-3b26-40ba-86c6-8a07d3ffc672" providerId="ADAL" clId="{F2EBAFA9-D1D5-4A99-B23E-69DBCF4A48F1}" dt="2025-03-25T12:08:45.308" v="41767" actId="20577"/>
        <pc:sldMkLst>
          <pc:docMk/>
          <pc:sldMk cId="3395347758" sldId="285"/>
        </pc:sldMkLst>
        <pc:spChg chg="mod">
          <ac:chgData name="Philippe Nivlet" userId="79b2451f-3b26-40ba-86c6-8a07d3ffc672" providerId="ADAL" clId="{F2EBAFA9-D1D5-4A99-B23E-69DBCF4A48F1}" dt="2025-03-25T12:08:45.308" v="41767" actId="20577"/>
          <ac:spMkLst>
            <pc:docMk/>
            <pc:sldMk cId="3395347758" sldId="285"/>
            <ac:spMk id="4" creationId="{58951457-69AD-8DBC-2B54-B7A4A21A93A8}"/>
          </ac:spMkLst>
        </pc:spChg>
        <pc:picChg chg="mod">
          <ac:chgData name="Philippe Nivlet" userId="79b2451f-3b26-40ba-86c6-8a07d3ffc672" providerId="ADAL" clId="{F2EBAFA9-D1D5-4A99-B23E-69DBCF4A48F1}" dt="2025-03-08T07:38:42.442" v="29639" actId="1035"/>
          <ac:picMkLst>
            <pc:docMk/>
            <pc:sldMk cId="3395347758" sldId="285"/>
            <ac:picMk id="12" creationId="{B91D1312-D136-98F4-5A99-80DD8CBFEA56}"/>
          </ac:picMkLst>
        </pc:picChg>
      </pc:sldChg>
      <pc:sldChg chg="modSp mod">
        <pc:chgData name="Philippe Nivlet" userId="79b2451f-3b26-40ba-86c6-8a07d3ffc672" providerId="ADAL" clId="{F2EBAFA9-D1D5-4A99-B23E-69DBCF4A48F1}" dt="2025-02-28T11:59:04.706" v="45" actId="207"/>
        <pc:sldMkLst>
          <pc:docMk/>
          <pc:sldMk cId="3693392336" sldId="288"/>
        </pc:sldMkLst>
        <pc:spChg chg="mod">
          <ac:chgData name="Philippe Nivlet" userId="79b2451f-3b26-40ba-86c6-8a07d3ffc672" providerId="ADAL" clId="{F2EBAFA9-D1D5-4A99-B23E-69DBCF4A48F1}" dt="2025-02-28T11:58:49.983" v="44" actId="113"/>
          <ac:spMkLst>
            <pc:docMk/>
            <pc:sldMk cId="3693392336" sldId="288"/>
            <ac:spMk id="4" creationId="{1A4A7BAC-2784-0D9D-B7DE-0D275936B19B}"/>
          </ac:spMkLst>
        </pc:spChg>
        <pc:spChg chg="mod">
          <ac:chgData name="Philippe Nivlet" userId="79b2451f-3b26-40ba-86c6-8a07d3ffc672" providerId="ADAL" clId="{F2EBAFA9-D1D5-4A99-B23E-69DBCF4A48F1}" dt="2025-02-28T11:59:04.706" v="45" actId="207"/>
          <ac:spMkLst>
            <pc:docMk/>
            <pc:sldMk cId="3693392336" sldId="288"/>
            <ac:spMk id="11" creationId="{EA5AF7D1-0E05-76CC-D7ED-9042C03E49CF}"/>
          </ac:spMkLst>
        </pc:spChg>
      </pc:sldChg>
      <pc:sldChg chg="modSp mod">
        <pc:chgData name="Philippe Nivlet" userId="79b2451f-3b26-40ba-86c6-8a07d3ffc672" providerId="ADAL" clId="{F2EBAFA9-D1D5-4A99-B23E-69DBCF4A48F1}" dt="2025-02-28T11:59:16.396" v="46" actId="20577"/>
        <pc:sldMkLst>
          <pc:docMk/>
          <pc:sldMk cId="2401571972" sldId="289"/>
        </pc:sldMkLst>
        <pc:spChg chg="mod">
          <ac:chgData name="Philippe Nivlet" userId="79b2451f-3b26-40ba-86c6-8a07d3ffc672" providerId="ADAL" clId="{F2EBAFA9-D1D5-4A99-B23E-69DBCF4A48F1}" dt="2025-02-28T11:59:16.396" v="46" actId="20577"/>
          <ac:spMkLst>
            <pc:docMk/>
            <pc:sldMk cId="2401571972" sldId="289"/>
            <ac:spMk id="2" creationId="{927B46C0-6431-D45B-19AD-6CF06B441B6B}"/>
          </ac:spMkLst>
        </pc:spChg>
      </pc:sldChg>
      <pc:sldChg chg="addSp delSp modSp del mod">
        <pc:chgData name="Philippe Nivlet" userId="79b2451f-3b26-40ba-86c6-8a07d3ffc672" providerId="ADAL" clId="{F2EBAFA9-D1D5-4A99-B23E-69DBCF4A48F1}" dt="2025-03-03T06:35:33.461" v="3248" actId="47"/>
        <pc:sldMkLst>
          <pc:docMk/>
          <pc:sldMk cId="3798321433" sldId="290"/>
        </pc:sldMkLst>
      </pc:sldChg>
      <pc:sldChg chg="addSp modSp mod modAnim">
        <pc:chgData name="Philippe Nivlet" userId="79b2451f-3b26-40ba-86c6-8a07d3ffc672" providerId="ADAL" clId="{F2EBAFA9-D1D5-4A99-B23E-69DBCF4A48F1}" dt="2025-03-05T11:13:36.858" v="22440" actId="571"/>
        <pc:sldMkLst>
          <pc:docMk/>
          <pc:sldMk cId="621863241" sldId="292"/>
        </pc:sldMkLst>
        <pc:spChg chg="mod">
          <ac:chgData name="Philippe Nivlet" userId="79b2451f-3b26-40ba-86c6-8a07d3ffc672" providerId="ADAL" clId="{F2EBAFA9-D1D5-4A99-B23E-69DBCF4A48F1}" dt="2025-02-28T12:01:06.284" v="51" actId="1076"/>
          <ac:spMkLst>
            <pc:docMk/>
            <pc:sldMk cId="621863241" sldId="292"/>
            <ac:spMk id="46" creationId="{607005EB-0AF2-A628-27D9-A537C20371D2}"/>
          </ac:spMkLst>
        </pc:spChg>
      </pc:sldChg>
      <pc:sldChg chg="addSp delSp modSp del mod">
        <pc:chgData name="Philippe Nivlet" userId="79b2451f-3b26-40ba-86c6-8a07d3ffc672" providerId="ADAL" clId="{F2EBAFA9-D1D5-4A99-B23E-69DBCF4A48F1}" dt="2025-03-02T12:52:56.322" v="1121" actId="47"/>
        <pc:sldMkLst>
          <pc:docMk/>
          <pc:sldMk cId="2991225719" sldId="293"/>
        </pc:sldMkLst>
      </pc:sldChg>
      <pc:sldChg chg="addSp delSp modSp mod">
        <pc:chgData name="Philippe Nivlet" userId="79b2451f-3b26-40ba-86c6-8a07d3ffc672" providerId="ADAL" clId="{F2EBAFA9-D1D5-4A99-B23E-69DBCF4A48F1}" dt="2025-03-04T12:52:53.043" v="17487" actId="1076"/>
        <pc:sldMkLst>
          <pc:docMk/>
          <pc:sldMk cId="51096127" sldId="294"/>
        </pc:sldMkLst>
        <pc:spChg chg="mod">
          <ac:chgData name="Philippe Nivlet" userId="79b2451f-3b26-40ba-86c6-8a07d3ffc672" providerId="ADAL" clId="{F2EBAFA9-D1D5-4A99-B23E-69DBCF4A48F1}" dt="2025-03-03T14:53:19.478" v="13747" actId="20577"/>
          <ac:spMkLst>
            <pc:docMk/>
            <pc:sldMk cId="51096127" sldId="294"/>
            <ac:spMk id="2" creationId="{3FB83030-6DD2-54EF-3395-5C02A9420C77}"/>
          </ac:spMkLst>
        </pc:spChg>
        <pc:spChg chg="mod">
          <ac:chgData name="Philippe Nivlet" userId="79b2451f-3b26-40ba-86c6-8a07d3ffc672" providerId="ADAL" clId="{F2EBAFA9-D1D5-4A99-B23E-69DBCF4A48F1}" dt="2025-03-04T12:52:43.058" v="17485"/>
          <ac:spMkLst>
            <pc:docMk/>
            <pc:sldMk cId="51096127" sldId="294"/>
            <ac:spMk id="3" creationId="{52964EE1-C3A9-25F1-BF6A-20FF3684922D}"/>
          </ac:spMkLst>
        </pc:spChg>
        <pc:picChg chg="add mod ord">
          <ac:chgData name="Philippe Nivlet" userId="79b2451f-3b26-40ba-86c6-8a07d3ffc672" providerId="ADAL" clId="{F2EBAFA9-D1D5-4A99-B23E-69DBCF4A48F1}" dt="2025-03-04T12:52:53.043" v="17487" actId="1076"/>
          <ac:picMkLst>
            <pc:docMk/>
            <pc:sldMk cId="51096127" sldId="294"/>
            <ac:picMk id="8" creationId="{29E9A54E-3C43-CDBD-FB8D-A7DC90AE83F7}"/>
          </ac:picMkLst>
        </pc:picChg>
      </pc:sldChg>
      <pc:sldChg chg="addSp delSp modSp mod delAnim modAnim">
        <pc:chgData name="Philippe Nivlet" userId="79b2451f-3b26-40ba-86c6-8a07d3ffc672" providerId="ADAL" clId="{F2EBAFA9-D1D5-4A99-B23E-69DBCF4A48F1}" dt="2025-03-04T12:55:40.489" v="17783" actId="1038"/>
        <pc:sldMkLst>
          <pc:docMk/>
          <pc:sldMk cId="2319203078" sldId="295"/>
        </pc:sldMkLst>
        <pc:spChg chg="mod">
          <ac:chgData name="Philippe Nivlet" userId="79b2451f-3b26-40ba-86c6-8a07d3ffc672" providerId="ADAL" clId="{F2EBAFA9-D1D5-4A99-B23E-69DBCF4A48F1}" dt="2025-03-03T13:23:19.848" v="10412" actId="14100"/>
          <ac:spMkLst>
            <pc:docMk/>
            <pc:sldMk cId="2319203078" sldId="295"/>
            <ac:spMk id="8" creationId="{266D5BCF-FC41-1D65-3D50-937403987CD7}"/>
          </ac:spMkLst>
        </pc:spChg>
        <pc:spChg chg="mod">
          <ac:chgData name="Philippe Nivlet" userId="79b2451f-3b26-40ba-86c6-8a07d3ffc672" providerId="ADAL" clId="{F2EBAFA9-D1D5-4A99-B23E-69DBCF4A48F1}" dt="2025-03-04T12:53:23.880" v="17488"/>
          <ac:spMkLst>
            <pc:docMk/>
            <pc:sldMk cId="2319203078" sldId="295"/>
            <ac:spMk id="78" creationId="{9639435E-4EFE-1A1E-BEC2-015A801CE4E1}"/>
          </ac:spMkLst>
        </pc:spChg>
        <pc:spChg chg="mod">
          <ac:chgData name="Philippe Nivlet" userId="79b2451f-3b26-40ba-86c6-8a07d3ffc672" providerId="ADAL" clId="{F2EBAFA9-D1D5-4A99-B23E-69DBCF4A48F1}" dt="2025-03-04T12:53:29.593" v="17489"/>
          <ac:spMkLst>
            <pc:docMk/>
            <pc:sldMk cId="2319203078" sldId="295"/>
            <ac:spMk id="79" creationId="{DC071B72-96E4-D171-30E6-A7B528821B67}"/>
          </ac:spMkLst>
        </pc:spChg>
        <pc:picChg chg="add mod ord">
          <ac:chgData name="Philippe Nivlet" userId="79b2451f-3b26-40ba-86c6-8a07d3ffc672" providerId="ADAL" clId="{F2EBAFA9-D1D5-4A99-B23E-69DBCF4A48F1}" dt="2025-03-03T13:23:28.259" v="10414" actId="166"/>
          <ac:picMkLst>
            <pc:docMk/>
            <pc:sldMk cId="2319203078" sldId="295"/>
            <ac:picMk id="6" creationId="{2E0C4431-1F55-D9B2-D8CF-DCDC616235BE}"/>
          </ac:picMkLst>
        </pc:picChg>
        <pc:picChg chg="add mod">
          <ac:chgData name="Philippe Nivlet" userId="79b2451f-3b26-40ba-86c6-8a07d3ffc672" providerId="ADAL" clId="{F2EBAFA9-D1D5-4A99-B23E-69DBCF4A48F1}" dt="2025-03-04T12:55:40.489" v="17783" actId="1038"/>
          <ac:picMkLst>
            <pc:docMk/>
            <pc:sldMk cId="2319203078" sldId="295"/>
            <ac:picMk id="70" creationId="{D843B3DE-DF3A-1260-AC6D-5EFD7FD78C6F}"/>
          </ac:picMkLst>
        </pc:picChg>
      </pc:sldChg>
      <pc:sldChg chg="modSp mod ord">
        <pc:chgData name="Philippe Nivlet" userId="79b2451f-3b26-40ba-86c6-8a07d3ffc672" providerId="ADAL" clId="{F2EBAFA9-D1D5-4A99-B23E-69DBCF4A48F1}" dt="2025-03-03T11:24:45.672" v="8915" actId="5793"/>
        <pc:sldMkLst>
          <pc:docMk/>
          <pc:sldMk cId="3155252884" sldId="297"/>
        </pc:sldMkLst>
        <pc:spChg chg="mod">
          <ac:chgData name="Philippe Nivlet" userId="79b2451f-3b26-40ba-86c6-8a07d3ffc672" providerId="ADAL" clId="{F2EBAFA9-D1D5-4A99-B23E-69DBCF4A48F1}" dt="2025-03-03T09:09:11.259" v="7025" actId="313"/>
          <ac:spMkLst>
            <pc:docMk/>
            <pc:sldMk cId="3155252884" sldId="297"/>
            <ac:spMk id="2" creationId="{CD550356-A816-7EC8-27E7-40A44E3D6CC0}"/>
          </ac:spMkLst>
        </pc:spChg>
        <pc:spChg chg="mod">
          <ac:chgData name="Philippe Nivlet" userId="79b2451f-3b26-40ba-86c6-8a07d3ffc672" providerId="ADAL" clId="{F2EBAFA9-D1D5-4A99-B23E-69DBCF4A48F1}" dt="2025-03-03T11:24:45.672" v="8915" actId="5793"/>
          <ac:spMkLst>
            <pc:docMk/>
            <pc:sldMk cId="3155252884" sldId="297"/>
            <ac:spMk id="3" creationId="{45EE0A6D-50E9-AF4B-04E8-D5F3255B1417}"/>
          </ac:spMkLst>
        </pc:spChg>
      </pc:sldChg>
      <pc:sldChg chg="addSp modSp mod ord">
        <pc:chgData name="Philippe Nivlet" userId="79b2451f-3b26-40ba-86c6-8a07d3ffc672" providerId="ADAL" clId="{F2EBAFA9-D1D5-4A99-B23E-69DBCF4A48F1}" dt="2025-03-11T19:04:42.488" v="36587"/>
        <pc:sldMkLst>
          <pc:docMk/>
          <pc:sldMk cId="441442952" sldId="298"/>
        </pc:sldMkLst>
        <pc:spChg chg="add mod">
          <ac:chgData name="Philippe Nivlet" userId="79b2451f-3b26-40ba-86c6-8a07d3ffc672" providerId="ADAL" clId="{F2EBAFA9-D1D5-4A99-B23E-69DBCF4A48F1}" dt="2025-03-02T12:57:33.670" v="1302" actId="207"/>
          <ac:spMkLst>
            <pc:docMk/>
            <pc:sldMk cId="441442952" sldId="298"/>
            <ac:spMk id="10" creationId="{7F6610B6-B020-1A4B-7AC9-985D9D56FE43}"/>
          </ac:spMkLst>
        </pc:spChg>
        <pc:spChg chg="add mod">
          <ac:chgData name="Philippe Nivlet" userId="79b2451f-3b26-40ba-86c6-8a07d3ffc672" providerId="ADAL" clId="{F2EBAFA9-D1D5-4A99-B23E-69DBCF4A48F1}" dt="2025-03-02T12:58:31.243" v="1442" actId="1037"/>
          <ac:spMkLst>
            <pc:docMk/>
            <pc:sldMk cId="441442952" sldId="298"/>
            <ac:spMk id="11" creationId="{37848C3F-52A4-3C21-22D2-6882E7E5E57F}"/>
          </ac:spMkLst>
        </pc:spChg>
        <pc:spChg chg="mod">
          <ac:chgData name="Philippe Nivlet" userId="79b2451f-3b26-40ba-86c6-8a07d3ffc672" providerId="ADAL" clId="{F2EBAFA9-D1D5-4A99-B23E-69DBCF4A48F1}" dt="2025-03-02T12:58:41.544" v="1444" actId="20577"/>
          <ac:spMkLst>
            <pc:docMk/>
            <pc:sldMk cId="441442952" sldId="298"/>
            <ac:spMk id="193" creationId="{589B3C93-6059-69DE-9B6B-24DDB4E8958F}"/>
          </ac:spMkLst>
        </pc:spChg>
        <pc:spChg chg="mod">
          <ac:chgData name="Philippe Nivlet" userId="79b2451f-3b26-40ba-86c6-8a07d3ffc672" providerId="ADAL" clId="{F2EBAFA9-D1D5-4A99-B23E-69DBCF4A48F1}" dt="2025-03-02T12:59:07.884" v="1467" actId="20577"/>
          <ac:spMkLst>
            <pc:docMk/>
            <pc:sldMk cId="441442952" sldId="298"/>
            <ac:spMk id="194" creationId="{AC8870FC-3743-8052-D13D-DC856F6CE9EA}"/>
          </ac:spMkLst>
        </pc:spChg>
        <pc:cxnChg chg="add">
          <ac:chgData name="Philippe Nivlet" userId="79b2451f-3b26-40ba-86c6-8a07d3ffc672" providerId="ADAL" clId="{F2EBAFA9-D1D5-4A99-B23E-69DBCF4A48F1}" dt="2025-03-02T12:57:13.452" v="1275" actId="11529"/>
          <ac:cxnSpMkLst>
            <pc:docMk/>
            <pc:sldMk cId="441442952" sldId="298"/>
            <ac:cxnSpMk id="8" creationId="{824162C8-6B9D-16F9-CCBE-579ABE7CF77A}"/>
          </ac:cxnSpMkLst>
        </pc:cxnChg>
      </pc:sldChg>
      <pc:sldChg chg="addSp delSp modSp mod">
        <pc:chgData name="Philippe Nivlet" userId="79b2451f-3b26-40ba-86c6-8a07d3ffc672" providerId="ADAL" clId="{F2EBAFA9-D1D5-4A99-B23E-69DBCF4A48F1}" dt="2025-03-04T12:57:31.043" v="17789" actId="2711"/>
        <pc:sldMkLst>
          <pc:docMk/>
          <pc:sldMk cId="3167546537" sldId="299"/>
        </pc:sldMkLst>
        <pc:spChg chg="mod">
          <ac:chgData name="Philippe Nivlet" userId="79b2451f-3b26-40ba-86c6-8a07d3ffc672" providerId="ADAL" clId="{F2EBAFA9-D1D5-4A99-B23E-69DBCF4A48F1}" dt="2025-03-04T12:57:31.043" v="17789" actId="2711"/>
          <ac:spMkLst>
            <pc:docMk/>
            <pc:sldMk cId="3167546537" sldId="299"/>
            <ac:spMk id="3" creationId="{2A7D8CEC-3CFF-B979-AF52-44F5A7652D55}"/>
          </ac:spMkLst>
        </pc:spChg>
        <pc:picChg chg="add mod">
          <ac:chgData name="Philippe Nivlet" userId="79b2451f-3b26-40ba-86c6-8a07d3ffc672" providerId="ADAL" clId="{F2EBAFA9-D1D5-4A99-B23E-69DBCF4A48F1}" dt="2025-03-04T12:57:04.400" v="17786"/>
          <ac:picMkLst>
            <pc:docMk/>
            <pc:sldMk cId="3167546537" sldId="299"/>
            <ac:picMk id="7" creationId="{53161D50-B29F-C866-DC52-D666C5811C1A}"/>
          </ac:picMkLst>
        </pc:picChg>
        <pc:picChg chg="mod">
          <ac:chgData name="Philippe Nivlet" userId="79b2451f-3b26-40ba-86c6-8a07d3ffc672" providerId="ADAL" clId="{F2EBAFA9-D1D5-4A99-B23E-69DBCF4A48F1}" dt="2025-02-28T12:03:36.916" v="72" actId="1076"/>
          <ac:picMkLst>
            <pc:docMk/>
            <pc:sldMk cId="3167546537" sldId="299"/>
            <ac:picMk id="9" creationId="{DCF133D3-3D68-0F25-2129-BA305234CA32}"/>
          </ac:picMkLst>
        </pc:picChg>
      </pc:sldChg>
      <pc:sldChg chg="addSp modSp mod">
        <pc:chgData name="Philippe Nivlet" userId="79b2451f-3b26-40ba-86c6-8a07d3ffc672" providerId="ADAL" clId="{F2EBAFA9-D1D5-4A99-B23E-69DBCF4A48F1}" dt="2025-03-04T12:59:02.982" v="17811" actId="16959"/>
        <pc:sldMkLst>
          <pc:docMk/>
          <pc:sldMk cId="123548691" sldId="300"/>
        </pc:sldMkLst>
        <pc:spChg chg="mod">
          <ac:chgData name="Philippe Nivlet" userId="79b2451f-3b26-40ba-86c6-8a07d3ffc672" providerId="ADAL" clId="{F2EBAFA9-D1D5-4A99-B23E-69DBCF4A48F1}" dt="2025-03-04T12:58:11.138" v="17797" actId="113"/>
          <ac:spMkLst>
            <pc:docMk/>
            <pc:sldMk cId="123548691" sldId="300"/>
            <ac:spMk id="3" creationId="{70D958AB-E618-E8C6-5CB9-DAA7439CE6E4}"/>
          </ac:spMkLst>
        </pc:spChg>
        <pc:spChg chg="mod">
          <ac:chgData name="Philippe Nivlet" userId="79b2451f-3b26-40ba-86c6-8a07d3ffc672" providerId="ADAL" clId="{F2EBAFA9-D1D5-4A99-B23E-69DBCF4A48F1}" dt="2025-03-04T12:59:02.982" v="17811" actId="16959"/>
          <ac:spMkLst>
            <pc:docMk/>
            <pc:sldMk cId="123548691" sldId="300"/>
            <ac:spMk id="4" creationId="{0EFD6501-1127-182B-168A-DD1B0300EFB6}"/>
          </ac:spMkLst>
        </pc:spChg>
      </pc:sldChg>
      <pc:sldChg chg="addSp delSp modSp mod ord modAnim">
        <pc:chgData name="Philippe Nivlet" userId="79b2451f-3b26-40ba-86c6-8a07d3ffc672" providerId="ADAL" clId="{F2EBAFA9-D1D5-4A99-B23E-69DBCF4A48F1}" dt="2025-03-13T07:03:41.359" v="37323" actId="20577"/>
        <pc:sldMkLst>
          <pc:docMk/>
          <pc:sldMk cId="4039324252" sldId="301"/>
        </pc:sldMkLst>
        <pc:spChg chg="mod">
          <ac:chgData name="Philippe Nivlet" userId="79b2451f-3b26-40ba-86c6-8a07d3ffc672" providerId="ADAL" clId="{F2EBAFA9-D1D5-4A99-B23E-69DBCF4A48F1}" dt="2025-02-28T12:24:27.461" v="357" actId="20577"/>
          <ac:spMkLst>
            <pc:docMk/>
            <pc:sldMk cId="4039324252" sldId="301"/>
            <ac:spMk id="2" creationId="{B16C7000-5B5C-BBFF-AC3B-AB57C3A0C6C8}"/>
          </ac:spMkLst>
        </pc:spChg>
        <pc:spChg chg="mod">
          <ac:chgData name="Philippe Nivlet" userId="79b2451f-3b26-40ba-86c6-8a07d3ffc672" providerId="ADAL" clId="{F2EBAFA9-D1D5-4A99-B23E-69DBCF4A48F1}" dt="2025-03-13T07:03:41.359" v="37323" actId="20577"/>
          <ac:spMkLst>
            <pc:docMk/>
            <pc:sldMk cId="4039324252" sldId="301"/>
            <ac:spMk id="3" creationId="{FEB23C9A-7C0E-F723-2018-98E6157813B2}"/>
          </ac:spMkLst>
        </pc:spChg>
        <pc:spChg chg="add mod ord">
          <ac:chgData name="Philippe Nivlet" userId="79b2451f-3b26-40ba-86c6-8a07d3ffc672" providerId="ADAL" clId="{F2EBAFA9-D1D5-4A99-B23E-69DBCF4A48F1}" dt="2025-03-02T13:35:23.984" v="1963" actId="1036"/>
          <ac:spMkLst>
            <pc:docMk/>
            <pc:sldMk cId="4039324252" sldId="301"/>
            <ac:spMk id="4" creationId="{3D65900E-B1FF-712A-D084-4800F10433D1}"/>
          </ac:spMkLst>
        </pc:spChg>
        <pc:spChg chg="mod">
          <ac:chgData name="Philippe Nivlet" userId="79b2451f-3b26-40ba-86c6-8a07d3ffc672" providerId="ADAL" clId="{F2EBAFA9-D1D5-4A99-B23E-69DBCF4A48F1}" dt="2025-02-28T12:07:02.436" v="187" actId="113"/>
          <ac:spMkLst>
            <pc:docMk/>
            <pc:sldMk cId="4039324252" sldId="301"/>
            <ac:spMk id="14" creationId="{3D30850E-5009-BC31-20C5-616ECD64C423}"/>
          </ac:spMkLst>
        </pc:spChg>
        <pc:picChg chg="add mod">
          <ac:chgData name="Philippe Nivlet" userId="79b2451f-3b26-40ba-86c6-8a07d3ffc672" providerId="ADAL" clId="{F2EBAFA9-D1D5-4A99-B23E-69DBCF4A48F1}" dt="2025-02-28T12:04:30.821" v="175" actId="1038"/>
          <ac:picMkLst>
            <pc:docMk/>
            <pc:sldMk cId="4039324252" sldId="301"/>
            <ac:picMk id="45" creationId="{7708FA43-BAD3-00AC-D9FC-1D4C69108915}"/>
          </ac:picMkLst>
        </pc:picChg>
      </pc:sldChg>
      <pc:sldChg chg="addSp delSp modSp mod">
        <pc:chgData name="Philippe Nivlet" userId="79b2451f-3b26-40ba-86c6-8a07d3ffc672" providerId="ADAL" clId="{F2EBAFA9-D1D5-4A99-B23E-69DBCF4A48F1}" dt="2025-03-13T09:20:17.193" v="37367" actId="21"/>
        <pc:sldMkLst>
          <pc:docMk/>
          <pc:sldMk cId="611437247" sldId="302"/>
        </pc:sldMkLst>
        <pc:spChg chg="add mod">
          <ac:chgData name="Philippe Nivlet" userId="79b2451f-3b26-40ba-86c6-8a07d3ffc672" providerId="ADAL" clId="{F2EBAFA9-D1D5-4A99-B23E-69DBCF4A48F1}" dt="2025-03-04T13:03:33.884" v="17857" actId="113"/>
          <ac:spMkLst>
            <pc:docMk/>
            <pc:sldMk cId="611437247" sldId="302"/>
            <ac:spMk id="11" creationId="{3C7C8D2A-44AE-17F3-BFA7-564DD390D467}"/>
          </ac:spMkLst>
        </pc:spChg>
        <pc:spChg chg="add mod">
          <ac:chgData name="Philippe Nivlet" userId="79b2451f-3b26-40ba-86c6-8a07d3ffc672" providerId="ADAL" clId="{F2EBAFA9-D1D5-4A99-B23E-69DBCF4A48F1}" dt="2025-03-02T13:17:24.597" v="1682" actId="20577"/>
          <ac:spMkLst>
            <pc:docMk/>
            <pc:sldMk cId="611437247" sldId="302"/>
            <ac:spMk id="13" creationId="{97BEBCC0-58DA-435D-044F-B0E1EDC092AC}"/>
          </ac:spMkLst>
        </pc:spChg>
        <pc:spChg chg="add mod">
          <ac:chgData name="Philippe Nivlet" userId="79b2451f-3b26-40ba-86c6-8a07d3ffc672" providerId="ADAL" clId="{F2EBAFA9-D1D5-4A99-B23E-69DBCF4A48F1}" dt="2025-03-13T09:17:18.129" v="37338" actId="1076"/>
          <ac:spMkLst>
            <pc:docMk/>
            <pc:sldMk cId="611437247" sldId="302"/>
            <ac:spMk id="16" creationId="{6BE75480-B009-6310-141E-C6605B7531FA}"/>
          </ac:spMkLst>
        </pc:spChg>
        <pc:spChg chg="add mod">
          <ac:chgData name="Philippe Nivlet" userId="79b2451f-3b26-40ba-86c6-8a07d3ffc672" providerId="ADAL" clId="{F2EBAFA9-D1D5-4A99-B23E-69DBCF4A48F1}" dt="2025-03-04T13:02:40.137" v="17853" actId="113"/>
          <ac:spMkLst>
            <pc:docMk/>
            <pc:sldMk cId="611437247" sldId="302"/>
            <ac:spMk id="19" creationId="{4ED7A92E-1F12-9CCC-4438-43E72B53AAB8}"/>
          </ac:spMkLst>
        </pc:spChg>
        <pc:spChg chg="add mod">
          <ac:chgData name="Philippe Nivlet" userId="79b2451f-3b26-40ba-86c6-8a07d3ffc672" providerId="ADAL" clId="{F2EBAFA9-D1D5-4A99-B23E-69DBCF4A48F1}" dt="2025-03-04T13:02:49.431" v="17855" actId="113"/>
          <ac:spMkLst>
            <pc:docMk/>
            <pc:sldMk cId="611437247" sldId="302"/>
            <ac:spMk id="20" creationId="{31FAD7AF-F424-E656-FC6C-B923BA8E3DFC}"/>
          </ac:spMkLst>
        </pc:spChg>
        <pc:spChg chg="add mod">
          <ac:chgData name="Philippe Nivlet" userId="79b2451f-3b26-40ba-86c6-8a07d3ffc672" providerId="ADAL" clId="{F2EBAFA9-D1D5-4A99-B23E-69DBCF4A48F1}" dt="2025-03-02T13:26:01.515" v="1805" actId="1076"/>
          <ac:spMkLst>
            <pc:docMk/>
            <pc:sldMk cId="611437247" sldId="302"/>
            <ac:spMk id="24" creationId="{C0B55833-C7D6-7960-781E-BAFB45620586}"/>
          </ac:spMkLst>
        </pc:spChg>
        <pc:spChg chg="add mod">
          <ac:chgData name="Philippe Nivlet" userId="79b2451f-3b26-40ba-86c6-8a07d3ffc672" providerId="ADAL" clId="{F2EBAFA9-D1D5-4A99-B23E-69DBCF4A48F1}" dt="2025-03-02T13:26:01.515" v="1805" actId="1076"/>
          <ac:spMkLst>
            <pc:docMk/>
            <pc:sldMk cId="611437247" sldId="302"/>
            <ac:spMk id="25" creationId="{0B88F706-EF6A-AB26-0C91-3467A8EFAEE1}"/>
          </ac:spMkLst>
        </pc:spChg>
        <pc:spChg chg="add mod">
          <ac:chgData name="Philippe Nivlet" userId="79b2451f-3b26-40ba-86c6-8a07d3ffc672" providerId="ADAL" clId="{F2EBAFA9-D1D5-4A99-B23E-69DBCF4A48F1}" dt="2025-03-02T13:27:14.268" v="1815" actId="1076"/>
          <ac:spMkLst>
            <pc:docMk/>
            <pc:sldMk cId="611437247" sldId="302"/>
            <ac:spMk id="34" creationId="{2913BB5F-8B2F-C570-55FF-BB2203AB2E3A}"/>
          </ac:spMkLst>
        </pc:spChg>
        <pc:spChg chg="add mod">
          <ac:chgData name="Philippe Nivlet" userId="79b2451f-3b26-40ba-86c6-8a07d3ffc672" providerId="ADAL" clId="{F2EBAFA9-D1D5-4A99-B23E-69DBCF4A48F1}" dt="2025-03-02T13:28:34.632" v="1906" actId="20577"/>
          <ac:spMkLst>
            <pc:docMk/>
            <pc:sldMk cId="611437247" sldId="302"/>
            <ac:spMk id="39" creationId="{DAEE13B6-E1AA-F60B-30F3-D2D2D25A0EC6}"/>
          </ac:spMkLst>
        </pc:spChg>
        <pc:spChg chg="add mod">
          <ac:chgData name="Philippe Nivlet" userId="79b2451f-3b26-40ba-86c6-8a07d3ffc672" providerId="ADAL" clId="{F2EBAFA9-D1D5-4A99-B23E-69DBCF4A48F1}" dt="2025-03-04T13:01:47.245" v="17846" actId="113"/>
          <ac:spMkLst>
            <pc:docMk/>
            <pc:sldMk cId="611437247" sldId="302"/>
            <ac:spMk id="41" creationId="{9F65461E-A36E-F8AA-F26E-943D4F4A446F}"/>
          </ac:spMkLst>
        </pc:spChg>
        <pc:spChg chg="add mod">
          <ac:chgData name="Philippe Nivlet" userId="79b2451f-3b26-40ba-86c6-8a07d3ffc672" providerId="ADAL" clId="{F2EBAFA9-D1D5-4A99-B23E-69DBCF4A48F1}" dt="2025-03-04T13:01:57.464" v="17849" actId="113"/>
          <ac:spMkLst>
            <pc:docMk/>
            <pc:sldMk cId="611437247" sldId="302"/>
            <ac:spMk id="43" creationId="{A4DEA065-52F1-E612-F135-5B38EFC43B17}"/>
          </ac:spMkLst>
        </pc:spChg>
        <pc:spChg chg="add mod">
          <ac:chgData name="Philippe Nivlet" userId="79b2451f-3b26-40ba-86c6-8a07d3ffc672" providerId="ADAL" clId="{F2EBAFA9-D1D5-4A99-B23E-69DBCF4A48F1}" dt="2025-03-03T05:57:32.033" v="2154"/>
          <ac:spMkLst>
            <pc:docMk/>
            <pc:sldMk cId="611437247" sldId="302"/>
            <ac:spMk id="44" creationId="{10867089-DB86-ED30-3CE7-BEC79F4ABFEB}"/>
          </ac:spMkLst>
        </pc:spChg>
        <pc:picChg chg="add mod">
          <ac:chgData name="Philippe Nivlet" userId="79b2451f-3b26-40ba-86c6-8a07d3ffc672" providerId="ADAL" clId="{F2EBAFA9-D1D5-4A99-B23E-69DBCF4A48F1}" dt="2025-03-03T05:57:43.516" v="2156" actId="1076"/>
          <ac:picMkLst>
            <pc:docMk/>
            <pc:sldMk cId="611437247" sldId="302"/>
            <ac:picMk id="14" creationId="{6B0F5E56-FAB4-BFEF-A8AD-E2268281E141}"/>
          </ac:picMkLst>
        </pc:picChg>
        <pc:cxnChg chg="add mod">
          <ac:chgData name="Philippe Nivlet" userId="79b2451f-3b26-40ba-86c6-8a07d3ffc672" providerId="ADAL" clId="{F2EBAFA9-D1D5-4A99-B23E-69DBCF4A48F1}" dt="2025-03-02T13:26:01.515" v="1805" actId="1076"/>
          <ac:cxnSpMkLst>
            <pc:docMk/>
            <pc:sldMk cId="611437247" sldId="302"/>
            <ac:cxnSpMk id="21" creationId="{E59B580C-9A88-3FE1-3CAA-F7D87B1D5B92}"/>
          </ac:cxnSpMkLst>
        </pc:cxnChg>
        <pc:cxnChg chg="add mod">
          <ac:chgData name="Philippe Nivlet" userId="79b2451f-3b26-40ba-86c6-8a07d3ffc672" providerId="ADAL" clId="{F2EBAFA9-D1D5-4A99-B23E-69DBCF4A48F1}" dt="2025-03-02T13:26:01.515" v="1805" actId="1076"/>
          <ac:cxnSpMkLst>
            <pc:docMk/>
            <pc:sldMk cId="611437247" sldId="302"/>
            <ac:cxnSpMk id="27" creationId="{D05BA603-A061-1BC7-62F4-04E3DA18187A}"/>
          </ac:cxnSpMkLst>
        </pc:cxnChg>
        <pc:cxnChg chg="add mod">
          <ac:chgData name="Philippe Nivlet" userId="79b2451f-3b26-40ba-86c6-8a07d3ffc672" providerId="ADAL" clId="{F2EBAFA9-D1D5-4A99-B23E-69DBCF4A48F1}" dt="2025-03-02T13:27:22.041" v="1855" actId="1037"/>
          <ac:cxnSpMkLst>
            <pc:docMk/>
            <pc:sldMk cId="611437247" sldId="302"/>
            <ac:cxnSpMk id="36" creationId="{276D2251-ABAE-74F2-C608-CCC12AC2953F}"/>
          </ac:cxnSpMkLst>
        </pc:cxnChg>
      </pc:sldChg>
      <pc:sldChg chg="del">
        <pc:chgData name="Philippe Nivlet" userId="79b2451f-3b26-40ba-86c6-8a07d3ffc672" providerId="ADAL" clId="{F2EBAFA9-D1D5-4A99-B23E-69DBCF4A48F1}" dt="2025-03-03T05:47:59.287" v="2056" actId="47"/>
        <pc:sldMkLst>
          <pc:docMk/>
          <pc:sldMk cId="2262930372" sldId="303"/>
        </pc:sldMkLst>
      </pc:sldChg>
      <pc:sldChg chg="del">
        <pc:chgData name="Philippe Nivlet" userId="79b2451f-3b26-40ba-86c6-8a07d3ffc672" providerId="ADAL" clId="{F2EBAFA9-D1D5-4A99-B23E-69DBCF4A48F1}" dt="2025-03-03T05:48:06.388" v="2057" actId="47"/>
        <pc:sldMkLst>
          <pc:docMk/>
          <pc:sldMk cId="4002303873" sldId="304"/>
        </pc:sldMkLst>
      </pc:sldChg>
      <pc:sldChg chg="del">
        <pc:chgData name="Philippe Nivlet" userId="79b2451f-3b26-40ba-86c6-8a07d3ffc672" providerId="ADAL" clId="{F2EBAFA9-D1D5-4A99-B23E-69DBCF4A48F1}" dt="2025-03-03T05:48:11.938" v="2058" actId="47"/>
        <pc:sldMkLst>
          <pc:docMk/>
          <pc:sldMk cId="462612386" sldId="305"/>
        </pc:sldMkLst>
      </pc:sldChg>
      <pc:sldChg chg="addSp delSp modSp mod">
        <pc:chgData name="Philippe Nivlet" userId="79b2451f-3b26-40ba-86c6-8a07d3ffc672" providerId="ADAL" clId="{F2EBAFA9-D1D5-4A99-B23E-69DBCF4A48F1}" dt="2025-03-14T13:57:42.314" v="40024"/>
        <pc:sldMkLst>
          <pc:docMk/>
          <pc:sldMk cId="3295173435" sldId="306"/>
        </pc:sldMkLst>
        <pc:spChg chg="mod">
          <ac:chgData name="Philippe Nivlet" userId="79b2451f-3b26-40ba-86c6-8a07d3ffc672" providerId="ADAL" clId="{F2EBAFA9-D1D5-4A99-B23E-69DBCF4A48F1}" dt="2025-03-03T06:03:17.682" v="2295" actId="1076"/>
          <ac:spMkLst>
            <pc:docMk/>
            <pc:sldMk cId="3295173435" sldId="306"/>
            <ac:spMk id="4" creationId="{37E0DACA-D623-3055-898B-ED52E42A5A9B}"/>
          </ac:spMkLst>
        </pc:spChg>
        <pc:spChg chg="add mod">
          <ac:chgData name="Philippe Nivlet" userId="79b2451f-3b26-40ba-86c6-8a07d3ffc672" providerId="ADAL" clId="{F2EBAFA9-D1D5-4A99-B23E-69DBCF4A48F1}" dt="2025-03-03T05:56:33.784" v="2140" actId="404"/>
          <ac:spMkLst>
            <pc:docMk/>
            <pc:sldMk cId="3295173435" sldId="306"/>
            <ac:spMk id="14" creationId="{1E201099-E0FF-1EDF-6F56-AB48FD4A2D9E}"/>
          </ac:spMkLst>
        </pc:spChg>
        <pc:spChg chg="add mod">
          <ac:chgData name="Philippe Nivlet" userId="79b2451f-3b26-40ba-86c6-8a07d3ffc672" providerId="ADAL" clId="{F2EBAFA9-D1D5-4A99-B23E-69DBCF4A48F1}" dt="2025-03-03T05:56:33.784" v="2140" actId="404"/>
          <ac:spMkLst>
            <pc:docMk/>
            <pc:sldMk cId="3295173435" sldId="306"/>
            <ac:spMk id="15" creationId="{65940C2E-9B6D-3534-A5C4-2672ECEB5395}"/>
          </ac:spMkLst>
        </pc:spChg>
        <pc:spChg chg="add mod">
          <ac:chgData name="Philippe Nivlet" userId="79b2451f-3b26-40ba-86c6-8a07d3ffc672" providerId="ADAL" clId="{F2EBAFA9-D1D5-4A99-B23E-69DBCF4A48F1}" dt="2025-03-03T06:07:56.275" v="2397" actId="208"/>
          <ac:spMkLst>
            <pc:docMk/>
            <pc:sldMk cId="3295173435" sldId="306"/>
            <ac:spMk id="16" creationId="{2E85543C-4DD2-CA58-137F-63D15A05D030}"/>
          </ac:spMkLst>
        </pc:spChg>
        <pc:spChg chg="add mod">
          <ac:chgData name="Philippe Nivlet" userId="79b2451f-3b26-40ba-86c6-8a07d3ffc672" providerId="ADAL" clId="{F2EBAFA9-D1D5-4A99-B23E-69DBCF4A48F1}" dt="2025-03-14T13:57:42.314" v="40024"/>
          <ac:spMkLst>
            <pc:docMk/>
            <pc:sldMk cId="3295173435" sldId="306"/>
            <ac:spMk id="17" creationId="{527AB0AF-BE3E-8FB9-545C-F99A0C0E0E35}"/>
          </ac:spMkLst>
        </pc:spChg>
        <pc:spChg chg="add mod">
          <ac:chgData name="Philippe Nivlet" userId="79b2451f-3b26-40ba-86c6-8a07d3ffc672" providerId="ADAL" clId="{F2EBAFA9-D1D5-4A99-B23E-69DBCF4A48F1}" dt="2025-03-03T05:56:16.021" v="2136" actId="1076"/>
          <ac:spMkLst>
            <pc:docMk/>
            <pc:sldMk cId="3295173435" sldId="306"/>
            <ac:spMk id="20" creationId="{144C98D2-2E15-707C-C983-022A05CCADC3}"/>
          </ac:spMkLst>
        </pc:spChg>
        <pc:spChg chg="add mod">
          <ac:chgData name="Philippe Nivlet" userId="79b2451f-3b26-40ba-86c6-8a07d3ffc672" providerId="ADAL" clId="{F2EBAFA9-D1D5-4A99-B23E-69DBCF4A48F1}" dt="2025-03-03T05:56:33.784" v="2140" actId="404"/>
          <ac:spMkLst>
            <pc:docMk/>
            <pc:sldMk cId="3295173435" sldId="306"/>
            <ac:spMk id="27" creationId="{7D4F16FD-6008-0E1D-A557-D7E3DB02C741}"/>
          </ac:spMkLst>
        </pc:spChg>
        <pc:spChg chg="add mod">
          <ac:chgData name="Philippe Nivlet" userId="79b2451f-3b26-40ba-86c6-8a07d3ffc672" providerId="ADAL" clId="{F2EBAFA9-D1D5-4A99-B23E-69DBCF4A48F1}" dt="2025-03-04T13:04:15.080" v="17862" actId="20577"/>
          <ac:spMkLst>
            <pc:docMk/>
            <pc:sldMk cId="3295173435" sldId="306"/>
            <ac:spMk id="28" creationId="{F881C14F-AF43-9761-51A2-C0343240A180}"/>
          </ac:spMkLst>
        </pc:spChg>
        <pc:cxnChg chg="add mod">
          <ac:chgData name="Philippe Nivlet" userId="79b2451f-3b26-40ba-86c6-8a07d3ffc672" providerId="ADAL" clId="{F2EBAFA9-D1D5-4A99-B23E-69DBCF4A48F1}" dt="2025-03-03T05:55:43.036" v="2134" actId="1076"/>
          <ac:cxnSpMkLst>
            <pc:docMk/>
            <pc:sldMk cId="3295173435" sldId="306"/>
            <ac:cxnSpMk id="9" creationId="{D56763F6-24B8-1AC2-9A90-970FA494D128}"/>
          </ac:cxnSpMkLst>
        </pc:cxnChg>
        <pc:cxnChg chg="add mod">
          <ac:chgData name="Philippe Nivlet" userId="79b2451f-3b26-40ba-86c6-8a07d3ffc672" providerId="ADAL" clId="{F2EBAFA9-D1D5-4A99-B23E-69DBCF4A48F1}" dt="2025-03-03T05:55:43.036" v="2134" actId="1076"/>
          <ac:cxnSpMkLst>
            <pc:docMk/>
            <pc:sldMk cId="3295173435" sldId="306"/>
            <ac:cxnSpMk id="10" creationId="{9C5B1F82-2E9B-8983-C6B6-56C256F61BE8}"/>
          </ac:cxnSpMkLst>
        </pc:cxnChg>
        <pc:cxnChg chg="add mod">
          <ac:chgData name="Philippe Nivlet" userId="79b2451f-3b26-40ba-86c6-8a07d3ffc672" providerId="ADAL" clId="{F2EBAFA9-D1D5-4A99-B23E-69DBCF4A48F1}" dt="2025-03-03T05:56:16.021" v="2136" actId="1076"/>
          <ac:cxnSpMkLst>
            <pc:docMk/>
            <pc:sldMk cId="3295173435" sldId="306"/>
            <ac:cxnSpMk id="18" creationId="{DF49257F-1D9C-A0DD-1540-816E11E62341}"/>
          </ac:cxnSpMkLst>
        </pc:cxnChg>
        <pc:cxnChg chg="add mod">
          <ac:chgData name="Philippe Nivlet" userId="79b2451f-3b26-40ba-86c6-8a07d3ffc672" providerId="ADAL" clId="{F2EBAFA9-D1D5-4A99-B23E-69DBCF4A48F1}" dt="2025-03-03T05:56:16.021" v="2136" actId="1076"/>
          <ac:cxnSpMkLst>
            <pc:docMk/>
            <pc:sldMk cId="3295173435" sldId="306"/>
            <ac:cxnSpMk id="19" creationId="{528D5E06-D3F3-21C3-3077-0F2571074CAC}"/>
          </ac:cxnSpMkLst>
        </pc:cxnChg>
        <pc:cxnChg chg="add mod">
          <ac:chgData name="Philippe Nivlet" userId="79b2451f-3b26-40ba-86c6-8a07d3ffc672" providerId="ADAL" clId="{F2EBAFA9-D1D5-4A99-B23E-69DBCF4A48F1}" dt="2025-03-03T05:56:16.021" v="2136" actId="1076"/>
          <ac:cxnSpMkLst>
            <pc:docMk/>
            <pc:sldMk cId="3295173435" sldId="306"/>
            <ac:cxnSpMk id="21" creationId="{BCDCCD95-5C0A-AF11-2EB7-28801AFB3CA0}"/>
          </ac:cxnSpMkLst>
        </pc:cxnChg>
        <pc:cxnChg chg="add mod">
          <ac:chgData name="Philippe Nivlet" userId="79b2451f-3b26-40ba-86c6-8a07d3ffc672" providerId="ADAL" clId="{F2EBAFA9-D1D5-4A99-B23E-69DBCF4A48F1}" dt="2025-03-03T05:58:32.180" v="2165" actId="14100"/>
          <ac:cxnSpMkLst>
            <pc:docMk/>
            <pc:sldMk cId="3295173435" sldId="306"/>
            <ac:cxnSpMk id="29" creationId="{1BE060E7-E4E7-74D8-F7DF-B12F7D69F23C}"/>
          </ac:cxnSpMkLst>
        </pc:cxnChg>
        <pc:cxnChg chg="add mod">
          <ac:chgData name="Philippe Nivlet" userId="79b2451f-3b26-40ba-86c6-8a07d3ffc672" providerId="ADAL" clId="{F2EBAFA9-D1D5-4A99-B23E-69DBCF4A48F1}" dt="2025-03-03T05:58:37.463" v="2168" actId="14100"/>
          <ac:cxnSpMkLst>
            <pc:docMk/>
            <pc:sldMk cId="3295173435" sldId="306"/>
            <ac:cxnSpMk id="31" creationId="{4DB9B79D-3AB0-CF81-D789-3B62FC8E14EE}"/>
          </ac:cxnSpMkLst>
        </pc:cxnChg>
        <pc:cxnChg chg="add mod">
          <ac:chgData name="Philippe Nivlet" userId="79b2451f-3b26-40ba-86c6-8a07d3ffc672" providerId="ADAL" clId="{F2EBAFA9-D1D5-4A99-B23E-69DBCF4A48F1}" dt="2025-03-03T05:58:45.531" v="2171" actId="14100"/>
          <ac:cxnSpMkLst>
            <pc:docMk/>
            <pc:sldMk cId="3295173435" sldId="306"/>
            <ac:cxnSpMk id="33" creationId="{49D78797-E761-CA8A-FB8F-241B3EBC7989}"/>
          </ac:cxnSpMkLst>
        </pc:cxnChg>
        <pc:cxnChg chg="add mod">
          <ac:chgData name="Philippe Nivlet" userId="79b2451f-3b26-40ba-86c6-8a07d3ffc672" providerId="ADAL" clId="{F2EBAFA9-D1D5-4A99-B23E-69DBCF4A48F1}" dt="2025-03-03T05:59:05.867" v="2178" actId="14100"/>
          <ac:cxnSpMkLst>
            <pc:docMk/>
            <pc:sldMk cId="3295173435" sldId="306"/>
            <ac:cxnSpMk id="35" creationId="{CFD42C99-18BF-F142-0EDE-E2A898173815}"/>
          </ac:cxnSpMkLst>
        </pc:cxnChg>
        <pc:cxnChg chg="add mod">
          <ac:chgData name="Philippe Nivlet" userId="79b2451f-3b26-40ba-86c6-8a07d3ffc672" providerId="ADAL" clId="{F2EBAFA9-D1D5-4A99-B23E-69DBCF4A48F1}" dt="2025-03-03T05:59:02.204" v="2177" actId="14100"/>
          <ac:cxnSpMkLst>
            <pc:docMk/>
            <pc:sldMk cId="3295173435" sldId="306"/>
            <ac:cxnSpMk id="37" creationId="{60AD9BE5-E96B-1090-FB85-F9B69E5C8595}"/>
          </ac:cxnSpMkLst>
        </pc:cxnChg>
      </pc:sldChg>
      <pc:sldChg chg="delSp modSp mod">
        <pc:chgData name="Philippe Nivlet" userId="79b2451f-3b26-40ba-86c6-8a07d3ffc672" providerId="ADAL" clId="{F2EBAFA9-D1D5-4A99-B23E-69DBCF4A48F1}" dt="2025-03-14T13:59:17.548" v="40120" actId="20577"/>
        <pc:sldMkLst>
          <pc:docMk/>
          <pc:sldMk cId="765765512" sldId="307"/>
        </pc:sldMkLst>
        <pc:spChg chg="mod">
          <ac:chgData name="Philippe Nivlet" userId="79b2451f-3b26-40ba-86c6-8a07d3ffc672" providerId="ADAL" clId="{F2EBAFA9-D1D5-4A99-B23E-69DBCF4A48F1}" dt="2025-03-03T06:08:47.046" v="2401"/>
          <ac:spMkLst>
            <pc:docMk/>
            <pc:sldMk cId="765765512" sldId="307"/>
            <ac:spMk id="2" creationId="{63DA15A4-1E49-C6B7-261A-7A5E18952609}"/>
          </ac:spMkLst>
        </pc:spChg>
        <pc:spChg chg="mod">
          <ac:chgData name="Philippe Nivlet" userId="79b2451f-3b26-40ba-86c6-8a07d3ffc672" providerId="ADAL" clId="{F2EBAFA9-D1D5-4A99-B23E-69DBCF4A48F1}" dt="2025-03-14T13:59:17.548" v="40120" actId="20577"/>
          <ac:spMkLst>
            <pc:docMk/>
            <pc:sldMk cId="765765512" sldId="307"/>
            <ac:spMk id="3" creationId="{77107909-B020-A349-EE50-8105D4038D9D}"/>
          </ac:spMkLst>
        </pc:spChg>
      </pc:sldChg>
      <pc:sldChg chg="del">
        <pc:chgData name="Philippe Nivlet" userId="79b2451f-3b26-40ba-86c6-8a07d3ffc672" providerId="ADAL" clId="{F2EBAFA9-D1D5-4A99-B23E-69DBCF4A48F1}" dt="2025-03-03T06:18:14.223" v="2858" actId="47"/>
        <pc:sldMkLst>
          <pc:docMk/>
          <pc:sldMk cId="1001824311" sldId="308"/>
        </pc:sldMkLst>
      </pc:sldChg>
      <pc:sldChg chg="del">
        <pc:chgData name="Philippe Nivlet" userId="79b2451f-3b26-40ba-86c6-8a07d3ffc672" providerId="ADAL" clId="{F2EBAFA9-D1D5-4A99-B23E-69DBCF4A48F1}" dt="2025-03-03T06:18:16.014" v="2859" actId="47"/>
        <pc:sldMkLst>
          <pc:docMk/>
          <pc:sldMk cId="3043435823" sldId="309"/>
        </pc:sldMkLst>
      </pc:sldChg>
      <pc:sldChg chg="delSp modSp del mod ord">
        <pc:chgData name="Philippe Nivlet" userId="79b2451f-3b26-40ba-86c6-8a07d3ffc672" providerId="ADAL" clId="{F2EBAFA9-D1D5-4A99-B23E-69DBCF4A48F1}" dt="2025-03-04T09:09:07.859" v="14425" actId="47"/>
        <pc:sldMkLst>
          <pc:docMk/>
          <pc:sldMk cId="2825695463" sldId="310"/>
        </pc:sldMkLst>
      </pc:sldChg>
      <pc:sldChg chg="addSp delSp modSp mod">
        <pc:chgData name="Philippe Nivlet" userId="79b2451f-3b26-40ba-86c6-8a07d3ffc672" providerId="ADAL" clId="{F2EBAFA9-D1D5-4A99-B23E-69DBCF4A48F1}" dt="2025-03-03T08:07:54.762" v="5100" actId="1076"/>
        <pc:sldMkLst>
          <pc:docMk/>
          <pc:sldMk cId="2945425500" sldId="311"/>
        </pc:sldMkLst>
        <pc:spChg chg="mod">
          <ac:chgData name="Philippe Nivlet" userId="79b2451f-3b26-40ba-86c6-8a07d3ffc672" providerId="ADAL" clId="{F2EBAFA9-D1D5-4A99-B23E-69DBCF4A48F1}" dt="2025-03-03T07:56:41.446" v="4497" actId="20577"/>
          <ac:spMkLst>
            <pc:docMk/>
            <pc:sldMk cId="2945425500" sldId="311"/>
            <ac:spMk id="4" creationId="{B5B60217-31EC-FB9B-334A-37F94CB09D66}"/>
          </ac:spMkLst>
        </pc:spChg>
        <pc:spChg chg="add mod">
          <ac:chgData name="Philippe Nivlet" userId="79b2451f-3b26-40ba-86c6-8a07d3ffc672" providerId="ADAL" clId="{F2EBAFA9-D1D5-4A99-B23E-69DBCF4A48F1}" dt="2025-03-03T08:07:54.762" v="5100" actId="1076"/>
          <ac:spMkLst>
            <pc:docMk/>
            <pc:sldMk cId="2945425500" sldId="311"/>
            <ac:spMk id="7" creationId="{A272706A-4CAA-05D2-F161-C644B353B9C0}"/>
          </ac:spMkLst>
        </pc:spChg>
        <pc:graphicFrameChg chg="add mod ord modGraphic">
          <ac:chgData name="Philippe Nivlet" userId="79b2451f-3b26-40ba-86c6-8a07d3ffc672" providerId="ADAL" clId="{F2EBAFA9-D1D5-4A99-B23E-69DBCF4A48F1}" dt="2025-03-03T06:49:13.438" v="3482" actId="20577"/>
          <ac:graphicFrameMkLst>
            <pc:docMk/>
            <pc:sldMk cId="2945425500" sldId="311"/>
            <ac:graphicFrameMk id="6" creationId="{FBA0FE52-16AA-A484-1B62-65F4C8A98903}"/>
          </ac:graphicFrameMkLst>
        </pc:graphicFrameChg>
      </pc:sldChg>
      <pc:sldChg chg="addSp delSp modSp mod ord">
        <pc:chgData name="Philippe Nivlet" userId="79b2451f-3b26-40ba-86c6-8a07d3ffc672" providerId="ADAL" clId="{F2EBAFA9-D1D5-4A99-B23E-69DBCF4A48F1}" dt="2025-03-04T13:05:16.611" v="17886" actId="1036"/>
        <pc:sldMkLst>
          <pc:docMk/>
          <pc:sldMk cId="4128710650" sldId="312"/>
        </pc:sldMkLst>
        <pc:spChg chg="mod">
          <ac:chgData name="Philippe Nivlet" userId="79b2451f-3b26-40ba-86c6-8a07d3ffc672" providerId="ADAL" clId="{F2EBAFA9-D1D5-4A99-B23E-69DBCF4A48F1}" dt="2025-03-03T07:29:08.372" v="3921" actId="20577"/>
          <ac:spMkLst>
            <pc:docMk/>
            <pc:sldMk cId="4128710650" sldId="312"/>
            <ac:spMk id="2" creationId="{763246C1-3F6B-86FA-2C63-D01CB70E631D}"/>
          </ac:spMkLst>
        </pc:spChg>
        <pc:spChg chg="mod">
          <ac:chgData name="Philippe Nivlet" userId="79b2451f-3b26-40ba-86c6-8a07d3ffc672" providerId="ADAL" clId="{F2EBAFA9-D1D5-4A99-B23E-69DBCF4A48F1}" dt="2025-03-03T07:51:10.754" v="4416" actId="20577"/>
          <ac:spMkLst>
            <pc:docMk/>
            <pc:sldMk cId="4128710650" sldId="312"/>
            <ac:spMk id="3" creationId="{036BFE0F-A1BB-4D16-28FC-FA65D9A261F9}"/>
          </ac:spMkLst>
        </pc:spChg>
        <pc:spChg chg="add mod">
          <ac:chgData name="Philippe Nivlet" userId="79b2451f-3b26-40ba-86c6-8a07d3ffc672" providerId="ADAL" clId="{F2EBAFA9-D1D5-4A99-B23E-69DBCF4A48F1}" dt="2025-03-03T07:40:35.022" v="4267" actId="1076"/>
          <ac:spMkLst>
            <pc:docMk/>
            <pc:sldMk cId="4128710650" sldId="312"/>
            <ac:spMk id="20" creationId="{C6097632-52E3-7623-94D0-17D02CABC647}"/>
          </ac:spMkLst>
        </pc:spChg>
        <pc:spChg chg="add mod">
          <ac:chgData name="Philippe Nivlet" userId="79b2451f-3b26-40ba-86c6-8a07d3ffc672" providerId="ADAL" clId="{F2EBAFA9-D1D5-4A99-B23E-69DBCF4A48F1}" dt="2025-03-03T07:40:43.759" v="4271" actId="20577"/>
          <ac:spMkLst>
            <pc:docMk/>
            <pc:sldMk cId="4128710650" sldId="312"/>
            <ac:spMk id="21" creationId="{FA899E9E-1AAA-D0FA-1272-FD3D96E4B65E}"/>
          </ac:spMkLst>
        </pc:spChg>
        <pc:spChg chg="add mod">
          <ac:chgData name="Philippe Nivlet" userId="79b2451f-3b26-40ba-86c6-8a07d3ffc672" providerId="ADAL" clId="{F2EBAFA9-D1D5-4A99-B23E-69DBCF4A48F1}" dt="2025-03-03T07:40:51.556" v="4273" actId="1076"/>
          <ac:spMkLst>
            <pc:docMk/>
            <pc:sldMk cId="4128710650" sldId="312"/>
            <ac:spMk id="22" creationId="{C66DE9B4-F1C5-4DED-87D9-A5B3E4E3F6A7}"/>
          </ac:spMkLst>
        </pc:spChg>
        <pc:picChg chg="add mod">
          <ac:chgData name="Philippe Nivlet" userId="79b2451f-3b26-40ba-86c6-8a07d3ffc672" providerId="ADAL" clId="{F2EBAFA9-D1D5-4A99-B23E-69DBCF4A48F1}" dt="2025-03-04T13:05:14.944" v="17884" actId="1035"/>
          <ac:picMkLst>
            <pc:docMk/>
            <pc:sldMk cId="4128710650" sldId="312"/>
            <ac:picMk id="12" creationId="{AF10FC3F-A68C-DAAA-888B-4BAC3ACFA421}"/>
          </ac:picMkLst>
        </pc:picChg>
        <pc:picChg chg="add mod">
          <ac:chgData name="Philippe Nivlet" userId="79b2451f-3b26-40ba-86c6-8a07d3ffc672" providerId="ADAL" clId="{F2EBAFA9-D1D5-4A99-B23E-69DBCF4A48F1}" dt="2025-03-04T13:05:16.611" v="17886" actId="1036"/>
          <ac:picMkLst>
            <pc:docMk/>
            <pc:sldMk cId="4128710650" sldId="312"/>
            <ac:picMk id="15" creationId="{4C0D3BE1-6C69-0A9B-850A-4E9E87AB1CE6}"/>
          </ac:picMkLst>
        </pc:picChg>
        <pc:picChg chg="add mod">
          <ac:chgData name="Philippe Nivlet" userId="79b2451f-3b26-40ba-86c6-8a07d3ffc672" providerId="ADAL" clId="{F2EBAFA9-D1D5-4A99-B23E-69DBCF4A48F1}" dt="2025-03-04T13:05:10.088" v="17875" actId="1036"/>
          <ac:picMkLst>
            <pc:docMk/>
            <pc:sldMk cId="4128710650" sldId="312"/>
            <ac:picMk id="6146" creationId="{8313C6AC-2F7B-E76E-B629-7F64EC065D37}"/>
          </ac:picMkLst>
        </pc:picChg>
        <pc:picChg chg="add mod">
          <ac:chgData name="Philippe Nivlet" userId="79b2451f-3b26-40ba-86c6-8a07d3ffc672" providerId="ADAL" clId="{F2EBAFA9-D1D5-4A99-B23E-69DBCF4A48F1}" dt="2025-03-03T07:37:46.397" v="4251" actId="1076"/>
          <ac:picMkLst>
            <pc:docMk/>
            <pc:sldMk cId="4128710650" sldId="312"/>
            <ac:picMk id="6148" creationId="{D0EF3DE1-A921-E10E-38C8-0F4C3406D2BD}"/>
          </ac:picMkLst>
        </pc:picChg>
        <pc:picChg chg="add mod">
          <ac:chgData name="Philippe Nivlet" userId="79b2451f-3b26-40ba-86c6-8a07d3ffc672" providerId="ADAL" clId="{F2EBAFA9-D1D5-4A99-B23E-69DBCF4A48F1}" dt="2025-03-03T07:40:19.555" v="4260" actId="1076"/>
          <ac:picMkLst>
            <pc:docMk/>
            <pc:sldMk cId="4128710650" sldId="312"/>
            <ac:picMk id="6150" creationId="{8683EB71-2A60-30D0-35E7-DE424E275C6E}"/>
          </ac:picMkLst>
        </pc:picChg>
        <pc:picChg chg="add mod">
          <ac:chgData name="Philippe Nivlet" userId="79b2451f-3b26-40ba-86c6-8a07d3ffc672" providerId="ADAL" clId="{F2EBAFA9-D1D5-4A99-B23E-69DBCF4A48F1}" dt="2025-03-03T07:51:19.881" v="4418" actId="1076"/>
          <ac:picMkLst>
            <pc:docMk/>
            <pc:sldMk cId="4128710650" sldId="312"/>
            <ac:picMk id="6152" creationId="{CF4C550E-B707-EF9D-E888-A840186B71F1}"/>
          </ac:picMkLst>
        </pc:picChg>
        <pc:cxnChg chg="add mod">
          <ac:chgData name="Philippe Nivlet" userId="79b2451f-3b26-40ba-86c6-8a07d3ffc672" providerId="ADAL" clId="{F2EBAFA9-D1D5-4A99-B23E-69DBCF4A48F1}" dt="2025-03-03T07:38:07.097" v="4255" actId="1582"/>
          <ac:cxnSpMkLst>
            <pc:docMk/>
            <pc:sldMk cId="4128710650" sldId="312"/>
            <ac:cxnSpMk id="17" creationId="{8E0246AF-44BA-65B2-F7B6-81062F0132CC}"/>
          </ac:cxnSpMkLst>
        </pc:cxnChg>
        <pc:cxnChg chg="add mod">
          <ac:chgData name="Philippe Nivlet" userId="79b2451f-3b26-40ba-86c6-8a07d3ffc672" providerId="ADAL" clId="{F2EBAFA9-D1D5-4A99-B23E-69DBCF4A48F1}" dt="2025-03-03T07:38:07.097" v="4255" actId="1582"/>
          <ac:cxnSpMkLst>
            <pc:docMk/>
            <pc:sldMk cId="4128710650" sldId="312"/>
            <ac:cxnSpMk id="19" creationId="{B871D920-2104-B33F-2089-630C6ACBBB84}"/>
          </ac:cxnSpMkLst>
        </pc:cxnChg>
      </pc:sldChg>
      <pc:sldChg chg="del">
        <pc:chgData name="Philippe Nivlet" userId="79b2451f-3b26-40ba-86c6-8a07d3ffc672" providerId="ADAL" clId="{F2EBAFA9-D1D5-4A99-B23E-69DBCF4A48F1}" dt="2025-03-03T07:52:12.459" v="4438" actId="47"/>
        <pc:sldMkLst>
          <pc:docMk/>
          <pc:sldMk cId="2566837646" sldId="313"/>
        </pc:sldMkLst>
      </pc:sldChg>
      <pc:sldChg chg="addSp modSp mod">
        <pc:chgData name="Philippe Nivlet" userId="79b2451f-3b26-40ba-86c6-8a07d3ffc672" providerId="ADAL" clId="{F2EBAFA9-D1D5-4A99-B23E-69DBCF4A48F1}" dt="2025-03-18T16:52:00.048" v="41640" actId="20577"/>
        <pc:sldMkLst>
          <pc:docMk/>
          <pc:sldMk cId="1761519511" sldId="314"/>
        </pc:sldMkLst>
        <pc:spChg chg="mod">
          <ac:chgData name="Philippe Nivlet" userId="79b2451f-3b26-40ba-86c6-8a07d3ffc672" providerId="ADAL" clId="{F2EBAFA9-D1D5-4A99-B23E-69DBCF4A48F1}" dt="2025-03-03T08:20:26.852" v="5639" actId="20577"/>
          <ac:spMkLst>
            <pc:docMk/>
            <pc:sldMk cId="1761519511" sldId="314"/>
            <ac:spMk id="2" creationId="{C1FB4F63-83D5-04DB-5B35-85BC57FAF915}"/>
          </ac:spMkLst>
        </pc:spChg>
        <pc:spChg chg="mod">
          <ac:chgData name="Philippe Nivlet" userId="79b2451f-3b26-40ba-86c6-8a07d3ffc672" providerId="ADAL" clId="{F2EBAFA9-D1D5-4A99-B23E-69DBCF4A48F1}" dt="2025-03-18T16:52:00.048" v="41640" actId="20577"/>
          <ac:spMkLst>
            <pc:docMk/>
            <pc:sldMk cId="1761519511" sldId="314"/>
            <ac:spMk id="3" creationId="{8DFE6D6B-DFCE-12D4-F01B-926B366FA9E0}"/>
          </ac:spMkLst>
        </pc:spChg>
        <pc:spChg chg="mod">
          <ac:chgData name="Philippe Nivlet" userId="79b2451f-3b26-40ba-86c6-8a07d3ffc672" providerId="ADAL" clId="{F2EBAFA9-D1D5-4A99-B23E-69DBCF4A48F1}" dt="2025-03-04T13:11:14.119" v="17907" actId="20577"/>
          <ac:spMkLst>
            <pc:docMk/>
            <pc:sldMk cId="1761519511" sldId="314"/>
            <ac:spMk id="4" creationId="{FAEE970C-843C-0EE6-4A7F-0DCA3AA60A61}"/>
          </ac:spMkLst>
        </pc:spChg>
        <pc:graphicFrameChg chg="add mod modGraphic">
          <ac:chgData name="Philippe Nivlet" userId="79b2451f-3b26-40ba-86c6-8a07d3ffc672" providerId="ADAL" clId="{F2EBAFA9-D1D5-4A99-B23E-69DBCF4A48F1}" dt="2025-03-03T08:17:30.778" v="5547" actId="207"/>
          <ac:graphicFrameMkLst>
            <pc:docMk/>
            <pc:sldMk cId="1761519511" sldId="314"/>
            <ac:graphicFrameMk id="6" creationId="{FA86F14F-3368-1B31-94F4-0AE2D85520D8}"/>
          </ac:graphicFrameMkLst>
        </pc:graphicFrameChg>
      </pc:sldChg>
      <pc:sldChg chg="addSp delSp modSp mod delAnim modAnim">
        <pc:chgData name="Philippe Nivlet" userId="79b2451f-3b26-40ba-86c6-8a07d3ffc672" providerId="ADAL" clId="{F2EBAFA9-D1D5-4A99-B23E-69DBCF4A48F1}" dt="2025-03-04T13:05:50.294" v="17889" actId="113"/>
        <pc:sldMkLst>
          <pc:docMk/>
          <pc:sldMk cId="1400803536" sldId="315"/>
        </pc:sldMkLst>
        <pc:spChg chg="mod">
          <ac:chgData name="Philippe Nivlet" userId="79b2451f-3b26-40ba-86c6-8a07d3ffc672" providerId="ADAL" clId="{F2EBAFA9-D1D5-4A99-B23E-69DBCF4A48F1}" dt="2025-03-03T08:20:46.470" v="5665" actId="20577"/>
          <ac:spMkLst>
            <pc:docMk/>
            <pc:sldMk cId="1400803536" sldId="315"/>
            <ac:spMk id="2" creationId="{C82758F8-B329-80EC-3249-0CD80F4B8F85}"/>
          </ac:spMkLst>
        </pc:spChg>
        <pc:spChg chg="mod">
          <ac:chgData name="Philippe Nivlet" userId="79b2451f-3b26-40ba-86c6-8a07d3ffc672" providerId="ADAL" clId="{F2EBAFA9-D1D5-4A99-B23E-69DBCF4A48F1}" dt="2025-03-04T13:05:50.294" v="17889" actId="113"/>
          <ac:spMkLst>
            <pc:docMk/>
            <pc:sldMk cId="1400803536" sldId="315"/>
            <ac:spMk id="3" creationId="{D6B4F9ED-D5C8-7671-831B-205E9A12A567}"/>
          </ac:spMkLst>
        </pc:spChg>
        <pc:spChg chg="add mod">
          <ac:chgData name="Philippe Nivlet" userId="79b2451f-3b26-40ba-86c6-8a07d3ffc672" providerId="ADAL" clId="{F2EBAFA9-D1D5-4A99-B23E-69DBCF4A48F1}" dt="2025-03-03T08:42:27.771" v="6547" actId="1036"/>
          <ac:spMkLst>
            <pc:docMk/>
            <pc:sldMk cId="1400803536" sldId="315"/>
            <ac:spMk id="10" creationId="{1A6AC903-31A2-0F92-7701-61340B5074D6}"/>
          </ac:spMkLst>
        </pc:spChg>
        <pc:spChg chg="add mod">
          <ac:chgData name="Philippe Nivlet" userId="79b2451f-3b26-40ba-86c6-8a07d3ffc672" providerId="ADAL" clId="{F2EBAFA9-D1D5-4A99-B23E-69DBCF4A48F1}" dt="2025-03-03T08:37:44.859" v="6412" actId="404"/>
          <ac:spMkLst>
            <pc:docMk/>
            <pc:sldMk cId="1400803536" sldId="315"/>
            <ac:spMk id="12" creationId="{CF3C3253-AE62-DB90-1A05-35B4EF6DE0EB}"/>
          </ac:spMkLst>
        </pc:spChg>
        <pc:spChg chg="add mod">
          <ac:chgData name="Philippe Nivlet" userId="79b2451f-3b26-40ba-86c6-8a07d3ffc672" providerId="ADAL" clId="{F2EBAFA9-D1D5-4A99-B23E-69DBCF4A48F1}" dt="2025-03-03T08:37:44.859" v="6412" actId="404"/>
          <ac:spMkLst>
            <pc:docMk/>
            <pc:sldMk cId="1400803536" sldId="315"/>
            <ac:spMk id="13" creationId="{A8C6AFD5-2531-64AE-62EA-0807EBCA0459}"/>
          </ac:spMkLst>
        </pc:spChg>
        <pc:spChg chg="add mod">
          <ac:chgData name="Philippe Nivlet" userId="79b2451f-3b26-40ba-86c6-8a07d3ffc672" providerId="ADAL" clId="{F2EBAFA9-D1D5-4A99-B23E-69DBCF4A48F1}" dt="2025-03-03T08:37:44.859" v="6412" actId="404"/>
          <ac:spMkLst>
            <pc:docMk/>
            <pc:sldMk cId="1400803536" sldId="315"/>
            <ac:spMk id="14" creationId="{8AFC105B-6224-2AC7-0A8F-87E91B4A6D67}"/>
          </ac:spMkLst>
        </pc:spChg>
        <pc:spChg chg="add mod">
          <ac:chgData name="Philippe Nivlet" userId="79b2451f-3b26-40ba-86c6-8a07d3ffc672" providerId="ADAL" clId="{F2EBAFA9-D1D5-4A99-B23E-69DBCF4A48F1}" dt="2025-03-03T08:37:44.859" v="6412" actId="404"/>
          <ac:spMkLst>
            <pc:docMk/>
            <pc:sldMk cId="1400803536" sldId="315"/>
            <ac:spMk id="15" creationId="{C275FDED-0758-8748-46CF-D0F9DFCD0835}"/>
          </ac:spMkLst>
        </pc:spChg>
        <pc:spChg chg="add mod">
          <ac:chgData name="Philippe Nivlet" userId="79b2451f-3b26-40ba-86c6-8a07d3ffc672" providerId="ADAL" clId="{F2EBAFA9-D1D5-4A99-B23E-69DBCF4A48F1}" dt="2025-03-03T08:37:44.859" v="6412" actId="404"/>
          <ac:spMkLst>
            <pc:docMk/>
            <pc:sldMk cId="1400803536" sldId="315"/>
            <ac:spMk id="18" creationId="{2CC1AE51-64EE-4358-CF58-9E87919A6FF4}"/>
          </ac:spMkLst>
        </pc:spChg>
        <pc:spChg chg="add mod">
          <ac:chgData name="Philippe Nivlet" userId="79b2451f-3b26-40ba-86c6-8a07d3ffc672" providerId="ADAL" clId="{F2EBAFA9-D1D5-4A99-B23E-69DBCF4A48F1}" dt="2025-03-03T08:33:14.206" v="6234" actId="20577"/>
          <ac:spMkLst>
            <pc:docMk/>
            <pc:sldMk cId="1400803536" sldId="315"/>
            <ac:spMk id="29" creationId="{3A33A341-A65B-79A0-69B4-B5245F71C844}"/>
          </ac:spMkLst>
        </pc:spChg>
        <pc:spChg chg="add mod">
          <ac:chgData name="Philippe Nivlet" userId="79b2451f-3b26-40ba-86c6-8a07d3ffc672" providerId="ADAL" clId="{F2EBAFA9-D1D5-4A99-B23E-69DBCF4A48F1}" dt="2025-03-03T08:34:33.439" v="6353" actId="14100"/>
          <ac:spMkLst>
            <pc:docMk/>
            <pc:sldMk cId="1400803536" sldId="315"/>
            <ac:spMk id="33" creationId="{3FA6FAA4-A42F-73CD-69C9-784036113F75}"/>
          </ac:spMkLst>
        </pc:spChg>
        <pc:spChg chg="add mod">
          <ac:chgData name="Philippe Nivlet" userId="79b2451f-3b26-40ba-86c6-8a07d3ffc672" providerId="ADAL" clId="{F2EBAFA9-D1D5-4A99-B23E-69DBCF4A48F1}" dt="2025-03-03T08:38:59.363" v="6420" actId="1076"/>
          <ac:spMkLst>
            <pc:docMk/>
            <pc:sldMk cId="1400803536" sldId="315"/>
            <ac:spMk id="46" creationId="{B50B28FD-D2AD-FACE-7212-891C309F1570}"/>
          </ac:spMkLst>
        </pc:spChg>
        <pc:spChg chg="add mod">
          <ac:chgData name="Philippe Nivlet" userId="79b2451f-3b26-40ba-86c6-8a07d3ffc672" providerId="ADAL" clId="{F2EBAFA9-D1D5-4A99-B23E-69DBCF4A48F1}" dt="2025-03-03T08:38:59.363" v="6420" actId="1076"/>
          <ac:spMkLst>
            <pc:docMk/>
            <pc:sldMk cId="1400803536" sldId="315"/>
            <ac:spMk id="49" creationId="{CA09AF8B-41AB-56B2-A791-C54795A40621}"/>
          </ac:spMkLst>
        </pc:spChg>
        <pc:spChg chg="mod">
          <ac:chgData name="Philippe Nivlet" userId="79b2451f-3b26-40ba-86c6-8a07d3ffc672" providerId="ADAL" clId="{F2EBAFA9-D1D5-4A99-B23E-69DBCF4A48F1}" dt="2025-03-03T08:39:12.267" v="6441" actId="1036"/>
          <ac:spMkLst>
            <pc:docMk/>
            <pc:sldMk cId="1400803536" sldId="315"/>
            <ac:spMk id="52" creationId="{33896B48-3654-B79F-358E-27E7D7AE6764}"/>
          </ac:spMkLst>
        </pc:spChg>
        <pc:spChg chg="mod">
          <ac:chgData name="Philippe Nivlet" userId="79b2451f-3b26-40ba-86c6-8a07d3ffc672" providerId="ADAL" clId="{F2EBAFA9-D1D5-4A99-B23E-69DBCF4A48F1}" dt="2025-03-03T08:39:12.267" v="6441" actId="1036"/>
          <ac:spMkLst>
            <pc:docMk/>
            <pc:sldMk cId="1400803536" sldId="315"/>
            <ac:spMk id="53" creationId="{3A2E422F-710A-0A53-03C5-A12FD0AF39EF}"/>
          </ac:spMkLst>
        </pc:spChg>
        <pc:spChg chg="mod">
          <ac:chgData name="Philippe Nivlet" userId="79b2451f-3b26-40ba-86c6-8a07d3ffc672" providerId="ADAL" clId="{F2EBAFA9-D1D5-4A99-B23E-69DBCF4A48F1}" dt="2025-03-03T08:39:12.267" v="6441" actId="1036"/>
          <ac:spMkLst>
            <pc:docMk/>
            <pc:sldMk cId="1400803536" sldId="315"/>
            <ac:spMk id="54" creationId="{D335C926-60B3-9DB8-0EF7-E4E3E681B7D0}"/>
          </ac:spMkLst>
        </pc:spChg>
        <pc:spChg chg="add mod">
          <ac:chgData name="Philippe Nivlet" userId="79b2451f-3b26-40ba-86c6-8a07d3ffc672" providerId="ADAL" clId="{F2EBAFA9-D1D5-4A99-B23E-69DBCF4A48F1}" dt="2025-03-03T08:39:12.267" v="6441" actId="1036"/>
          <ac:spMkLst>
            <pc:docMk/>
            <pc:sldMk cId="1400803536" sldId="315"/>
            <ac:spMk id="58" creationId="{7A09B34B-724A-24D9-57BB-E81079026F97}"/>
          </ac:spMkLst>
        </pc:spChg>
        <pc:spChg chg="mod">
          <ac:chgData name="Philippe Nivlet" userId="79b2451f-3b26-40ba-86c6-8a07d3ffc672" providerId="ADAL" clId="{F2EBAFA9-D1D5-4A99-B23E-69DBCF4A48F1}" dt="2025-03-03T08:39:12.267" v="6441" actId="1036"/>
          <ac:spMkLst>
            <pc:docMk/>
            <pc:sldMk cId="1400803536" sldId="315"/>
            <ac:spMk id="59" creationId="{848CA57E-2645-05DC-BDD7-C37BECAEF9A2}"/>
          </ac:spMkLst>
        </pc:spChg>
        <pc:spChg chg="mod">
          <ac:chgData name="Philippe Nivlet" userId="79b2451f-3b26-40ba-86c6-8a07d3ffc672" providerId="ADAL" clId="{F2EBAFA9-D1D5-4A99-B23E-69DBCF4A48F1}" dt="2025-03-03T08:39:52.573" v="6457" actId="20577"/>
          <ac:spMkLst>
            <pc:docMk/>
            <pc:sldMk cId="1400803536" sldId="315"/>
            <ac:spMk id="62" creationId="{0D11A77E-098E-BB85-3725-97C979F3E2A0}"/>
          </ac:spMkLst>
        </pc:spChg>
        <pc:spChg chg="add mod">
          <ac:chgData name="Philippe Nivlet" userId="79b2451f-3b26-40ba-86c6-8a07d3ffc672" providerId="ADAL" clId="{F2EBAFA9-D1D5-4A99-B23E-69DBCF4A48F1}" dt="2025-03-03T08:38:59.363" v="6420" actId="1076"/>
          <ac:spMkLst>
            <pc:docMk/>
            <pc:sldMk cId="1400803536" sldId="315"/>
            <ac:spMk id="67" creationId="{569D51EB-F91C-C27E-202D-49606A6B2FEE}"/>
          </ac:spMkLst>
        </pc:spChg>
        <pc:spChg chg="add mod">
          <ac:chgData name="Philippe Nivlet" userId="79b2451f-3b26-40ba-86c6-8a07d3ffc672" providerId="ADAL" clId="{F2EBAFA9-D1D5-4A99-B23E-69DBCF4A48F1}" dt="2025-03-03T08:38:59.363" v="6420" actId="1076"/>
          <ac:spMkLst>
            <pc:docMk/>
            <pc:sldMk cId="1400803536" sldId="315"/>
            <ac:spMk id="68" creationId="{39E3785B-D623-2721-9237-14690219BA30}"/>
          </ac:spMkLst>
        </pc:spChg>
        <pc:spChg chg="mod">
          <ac:chgData name="Philippe Nivlet" userId="79b2451f-3b26-40ba-86c6-8a07d3ffc672" providerId="ADAL" clId="{F2EBAFA9-D1D5-4A99-B23E-69DBCF4A48F1}" dt="2025-03-03T08:39:58.667" v="6460" actId="20577"/>
          <ac:spMkLst>
            <pc:docMk/>
            <pc:sldMk cId="1400803536" sldId="315"/>
            <ac:spMk id="71" creationId="{9983A282-6B78-07AD-7A68-A09CA55A6883}"/>
          </ac:spMkLst>
        </pc:spChg>
        <pc:spChg chg="mod">
          <ac:chgData name="Philippe Nivlet" userId="79b2451f-3b26-40ba-86c6-8a07d3ffc672" providerId="ADAL" clId="{F2EBAFA9-D1D5-4A99-B23E-69DBCF4A48F1}" dt="2025-03-03T08:40:09.165" v="6467" actId="20577"/>
          <ac:spMkLst>
            <pc:docMk/>
            <pc:sldMk cId="1400803536" sldId="315"/>
            <ac:spMk id="72" creationId="{645A1EC4-0DB8-C7C9-9D10-F262D09AB747}"/>
          </ac:spMkLst>
        </pc:spChg>
        <pc:spChg chg="add mod">
          <ac:chgData name="Philippe Nivlet" userId="79b2451f-3b26-40ba-86c6-8a07d3ffc672" providerId="ADAL" clId="{F2EBAFA9-D1D5-4A99-B23E-69DBCF4A48F1}" dt="2025-03-03T08:49:44.752" v="6678"/>
          <ac:spMkLst>
            <pc:docMk/>
            <pc:sldMk cId="1400803536" sldId="315"/>
            <ac:spMk id="82" creationId="{B8172F0F-21FA-8B2F-8AC1-9288542ECBF1}"/>
          </ac:spMkLst>
        </pc:spChg>
        <pc:grpChg chg="mod">
          <ac:chgData name="Philippe Nivlet" userId="79b2451f-3b26-40ba-86c6-8a07d3ffc672" providerId="ADAL" clId="{F2EBAFA9-D1D5-4A99-B23E-69DBCF4A48F1}" dt="2025-03-03T08:39:25.287" v="6444" actId="14100"/>
          <ac:grpSpMkLst>
            <pc:docMk/>
            <pc:sldMk cId="1400803536" sldId="315"/>
            <ac:grpSpMk id="73" creationId="{F40579BB-52EB-8C5E-CAED-AF70C386874C}"/>
          </ac:grpSpMkLst>
        </pc:grpChg>
        <pc:cxnChg chg="add">
          <ac:chgData name="Philippe Nivlet" userId="79b2451f-3b26-40ba-86c6-8a07d3ffc672" providerId="ADAL" clId="{F2EBAFA9-D1D5-4A99-B23E-69DBCF4A48F1}" dt="2025-03-03T08:25:50.879" v="5808" actId="11529"/>
          <ac:cxnSpMkLst>
            <pc:docMk/>
            <pc:sldMk cId="1400803536" sldId="315"/>
            <ac:cxnSpMk id="7" creationId="{65F856F6-55C1-7500-5030-6A5EFD576BB0}"/>
          </ac:cxnSpMkLst>
        </pc:cxnChg>
        <pc:cxnChg chg="add mod">
          <ac:chgData name="Philippe Nivlet" userId="79b2451f-3b26-40ba-86c6-8a07d3ffc672" providerId="ADAL" clId="{F2EBAFA9-D1D5-4A99-B23E-69DBCF4A48F1}" dt="2025-03-03T08:28:13.831" v="5961" actId="14100"/>
          <ac:cxnSpMkLst>
            <pc:docMk/>
            <pc:sldMk cId="1400803536" sldId="315"/>
            <ac:cxnSpMk id="9" creationId="{89C52193-D9D0-D9BA-C8CF-D088472FD034}"/>
          </ac:cxnSpMkLst>
        </pc:cxnChg>
        <pc:cxnChg chg="add mod">
          <ac:chgData name="Philippe Nivlet" userId="79b2451f-3b26-40ba-86c6-8a07d3ffc672" providerId="ADAL" clId="{F2EBAFA9-D1D5-4A99-B23E-69DBCF4A48F1}" dt="2025-03-03T08:29:35.775" v="6080" actId="1038"/>
          <ac:cxnSpMkLst>
            <pc:docMk/>
            <pc:sldMk cId="1400803536" sldId="315"/>
            <ac:cxnSpMk id="23" creationId="{E0ACFBEC-7D77-BF61-25A3-6F7ACDEA9E12}"/>
          </ac:cxnSpMkLst>
        </pc:cxnChg>
        <pc:cxnChg chg="add">
          <ac:chgData name="Philippe Nivlet" userId="79b2451f-3b26-40ba-86c6-8a07d3ffc672" providerId="ADAL" clId="{F2EBAFA9-D1D5-4A99-B23E-69DBCF4A48F1}" dt="2025-03-03T08:29:59.727" v="6081" actId="11529"/>
          <ac:cxnSpMkLst>
            <pc:docMk/>
            <pc:sldMk cId="1400803536" sldId="315"/>
            <ac:cxnSpMk id="26" creationId="{762D1058-855A-38C7-BE91-769D0BD50273}"/>
          </ac:cxnSpMkLst>
        </pc:cxnChg>
        <pc:cxnChg chg="add">
          <ac:chgData name="Philippe Nivlet" userId="79b2451f-3b26-40ba-86c6-8a07d3ffc672" providerId="ADAL" clId="{F2EBAFA9-D1D5-4A99-B23E-69DBCF4A48F1}" dt="2025-03-03T08:30:04.917" v="6082" actId="11529"/>
          <ac:cxnSpMkLst>
            <pc:docMk/>
            <pc:sldMk cId="1400803536" sldId="315"/>
            <ac:cxnSpMk id="28" creationId="{122CF635-DC0F-412D-D20A-922106397552}"/>
          </ac:cxnSpMkLst>
        </pc:cxnChg>
        <pc:cxnChg chg="add mod">
          <ac:chgData name="Philippe Nivlet" userId="79b2451f-3b26-40ba-86c6-8a07d3ffc672" providerId="ADAL" clId="{F2EBAFA9-D1D5-4A99-B23E-69DBCF4A48F1}" dt="2025-03-03T08:31:04.613" v="6182" actId="1076"/>
          <ac:cxnSpMkLst>
            <pc:docMk/>
            <pc:sldMk cId="1400803536" sldId="315"/>
            <ac:cxnSpMk id="32" creationId="{6B845C4F-5F40-1930-E342-B878D2D98459}"/>
          </ac:cxnSpMkLst>
        </pc:cxnChg>
        <pc:cxnChg chg="mod">
          <ac:chgData name="Philippe Nivlet" userId="79b2451f-3b26-40ba-86c6-8a07d3ffc672" providerId="ADAL" clId="{F2EBAFA9-D1D5-4A99-B23E-69DBCF4A48F1}" dt="2025-03-03T08:40:47.828" v="6472" actId="14100"/>
          <ac:cxnSpMkLst>
            <pc:docMk/>
            <pc:sldMk cId="1400803536" sldId="315"/>
            <ac:cxnSpMk id="42" creationId="{9D7A02DD-A72C-76D0-728A-8015F3FA4C05}"/>
          </ac:cxnSpMkLst>
        </pc:cxnChg>
        <pc:cxnChg chg="mod">
          <ac:chgData name="Philippe Nivlet" userId="79b2451f-3b26-40ba-86c6-8a07d3ffc672" providerId="ADAL" clId="{F2EBAFA9-D1D5-4A99-B23E-69DBCF4A48F1}" dt="2025-03-03T08:39:12.267" v="6441" actId="1036"/>
          <ac:cxnSpMkLst>
            <pc:docMk/>
            <pc:sldMk cId="1400803536" sldId="315"/>
            <ac:cxnSpMk id="43" creationId="{D94F8B52-29F7-3C7A-9F3B-79CDA61BF9FD}"/>
          </ac:cxnSpMkLst>
        </pc:cxnChg>
        <pc:cxnChg chg="add">
          <ac:chgData name="Philippe Nivlet" userId="79b2451f-3b26-40ba-86c6-8a07d3ffc672" providerId="ADAL" clId="{F2EBAFA9-D1D5-4A99-B23E-69DBCF4A48F1}" dt="2025-03-03T08:39:38.616" v="6445" actId="11529"/>
          <ac:cxnSpMkLst>
            <pc:docMk/>
            <pc:sldMk cId="1400803536" sldId="315"/>
            <ac:cxnSpMk id="78" creationId="{CFD37A9C-A916-C50D-AD8F-D62B06F8499E}"/>
          </ac:cxnSpMkLst>
        </pc:cxnChg>
        <pc:cxnChg chg="add mod">
          <ac:chgData name="Philippe Nivlet" userId="79b2451f-3b26-40ba-86c6-8a07d3ffc672" providerId="ADAL" clId="{F2EBAFA9-D1D5-4A99-B23E-69DBCF4A48F1}" dt="2025-03-03T08:49:44.752" v="6678"/>
          <ac:cxnSpMkLst>
            <pc:docMk/>
            <pc:sldMk cId="1400803536" sldId="315"/>
            <ac:cxnSpMk id="80" creationId="{2D775027-7FE2-86AA-5770-05631A5F21B5}"/>
          </ac:cxnSpMkLst>
        </pc:cxnChg>
        <pc:cxnChg chg="add mod">
          <ac:chgData name="Philippe Nivlet" userId="79b2451f-3b26-40ba-86c6-8a07d3ffc672" providerId="ADAL" clId="{F2EBAFA9-D1D5-4A99-B23E-69DBCF4A48F1}" dt="2025-03-03T08:49:44.752" v="6678"/>
          <ac:cxnSpMkLst>
            <pc:docMk/>
            <pc:sldMk cId="1400803536" sldId="315"/>
            <ac:cxnSpMk id="81" creationId="{81AF8654-C69B-EC51-3614-3E2257056BDC}"/>
          </ac:cxnSpMkLst>
        </pc:cxnChg>
      </pc:sldChg>
      <pc:sldChg chg="addSp delSp modSp mod ord">
        <pc:chgData name="Philippe Nivlet" userId="79b2451f-3b26-40ba-86c6-8a07d3ffc672" providerId="ADAL" clId="{F2EBAFA9-D1D5-4A99-B23E-69DBCF4A48F1}" dt="2025-03-11T08:03:46.841" v="35698" actId="20577"/>
        <pc:sldMkLst>
          <pc:docMk/>
          <pc:sldMk cId="2320414344" sldId="316"/>
        </pc:sldMkLst>
        <pc:spChg chg="mod">
          <ac:chgData name="Philippe Nivlet" userId="79b2451f-3b26-40ba-86c6-8a07d3ffc672" providerId="ADAL" clId="{F2EBAFA9-D1D5-4A99-B23E-69DBCF4A48F1}" dt="2025-03-03T09:11:41.555" v="7058" actId="20577"/>
          <ac:spMkLst>
            <pc:docMk/>
            <pc:sldMk cId="2320414344" sldId="316"/>
            <ac:spMk id="2" creationId="{C9AC4CE8-3D11-62E6-3A51-72B4B5A21BD3}"/>
          </ac:spMkLst>
        </pc:spChg>
        <pc:spChg chg="mod">
          <ac:chgData name="Philippe Nivlet" userId="79b2451f-3b26-40ba-86c6-8a07d3ffc672" providerId="ADAL" clId="{F2EBAFA9-D1D5-4A99-B23E-69DBCF4A48F1}" dt="2025-03-11T08:03:46.841" v="35698" actId="20577"/>
          <ac:spMkLst>
            <pc:docMk/>
            <pc:sldMk cId="2320414344" sldId="316"/>
            <ac:spMk id="3" creationId="{AFFC98F8-CD34-8B6E-EFFC-6F5CD97DDCCB}"/>
          </ac:spMkLst>
        </pc:spChg>
        <pc:spChg chg="add mod">
          <ac:chgData name="Philippe Nivlet" userId="79b2451f-3b26-40ba-86c6-8a07d3ffc672" providerId="ADAL" clId="{F2EBAFA9-D1D5-4A99-B23E-69DBCF4A48F1}" dt="2025-03-03T09:11:52.247" v="7059"/>
          <ac:spMkLst>
            <pc:docMk/>
            <pc:sldMk cId="2320414344" sldId="316"/>
            <ac:spMk id="13" creationId="{9DBFB546-DD66-F8A4-616C-8E2E3190835D}"/>
          </ac:spMkLst>
        </pc:spChg>
        <pc:spChg chg="add mod">
          <ac:chgData name="Philippe Nivlet" userId="79b2451f-3b26-40ba-86c6-8a07d3ffc672" providerId="ADAL" clId="{F2EBAFA9-D1D5-4A99-B23E-69DBCF4A48F1}" dt="2025-03-03T09:11:52.247" v="7059"/>
          <ac:spMkLst>
            <pc:docMk/>
            <pc:sldMk cId="2320414344" sldId="316"/>
            <ac:spMk id="14" creationId="{04B56530-FD62-EADA-7912-FA58CD21BB6B}"/>
          </ac:spMkLst>
        </pc:spChg>
        <pc:spChg chg="add mod">
          <ac:chgData name="Philippe Nivlet" userId="79b2451f-3b26-40ba-86c6-8a07d3ffc672" providerId="ADAL" clId="{F2EBAFA9-D1D5-4A99-B23E-69DBCF4A48F1}" dt="2025-03-03T09:12:39.782" v="7074" actId="1076"/>
          <ac:spMkLst>
            <pc:docMk/>
            <pc:sldMk cId="2320414344" sldId="316"/>
            <ac:spMk id="15" creationId="{6148590E-BD98-F64D-0A38-810528E6C818}"/>
          </ac:spMkLst>
        </pc:spChg>
        <pc:grpChg chg="add mod">
          <ac:chgData name="Philippe Nivlet" userId="79b2451f-3b26-40ba-86c6-8a07d3ffc672" providerId="ADAL" clId="{F2EBAFA9-D1D5-4A99-B23E-69DBCF4A48F1}" dt="2025-03-03T09:11:57.359" v="7060" actId="1076"/>
          <ac:grpSpMkLst>
            <pc:docMk/>
            <pc:sldMk cId="2320414344" sldId="316"/>
            <ac:grpSpMk id="6" creationId="{52FED84C-DF72-C731-9CD4-152F10E4933F}"/>
          </ac:grpSpMkLst>
        </pc:grpChg>
        <pc:grpChg chg="add mod">
          <ac:chgData name="Philippe Nivlet" userId="79b2451f-3b26-40ba-86c6-8a07d3ffc672" providerId="ADAL" clId="{F2EBAFA9-D1D5-4A99-B23E-69DBCF4A48F1}" dt="2025-03-03T09:11:52.247" v="7059"/>
          <ac:grpSpMkLst>
            <pc:docMk/>
            <pc:sldMk cId="2320414344" sldId="316"/>
            <ac:grpSpMk id="7" creationId="{90221157-0A03-F314-0ACB-3B7C7A970C71}"/>
          </ac:grpSpMkLst>
        </pc:grpChg>
        <pc:picChg chg="add mod">
          <ac:chgData name="Philippe Nivlet" userId="79b2451f-3b26-40ba-86c6-8a07d3ffc672" providerId="ADAL" clId="{F2EBAFA9-D1D5-4A99-B23E-69DBCF4A48F1}" dt="2025-03-03T09:11:52.247" v="7059"/>
          <ac:picMkLst>
            <pc:docMk/>
            <pc:sldMk cId="2320414344" sldId="316"/>
            <ac:picMk id="8" creationId="{555CDB81-CCB3-E096-9780-F9BAB8BA2EE3}"/>
          </ac:picMkLst>
        </pc:picChg>
        <pc:picChg chg="add mod">
          <ac:chgData name="Philippe Nivlet" userId="79b2451f-3b26-40ba-86c6-8a07d3ffc672" providerId="ADAL" clId="{F2EBAFA9-D1D5-4A99-B23E-69DBCF4A48F1}" dt="2025-03-03T09:11:52.247" v="7059"/>
          <ac:picMkLst>
            <pc:docMk/>
            <pc:sldMk cId="2320414344" sldId="316"/>
            <ac:picMk id="9" creationId="{7A6783F4-889C-96FD-E48B-F91A0E55149D}"/>
          </ac:picMkLst>
        </pc:picChg>
        <pc:picChg chg="add mod">
          <ac:chgData name="Philippe Nivlet" userId="79b2451f-3b26-40ba-86c6-8a07d3ffc672" providerId="ADAL" clId="{F2EBAFA9-D1D5-4A99-B23E-69DBCF4A48F1}" dt="2025-03-03T09:11:52.247" v="7059"/>
          <ac:picMkLst>
            <pc:docMk/>
            <pc:sldMk cId="2320414344" sldId="316"/>
            <ac:picMk id="10" creationId="{1FFB279C-AEDC-3B0D-E0A1-0B65F1D9AE41}"/>
          </ac:picMkLst>
        </pc:picChg>
        <pc:picChg chg="add mod">
          <ac:chgData name="Philippe Nivlet" userId="79b2451f-3b26-40ba-86c6-8a07d3ffc672" providerId="ADAL" clId="{F2EBAFA9-D1D5-4A99-B23E-69DBCF4A48F1}" dt="2025-03-03T09:11:52.247" v="7059"/>
          <ac:picMkLst>
            <pc:docMk/>
            <pc:sldMk cId="2320414344" sldId="316"/>
            <ac:picMk id="11" creationId="{89F4650A-DC72-B2A8-F72C-F47B2B1B913A}"/>
          </ac:picMkLst>
        </pc:picChg>
        <pc:picChg chg="add mod">
          <ac:chgData name="Philippe Nivlet" userId="79b2451f-3b26-40ba-86c6-8a07d3ffc672" providerId="ADAL" clId="{F2EBAFA9-D1D5-4A99-B23E-69DBCF4A48F1}" dt="2025-03-03T09:11:52.247" v="7059"/>
          <ac:picMkLst>
            <pc:docMk/>
            <pc:sldMk cId="2320414344" sldId="316"/>
            <ac:picMk id="12" creationId="{D9010D92-4196-DF82-3C78-545B571B5C01}"/>
          </ac:picMkLst>
        </pc:picChg>
      </pc:sldChg>
      <pc:sldChg chg="del">
        <pc:chgData name="Philippe Nivlet" userId="79b2451f-3b26-40ba-86c6-8a07d3ffc672" providerId="ADAL" clId="{F2EBAFA9-D1D5-4A99-B23E-69DBCF4A48F1}" dt="2025-03-03T09:47:51.256" v="7628" actId="47"/>
        <pc:sldMkLst>
          <pc:docMk/>
          <pc:sldMk cId="4276228091" sldId="317"/>
        </pc:sldMkLst>
      </pc:sldChg>
      <pc:sldChg chg="del">
        <pc:chgData name="Philippe Nivlet" userId="79b2451f-3b26-40ba-86c6-8a07d3ffc672" providerId="ADAL" clId="{F2EBAFA9-D1D5-4A99-B23E-69DBCF4A48F1}" dt="2025-03-03T09:07:07.135" v="6978" actId="47"/>
        <pc:sldMkLst>
          <pc:docMk/>
          <pc:sldMk cId="1413937729" sldId="318"/>
        </pc:sldMkLst>
      </pc:sldChg>
      <pc:sldChg chg="del">
        <pc:chgData name="Philippe Nivlet" userId="79b2451f-3b26-40ba-86c6-8a07d3ffc672" providerId="ADAL" clId="{F2EBAFA9-D1D5-4A99-B23E-69DBCF4A48F1}" dt="2025-03-03T09:07:08.683" v="6979" actId="47"/>
        <pc:sldMkLst>
          <pc:docMk/>
          <pc:sldMk cId="1940565909" sldId="319"/>
        </pc:sldMkLst>
      </pc:sldChg>
      <pc:sldChg chg="del">
        <pc:chgData name="Philippe Nivlet" userId="79b2451f-3b26-40ba-86c6-8a07d3ffc672" providerId="ADAL" clId="{F2EBAFA9-D1D5-4A99-B23E-69DBCF4A48F1}" dt="2025-03-03T09:07:12.365" v="6980" actId="47"/>
        <pc:sldMkLst>
          <pc:docMk/>
          <pc:sldMk cId="2364574834" sldId="320"/>
        </pc:sldMkLst>
      </pc:sldChg>
      <pc:sldChg chg="del">
        <pc:chgData name="Philippe Nivlet" userId="79b2451f-3b26-40ba-86c6-8a07d3ffc672" providerId="ADAL" clId="{F2EBAFA9-D1D5-4A99-B23E-69DBCF4A48F1}" dt="2025-03-03T09:07:13.601" v="6981" actId="47"/>
        <pc:sldMkLst>
          <pc:docMk/>
          <pc:sldMk cId="3397546448" sldId="321"/>
        </pc:sldMkLst>
      </pc:sldChg>
      <pc:sldChg chg="del">
        <pc:chgData name="Philippe Nivlet" userId="79b2451f-3b26-40ba-86c6-8a07d3ffc672" providerId="ADAL" clId="{F2EBAFA9-D1D5-4A99-B23E-69DBCF4A48F1}" dt="2025-03-03T09:07:14.967" v="6982" actId="47"/>
        <pc:sldMkLst>
          <pc:docMk/>
          <pc:sldMk cId="2356682157" sldId="322"/>
        </pc:sldMkLst>
      </pc:sldChg>
      <pc:sldChg chg="del">
        <pc:chgData name="Philippe Nivlet" userId="79b2451f-3b26-40ba-86c6-8a07d3ffc672" providerId="ADAL" clId="{F2EBAFA9-D1D5-4A99-B23E-69DBCF4A48F1}" dt="2025-03-03T09:07:19.677" v="6983" actId="47"/>
        <pc:sldMkLst>
          <pc:docMk/>
          <pc:sldMk cId="3416355952" sldId="323"/>
        </pc:sldMkLst>
      </pc:sldChg>
      <pc:sldChg chg="del">
        <pc:chgData name="Philippe Nivlet" userId="79b2451f-3b26-40ba-86c6-8a07d3ffc672" providerId="ADAL" clId="{F2EBAFA9-D1D5-4A99-B23E-69DBCF4A48F1}" dt="2025-03-03T09:07:20.971" v="6984" actId="47"/>
        <pc:sldMkLst>
          <pc:docMk/>
          <pc:sldMk cId="3330208872" sldId="324"/>
        </pc:sldMkLst>
      </pc:sldChg>
      <pc:sldChg chg="del">
        <pc:chgData name="Philippe Nivlet" userId="79b2451f-3b26-40ba-86c6-8a07d3ffc672" providerId="ADAL" clId="{F2EBAFA9-D1D5-4A99-B23E-69DBCF4A48F1}" dt="2025-03-03T09:33:49.309" v="7624" actId="47"/>
        <pc:sldMkLst>
          <pc:docMk/>
          <pc:sldMk cId="1571084210" sldId="325"/>
        </pc:sldMkLst>
      </pc:sldChg>
      <pc:sldChg chg="del ord">
        <pc:chgData name="Philippe Nivlet" userId="79b2451f-3b26-40ba-86c6-8a07d3ffc672" providerId="ADAL" clId="{F2EBAFA9-D1D5-4A99-B23E-69DBCF4A48F1}" dt="2025-03-03T09:47:44.851" v="7627" actId="47"/>
        <pc:sldMkLst>
          <pc:docMk/>
          <pc:sldMk cId="3931947720" sldId="326"/>
        </pc:sldMkLst>
      </pc:sldChg>
      <pc:sldChg chg="del">
        <pc:chgData name="Philippe Nivlet" userId="79b2451f-3b26-40ba-86c6-8a07d3ffc672" providerId="ADAL" clId="{F2EBAFA9-D1D5-4A99-B23E-69DBCF4A48F1}" dt="2025-03-03T09:47:53.072" v="7629" actId="47"/>
        <pc:sldMkLst>
          <pc:docMk/>
          <pc:sldMk cId="3520292591" sldId="327"/>
        </pc:sldMkLst>
      </pc:sldChg>
      <pc:sldChg chg="del">
        <pc:chgData name="Philippe Nivlet" userId="79b2451f-3b26-40ba-86c6-8a07d3ffc672" providerId="ADAL" clId="{F2EBAFA9-D1D5-4A99-B23E-69DBCF4A48F1}" dt="2025-03-03T09:50:35.908" v="7788" actId="47"/>
        <pc:sldMkLst>
          <pc:docMk/>
          <pc:sldMk cId="4012682121" sldId="328"/>
        </pc:sldMkLst>
      </pc:sldChg>
      <pc:sldChg chg="del">
        <pc:chgData name="Philippe Nivlet" userId="79b2451f-3b26-40ba-86c6-8a07d3ffc672" providerId="ADAL" clId="{F2EBAFA9-D1D5-4A99-B23E-69DBCF4A48F1}" dt="2025-03-03T09:50:37.897" v="7789" actId="47"/>
        <pc:sldMkLst>
          <pc:docMk/>
          <pc:sldMk cId="844012249" sldId="329"/>
        </pc:sldMkLst>
      </pc:sldChg>
      <pc:sldChg chg="del">
        <pc:chgData name="Philippe Nivlet" userId="79b2451f-3b26-40ba-86c6-8a07d3ffc672" providerId="ADAL" clId="{F2EBAFA9-D1D5-4A99-B23E-69DBCF4A48F1}" dt="2025-03-03T09:50:39.542" v="7790" actId="47"/>
        <pc:sldMkLst>
          <pc:docMk/>
          <pc:sldMk cId="1480681761" sldId="330"/>
        </pc:sldMkLst>
      </pc:sldChg>
      <pc:sldChg chg="del">
        <pc:chgData name="Philippe Nivlet" userId="79b2451f-3b26-40ba-86c6-8a07d3ffc672" providerId="ADAL" clId="{F2EBAFA9-D1D5-4A99-B23E-69DBCF4A48F1}" dt="2025-03-03T09:51:22.415" v="7795" actId="47"/>
        <pc:sldMkLst>
          <pc:docMk/>
          <pc:sldMk cId="2304179205" sldId="331"/>
        </pc:sldMkLst>
      </pc:sldChg>
      <pc:sldChg chg="addSp modSp mod">
        <pc:chgData name="Philippe Nivlet" userId="79b2451f-3b26-40ba-86c6-8a07d3ffc672" providerId="ADAL" clId="{F2EBAFA9-D1D5-4A99-B23E-69DBCF4A48F1}" dt="2025-03-04T13:23:05" v="18021" actId="113"/>
        <pc:sldMkLst>
          <pc:docMk/>
          <pc:sldMk cId="872813432" sldId="332"/>
        </pc:sldMkLst>
        <pc:spChg chg="mod">
          <ac:chgData name="Philippe Nivlet" userId="79b2451f-3b26-40ba-86c6-8a07d3ffc672" providerId="ADAL" clId="{F2EBAFA9-D1D5-4A99-B23E-69DBCF4A48F1}" dt="2025-03-03T09:52:33.604" v="7816" actId="20577"/>
          <ac:spMkLst>
            <pc:docMk/>
            <pc:sldMk cId="872813432" sldId="332"/>
            <ac:spMk id="2" creationId="{F08495F3-B7DF-7078-EFAE-DA7C7F5EF876}"/>
          </ac:spMkLst>
        </pc:spChg>
        <pc:spChg chg="mod">
          <ac:chgData name="Philippe Nivlet" userId="79b2451f-3b26-40ba-86c6-8a07d3ffc672" providerId="ADAL" clId="{F2EBAFA9-D1D5-4A99-B23E-69DBCF4A48F1}" dt="2025-03-03T11:24:56.061" v="8916" actId="20577"/>
          <ac:spMkLst>
            <pc:docMk/>
            <pc:sldMk cId="872813432" sldId="332"/>
            <ac:spMk id="3" creationId="{3120C260-5DE8-8D45-9A87-85C6D252AB33}"/>
          </ac:spMkLst>
        </pc:spChg>
        <pc:spChg chg="mod">
          <ac:chgData name="Philippe Nivlet" userId="79b2451f-3b26-40ba-86c6-8a07d3ffc672" providerId="ADAL" clId="{F2EBAFA9-D1D5-4A99-B23E-69DBCF4A48F1}" dt="2025-03-04T13:23:05" v="18021" actId="113"/>
          <ac:spMkLst>
            <pc:docMk/>
            <pc:sldMk cId="872813432" sldId="332"/>
            <ac:spMk id="4" creationId="{5D13EDF2-46AE-5855-DBFF-88055B8FF221}"/>
          </ac:spMkLst>
        </pc:spChg>
        <pc:picChg chg="add mod">
          <ac:chgData name="Philippe Nivlet" userId="79b2451f-3b26-40ba-86c6-8a07d3ffc672" providerId="ADAL" clId="{F2EBAFA9-D1D5-4A99-B23E-69DBCF4A48F1}" dt="2025-03-03T09:57:26.702" v="8126" actId="1076"/>
          <ac:picMkLst>
            <pc:docMk/>
            <pc:sldMk cId="872813432" sldId="332"/>
            <ac:picMk id="6" creationId="{A414DF93-8595-A4AE-2B4A-1D3086CC5317}"/>
          </ac:picMkLst>
        </pc:picChg>
      </pc:sldChg>
      <pc:sldChg chg="modSp mod">
        <pc:chgData name="Philippe Nivlet" userId="79b2451f-3b26-40ba-86c6-8a07d3ffc672" providerId="ADAL" clId="{F2EBAFA9-D1D5-4A99-B23E-69DBCF4A48F1}" dt="2025-03-25T12:20:59.219" v="41770" actId="20577"/>
        <pc:sldMkLst>
          <pc:docMk/>
          <pc:sldMk cId="152618435" sldId="333"/>
        </pc:sldMkLst>
        <pc:spChg chg="mod">
          <ac:chgData name="Philippe Nivlet" userId="79b2451f-3b26-40ba-86c6-8a07d3ffc672" providerId="ADAL" clId="{F2EBAFA9-D1D5-4A99-B23E-69DBCF4A48F1}" dt="2025-03-03T09:52:45.678" v="7826" actId="20577"/>
          <ac:spMkLst>
            <pc:docMk/>
            <pc:sldMk cId="152618435" sldId="333"/>
            <ac:spMk id="2" creationId="{2E477944-78F1-DB4C-2975-46BB3F7378FC}"/>
          </ac:spMkLst>
        </pc:spChg>
        <pc:spChg chg="mod">
          <ac:chgData name="Philippe Nivlet" userId="79b2451f-3b26-40ba-86c6-8a07d3ffc672" providerId="ADAL" clId="{F2EBAFA9-D1D5-4A99-B23E-69DBCF4A48F1}" dt="2025-03-25T12:20:59.219" v="41770" actId="20577"/>
          <ac:spMkLst>
            <pc:docMk/>
            <pc:sldMk cId="152618435" sldId="333"/>
            <ac:spMk id="3" creationId="{CEB8E772-BB36-33DD-0B09-371E74DA42B4}"/>
          </ac:spMkLst>
        </pc:spChg>
      </pc:sldChg>
      <pc:sldChg chg="del">
        <pc:chgData name="Philippe Nivlet" userId="79b2451f-3b26-40ba-86c6-8a07d3ffc672" providerId="ADAL" clId="{F2EBAFA9-D1D5-4A99-B23E-69DBCF4A48F1}" dt="2025-03-03T09:54:39.453" v="7987" actId="47"/>
        <pc:sldMkLst>
          <pc:docMk/>
          <pc:sldMk cId="1694365206" sldId="334"/>
        </pc:sldMkLst>
      </pc:sldChg>
      <pc:sldChg chg="addSp delSp modSp mod">
        <pc:chgData name="Philippe Nivlet" userId="79b2451f-3b26-40ba-86c6-8a07d3ffc672" providerId="ADAL" clId="{F2EBAFA9-D1D5-4A99-B23E-69DBCF4A48F1}" dt="2025-03-25T12:30:12.463" v="41901" actId="1076"/>
        <pc:sldMkLst>
          <pc:docMk/>
          <pc:sldMk cId="1320410533" sldId="335"/>
        </pc:sldMkLst>
        <pc:spChg chg="mod">
          <ac:chgData name="Philippe Nivlet" userId="79b2451f-3b26-40ba-86c6-8a07d3ffc672" providerId="ADAL" clId="{F2EBAFA9-D1D5-4A99-B23E-69DBCF4A48F1}" dt="2025-03-25T12:29:50.698" v="41897" actId="20577"/>
          <ac:spMkLst>
            <pc:docMk/>
            <pc:sldMk cId="1320410533" sldId="335"/>
            <ac:spMk id="3" creationId="{63CB646D-5D63-DFA3-F304-653591A05106}"/>
          </ac:spMkLst>
        </pc:spChg>
        <pc:picChg chg="add mod">
          <ac:chgData name="Philippe Nivlet" userId="79b2451f-3b26-40ba-86c6-8a07d3ffc672" providerId="ADAL" clId="{F2EBAFA9-D1D5-4A99-B23E-69DBCF4A48F1}" dt="2025-03-25T12:30:12.463" v="41901" actId="1076"/>
          <ac:picMkLst>
            <pc:docMk/>
            <pc:sldMk cId="1320410533" sldId="335"/>
            <ac:picMk id="1026" creationId="{BD474B56-B4F5-B4DE-220C-5255D44760B7}"/>
          </ac:picMkLst>
        </pc:picChg>
        <pc:picChg chg="add mod">
          <ac:chgData name="Philippe Nivlet" userId="79b2451f-3b26-40ba-86c6-8a07d3ffc672" providerId="ADAL" clId="{F2EBAFA9-D1D5-4A99-B23E-69DBCF4A48F1}" dt="2025-03-25T12:30:06.407" v="41898" actId="1076"/>
          <ac:picMkLst>
            <pc:docMk/>
            <pc:sldMk cId="1320410533" sldId="335"/>
            <ac:picMk id="4100" creationId="{24C43B41-124E-C135-F2DB-D3E6BCB7C0D9}"/>
          </ac:picMkLst>
        </pc:picChg>
      </pc:sldChg>
      <pc:sldChg chg="del">
        <pc:chgData name="Philippe Nivlet" userId="79b2451f-3b26-40ba-86c6-8a07d3ffc672" providerId="ADAL" clId="{F2EBAFA9-D1D5-4A99-B23E-69DBCF4A48F1}" dt="2025-03-03T09:55:47.858" v="8005" actId="47"/>
        <pc:sldMkLst>
          <pc:docMk/>
          <pc:sldMk cId="903395628" sldId="336"/>
        </pc:sldMkLst>
      </pc:sldChg>
      <pc:sldChg chg="del">
        <pc:chgData name="Philippe Nivlet" userId="79b2451f-3b26-40ba-86c6-8a07d3ffc672" providerId="ADAL" clId="{F2EBAFA9-D1D5-4A99-B23E-69DBCF4A48F1}" dt="2025-03-03T09:55:49.406" v="8006" actId="47"/>
        <pc:sldMkLst>
          <pc:docMk/>
          <pc:sldMk cId="856238386" sldId="337"/>
        </pc:sldMkLst>
      </pc:sldChg>
      <pc:sldChg chg="addSp delSp modSp mod delAnim modAnim">
        <pc:chgData name="Philippe Nivlet" userId="79b2451f-3b26-40ba-86c6-8a07d3ffc672" providerId="ADAL" clId="{F2EBAFA9-D1D5-4A99-B23E-69DBCF4A48F1}" dt="2025-03-03T11:24:20.214" v="8902" actId="1076"/>
        <pc:sldMkLst>
          <pc:docMk/>
          <pc:sldMk cId="4134790648" sldId="338"/>
        </pc:sldMkLst>
        <pc:spChg chg="mod">
          <ac:chgData name="Philippe Nivlet" userId="79b2451f-3b26-40ba-86c6-8a07d3ffc672" providerId="ADAL" clId="{F2EBAFA9-D1D5-4A99-B23E-69DBCF4A48F1}" dt="2025-03-03T11:18:18.951" v="8769" actId="20577"/>
          <ac:spMkLst>
            <pc:docMk/>
            <pc:sldMk cId="4134790648" sldId="338"/>
            <ac:spMk id="3" creationId="{4225FEE3-8D35-4603-D92F-524DDFA0F563}"/>
          </ac:spMkLst>
        </pc:spChg>
        <pc:spChg chg="mod">
          <ac:chgData name="Philippe Nivlet" userId="79b2451f-3b26-40ba-86c6-8a07d3ffc672" providerId="ADAL" clId="{F2EBAFA9-D1D5-4A99-B23E-69DBCF4A48F1}" dt="2025-03-03T11:12:12.718" v="8425" actId="20577"/>
          <ac:spMkLst>
            <pc:docMk/>
            <pc:sldMk cId="4134790648" sldId="338"/>
            <ac:spMk id="4" creationId="{0562ABED-3E6A-D46E-B994-C7F824E548FB}"/>
          </ac:spMkLst>
        </pc:spChg>
        <pc:spChg chg="add mod">
          <ac:chgData name="Philippe Nivlet" userId="79b2451f-3b26-40ba-86c6-8a07d3ffc672" providerId="ADAL" clId="{F2EBAFA9-D1D5-4A99-B23E-69DBCF4A48F1}" dt="2025-03-03T11:19:02.350" v="8774" actId="14100"/>
          <ac:spMkLst>
            <pc:docMk/>
            <pc:sldMk cId="4134790648" sldId="338"/>
            <ac:spMk id="8" creationId="{E1DB3D09-7DD0-C5F7-F95E-ECE51D4CB794}"/>
          </ac:spMkLst>
        </pc:spChg>
        <pc:spChg chg="add mod">
          <ac:chgData name="Philippe Nivlet" userId="79b2451f-3b26-40ba-86c6-8a07d3ffc672" providerId="ADAL" clId="{F2EBAFA9-D1D5-4A99-B23E-69DBCF4A48F1}" dt="2025-03-03T11:15:57.590" v="8616" actId="20577"/>
          <ac:spMkLst>
            <pc:docMk/>
            <pc:sldMk cId="4134790648" sldId="338"/>
            <ac:spMk id="11" creationId="{4E335261-B48A-8E8C-69D6-7ABB0A62089E}"/>
          </ac:spMkLst>
        </pc:spChg>
        <pc:spChg chg="add mod">
          <ac:chgData name="Philippe Nivlet" userId="79b2451f-3b26-40ba-86c6-8a07d3ffc672" providerId="ADAL" clId="{F2EBAFA9-D1D5-4A99-B23E-69DBCF4A48F1}" dt="2025-03-03T11:16:35.135" v="8693" actId="1036"/>
          <ac:spMkLst>
            <pc:docMk/>
            <pc:sldMk cId="4134790648" sldId="338"/>
            <ac:spMk id="12" creationId="{9993FB90-C370-964C-133E-DB774E7436AF}"/>
          </ac:spMkLst>
        </pc:spChg>
        <pc:spChg chg="add mod">
          <ac:chgData name="Philippe Nivlet" userId="79b2451f-3b26-40ba-86c6-8a07d3ffc672" providerId="ADAL" clId="{F2EBAFA9-D1D5-4A99-B23E-69DBCF4A48F1}" dt="2025-03-03T11:15:46.198" v="8610" actId="1037"/>
          <ac:spMkLst>
            <pc:docMk/>
            <pc:sldMk cId="4134790648" sldId="338"/>
            <ac:spMk id="13" creationId="{D5B7044C-0941-D962-7B27-A1E1B3B46ABF}"/>
          </ac:spMkLst>
        </pc:spChg>
        <pc:spChg chg="add mod">
          <ac:chgData name="Philippe Nivlet" userId="79b2451f-3b26-40ba-86c6-8a07d3ffc672" providerId="ADAL" clId="{F2EBAFA9-D1D5-4A99-B23E-69DBCF4A48F1}" dt="2025-03-03T11:16:35.135" v="8693" actId="1036"/>
          <ac:spMkLst>
            <pc:docMk/>
            <pc:sldMk cId="4134790648" sldId="338"/>
            <ac:spMk id="14" creationId="{AAEDFCE8-2AED-7C1E-2EAC-C4E7DD42037E}"/>
          </ac:spMkLst>
        </pc:spChg>
        <pc:spChg chg="add mod">
          <ac:chgData name="Philippe Nivlet" userId="79b2451f-3b26-40ba-86c6-8a07d3ffc672" providerId="ADAL" clId="{F2EBAFA9-D1D5-4A99-B23E-69DBCF4A48F1}" dt="2025-03-03T11:16:35.135" v="8693" actId="1036"/>
          <ac:spMkLst>
            <pc:docMk/>
            <pc:sldMk cId="4134790648" sldId="338"/>
            <ac:spMk id="17" creationId="{F1EC9661-0D60-5299-536F-A014B7DFF777}"/>
          </ac:spMkLst>
        </pc:spChg>
        <pc:spChg chg="add mod">
          <ac:chgData name="Philippe Nivlet" userId="79b2451f-3b26-40ba-86c6-8a07d3ffc672" providerId="ADAL" clId="{F2EBAFA9-D1D5-4A99-B23E-69DBCF4A48F1}" dt="2025-03-03T11:16:35.135" v="8693" actId="1036"/>
          <ac:spMkLst>
            <pc:docMk/>
            <pc:sldMk cId="4134790648" sldId="338"/>
            <ac:spMk id="19" creationId="{FDB377AF-C75E-AC24-C3C4-A2856ADFC158}"/>
          </ac:spMkLst>
        </pc:spChg>
        <pc:spChg chg="add mod">
          <ac:chgData name="Philippe Nivlet" userId="79b2451f-3b26-40ba-86c6-8a07d3ffc672" providerId="ADAL" clId="{F2EBAFA9-D1D5-4A99-B23E-69DBCF4A48F1}" dt="2025-03-03T11:15:46.198" v="8610" actId="1037"/>
          <ac:spMkLst>
            <pc:docMk/>
            <pc:sldMk cId="4134790648" sldId="338"/>
            <ac:spMk id="21" creationId="{D3327CAB-655A-38CF-1EC5-54DF3ECC82D9}"/>
          </ac:spMkLst>
        </pc:spChg>
        <pc:spChg chg="add mod">
          <ac:chgData name="Philippe Nivlet" userId="79b2451f-3b26-40ba-86c6-8a07d3ffc672" providerId="ADAL" clId="{F2EBAFA9-D1D5-4A99-B23E-69DBCF4A48F1}" dt="2025-03-03T11:15:46.198" v="8610" actId="1037"/>
          <ac:spMkLst>
            <pc:docMk/>
            <pc:sldMk cId="4134790648" sldId="338"/>
            <ac:spMk id="23" creationId="{149A466E-55E8-6174-B5D4-C108225E93A1}"/>
          </ac:spMkLst>
        </pc:spChg>
        <pc:spChg chg="add mod">
          <ac:chgData name="Philippe Nivlet" userId="79b2451f-3b26-40ba-86c6-8a07d3ffc672" providerId="ADAL" clId="{F2EBAFA9-D1D5-4A99-B23E-69DBCF4A48F1}" dt="2025-03-03T11:15:46.198" v="8610" actId="1037"/>
          <ac:spMkLst>
            <pc:docMk/>
            <pc:sldMk cId="4134790648" sldId="338"/>
            <ac:spMk id="27" creationId="{0D45A7AC-014A-754E-E34E-1667093E3B22}"/>
          </ac:spMkLst>
        </pc:spChg>
        <pc:spChg chg="add mod">
          <ac:chgData name="Philippe Nivlet" userId="79b2451f-3b26-40ba-86c6-8a07d3ffc672" providerId="ADAL" clId="{F2EBAFA9-D1D5-4A99-B23E-69DBCF4A48F1}" dt="2025-03-03T11:15:46.198" v="8610" actId="1037"/>
          <ac:spMkLst>
            <pc:docMk/>
            <pc:sldMk cId="4134790648" sldId="338"/>
            <ac:spMk id="28" creationId="{169DA857-0426-67F6-98B1-A479E043839A}"/>
          </ac:spMkLst>
        </pc:spChg>
        <pc:spChg chg="add mod">
          <ac:chgData name="Philippe Nivlet" userId="79b2451f-3b26-40ba-86c6-8a07d3ffc672" providerId="ADAL" clId="{F2EBAFA9-D1D5-4A99-B23E-69DBCF4A48F1}" dt="2025-03-03T11:16:35.135" v="8693" actId="1036"/>
          <ac:spMkLst>
            <pc:docMk/>
            <pc:sldMk cId="4134790648" sldId="338"/>
            <ac:spMk id="29" creationId="{477756D2-02BD-775B-8190-788AC12AB7EA}"/>
          </ac:spMkLst>
        </pc:spChg>
        <pc:spChg chg="mod">
          <ac:chgData name="Philippe Nivlet" userId="79b2451f-3b26-40ba-86c6-8a07d3ffc672" providerId="ADAL" clId="{F2EBAFA9-D1D5-4A99-B23E-69DBCF4A48F1}" dt="2025-03-03T11:17:32.957" v="8763" actId="1076"/>
          <ac:spMkLst>
            <pc:docMk/>
            <pc:sldMk cId="4134790648" sldId="338"/>
            <ac:spMk id="34" creationId="{84D42480-30B5-879A-539C-4109483B979E}"/>
          </ac:spMkLst>
        </pc:spChg>
        <pc:spChg chg="add mod">
          <ac:chgData name="Philippe Nivlet" userId="79b2451f-3b26-40ba-86c6-8a07d3ffc672" providerId="ADAL" clId="{F2EBAFA9-D1D5-4A99-B23E-69DBCF4A48F1}" dt="2025-03-03T11:16:44.471" v="8703" actId="20577"/>
          <ac:spMkLst>
            <pc:docMk/>
            <pc:sldMk cId="4134790648" sldId="338"/>
            <ac:spMk id="36" creationId="{A8439014-D98E-1489-7D37-5115FE599233}"/>
          </ac:spMkLst>
        </pc:spChg>
        <pc:spChg chg="mod">
          <ac:chgData name="Philippe Nivlet" userId="79b2451f-3b26-40ba-86c6-8a07d3ffc672" providerId="ADAL" clId="{F2EBAFA9-D1D5-4A99-B23E-69DBCF4A48F1}" dt="2025-03-03T11:17:24.499" v="8762" actId="1037"/>
          <ac:spMkLst>
            <pc:docMk/>
            <pc:sldMk cId="4134790648" sldId="338"/>
            <ac:spMk id="37" creationId="{781C9BF1-E81B-B4C0-0075-46AA1C91648C}"/>
          </ac:spMkLst>
        </pc:spChg>
        <pc:spChg chg="mod">
          <ac:chgData name="Philippe Nivlet" userId="79b2451f-3b26-40ba-86c6-8a07d3ffc672" providerId="ADAL" clId="{F2EBAFA9-D1D5-4A99-B23E-69DBCF4A48F1}" dt="2025-03-03T11:16:59.241" v="8731" actId="1038"/>
          <ac:spMkLst>
            <pc:docMk/>
            <pc:sldMk cId="4134790648" sldId="338"/>
            <ac:spMk id="38" creationId="{67A041EC-C0F1-0BDB-52EE-6A09DF267B77}"/>
          </ac:spMkLst>
        </pc:spChg>
        <pc:spChg chg="add mod">
          <ac:chgData name="Philippe Nivlet" userId="79b2451f-3b26-40ba-86c6-8a07d3ffc672" providerId="ADAL" clId="{F2EBAFA9-D1D5-4A99-B23E-69DBCF4A48F1}" dt="2025-03-03T11:17:24.499" v="8762" actId="1037"/>
          <ac:spMkLst>
            <pc:docMk/>
            <pc:sldMk cId="4134790648" sldId="338"/>
            <ac:spMk id="39" creationId="{6C218F85-1421-153D-B278-47519355843A}"/>
          </ac:spMkLst>
        </pc:spChg>
        <pc:spChg chg="mod">
          <ac:chgData name="Philippe Nivlet" userId="79b2451f-3b26-40ba-86c6-8a07d3ffc672" providerId="ADAL" clId="{F2EBAFA9-D1D5-4A99-B23E-69DBCF4A48F1}" dt="2025-03-03T11:16:35.135" v="8693" actId="1036"/>
          <ac:spMkLst>
            <pc:docMk/>
            <pc:sldMk cId="4134790648" sldId="338"/>
            <ac:spMk id="40" creationId="{3316B3AF-F5B1-8834-98CF-CB54D0E7E335}"/>
          </ac:spMkLst>
        </pc:spChg>
        <pc:spChg chg="add mod">
          <ac:chgData name="Philippe Nivlet" userId="79b2451f-3b26-40ba-86c6-8a07d3ffc672" providerId="ADAL" clId="{F2EBAFA9-D1D5-4A99-B23E-69DBCF4A48F1}" dt="2025-03-03T11:17:24.499" v="8762" actId="1037"/>
          <ac:spMkLst>
            <pc:docMk/>
            <pc:sldMk cId="4134790648" sldId="338"/>
            <ac:spMk id="41" creationId="{67E1593F-FDB0-22E4-A051-E133DA58747D}"/>
          </ac:spMkLst>
        </pc:spChg>
        <pc:spChg chg="add mod">
          <ac:chgData name="Philippe Nivlet" userId="79b2451f-3b26-40ba-86c6-8a07d3ffc672" providerId="ADAL" clId="{F2EBAFA9-D1D5-4A99-B23E-69DBCF4A48F1}" dt="2025-03-03T11:17:24.499" v="8762" actId="1037"/>
          <ac:spMkLst>
            <pc:docMk/>
            <pc:sldMk cId="4134790648" sldId="338"/>
            <ac:spMk id="43" creationId="{A416328F-86AB-C840-05AF-653A847C3D9D}"/>
          </ac:spMkLst>
        </pc:spChg>
        <pc:spChg chg="mod">
          <ac:chgData name="Philippe Nivlet" userId="79b2451f-3b26-40ba-86c6-8a07d3ffc672" providerId="ADAL" clId="{F2EBAFA9-D1D5-4A99-B23E-69DBCF4A48F1}" dt="2025-03-03T11:16:59.241" v="8731" actId="1038"/>
          <ac:spMkLst>
            <pc:docMk/>
            <pc:sldMk cId="4134790648" sldId="338"/>
            <ac:spMk id="44" creationId="{9665A94E-FA32-F97B-35A2-25DC760F3C39}"/>
          </ac:spMkLst>
        </pc:spChg>
        <pc:spChg chg="add mod">
          <ac:chgData name="Philippe Nivlet" userId="79b2451f-3b26-40ba-86c6-8a07d3ffc672" providerId="ADAL" clId="{F2EBAFA9-D1D5-4A99-B23E-69DBCF4A48F1}" dt="2025-03-03T11:17:24.499" v="8762" actId="1037"/>
          <ac:spMkLst>
            <pc:docMk/>
            <pc:sldMk cId="4134790648" sldId="338"/>
            <ac:spMk id="45" creationId="{18F2AA08-F62B-4269-4A2B-8C55A014549E}"/>
          </ac:spMkLst>
        </pc:spChg>
        <pc:spChg chg="add mod">
          <ac:chgData name="Philippe Nivlet" userId="79b2451f-3b26-40ba-86c6-8a07d3ffc672" providerId="ADAL" clId="{F2EBAFA9-D1D5-4A99-B23E-69DBCF4A48F1}" dt="2025-03-03T11:17:24.499" v="8762" actId="1037"/>
          <ac:spMkLst>
            <pc:docMk/>
            <pc:sldMk cId="4134790648" sldId="338"/>
            <ac:spMk id="46" creationId="{7A27945E-DFCC-5215-E285-F1729E13E92F}"/>
          </ac:spMkLst>
        </pc:spChg>
        <pc:spChg chg="add mod">
          <ac:chgData name="Philippe Nivlet" userId="79b2451f-3b26-40ba-86c6-8a07d3ffc672" providerId="ADAL" clId="{F2EBAFA9-D1D5-4A99-B23E-69DBCF4A48F1}" dt="2025-03-03T11:17:24.499" v="8762" actId="1037"/>
          <ac:spMkLst>
            <pc:docMk/>
            <pc:sldMk cId="4134790648" sldId="338"/>
            <ac:spMk id="47" creationId="{798F562A-AB9D-CB80-ADCD-4B731C5F27AD}"/>
          </ac:spMkLst>
        </pc:spChg>
        <pc:spChg chg="add mod">
          <ac:chgData name="Philippe Nivlet" userId="79b2451f-3b26-40ba-86c6-8a07d3ffc672" providerId="ADAL" clId="{F2EBAFA9-D1D5-4A99-B23E-69DBCF4A48F1}" dt="2025-03-03T11:17:24.499" v="8762" actId="1037"/>
          <ac:spMkLst>
            <pc:docMk/>
            <pc:sldMk cId="4134790648" sldId="338"/>
            <ac:spMk id="49" creationId="{A4D0F68F-E4C6-4B7F-79BE-CCDDD78B4D7D}"/>
          </ac:spMkLst>
        </pc:spChg>
        <pc:spChg chg="add mod">
          <ac:chgData name="Philippe Nivlet" userId="79b2451f-3b26-40ba-86c6-8a07d3ffc672" providerId="ADAL" clId="{F2EBAFA9-D1D5-4A99-B23E-69DBCF4A48F1}" dt="2025-03-03T11:17:24.499" v="8762" actId="1037"/>
          <ac:spMkLst>
            <pc:docMk/>
            <pc:sldMk cId="4134790648" sldId="338"/>
            <ac:spMk id="50" creationId="{908AA3AD-5183-97D5-3BBE-DC48CEF22847}"/>
          </ac:spMkLst>
        </pc:spChg>
        <pc:spChg chg="mod">
          <ac:chgData name="Philippe Nivlet" userId="79b2451f-3b26-40ba-86c6-8a07d3ffc672" providerId="ADAL" clId="{F2EBAFA9-D1D5-4A99-B23E-69DBCF4A48F1}" dt="2025-03-03T11:17:24.499" v="8762" actId="1037"/>
          <ac:spMkLst>
            <pc:docMk/>
            <pc:sldMk cId="4134790648" sldId="338"/>
            <ac:spMk id="52" creationId="{3FA1D61E-A75A-0A28-BC07-50B2AF73EDC8}"/>
          </ac:spMkLst>
        </pc:spChg>
        <pc:spChg chg="mod">
          <ac:chgData name="Philippe Nivlet" userId="79b2451f-3b26-40ba-86c6-8a07d3ffc672" providerId="ADAL" clId="{F2EBAFA9-D1D5-4A99-B23E-69DBCF4A48F1}" dt="2025-03-03T11:16:59.241" v="8731" actId="1038"/>
          <ac:spMkLst>
            <pc:docMk/>
            <pc:sldMk cId="4134790648" sldId="338"/>
            <ac:spMk id="55" creationId="{EEE19993-F7B4-D971-7BF4-92922C655F2D}"/>
          </ac:spMkLst>
        </pc:spChg>
        <pc:spChg chg="add">
          <ac:chgData name="Philippe Nivlet" userId="79b2451f-3b26-40ba-86c6-8a07d3ffc672" providerId="ADAL" clId="{F2EBAFA9-D1D5-4A99-B23E-69DBCF4A48F1}" dt="2025-03-03T11:19:53.068" v="8781" actId="11529"/>
          <ac:spMkLst>
            <pc:docMk/>
            <pc:sldMk cId="4134790648" sldId="338"/>
            <ac:spMk id="82" creationId="{F009ABBF-F0DE-8FD6-FB3B-4E15808DE239}"/>
          </ac:spMkLst>
        </pc:spChg>
        <pc:spChg chg="add mod">
          <ac:chgData name="Philippe Nivlet" userId="79b2451f-3b26-40ba-86c6-8a07d3ffc672" providerId="ADAL" clId="{F2EBAFA9-D1D5-4A99-B23E-69DBCF4A48F1}" dt="2025-03-03T11:20:45.322" v="8787" actId="207"/>
          <ac:spMkLst>
            <pc:docMk/>
            <pc:sldMk cId="4134790648" sldId="338"/>
            <ac:spMk id="88" creationId="{64C04400-EB4C-6BC0-64EA-69170B250EF0}"/>
          </ac:spMkLst>
        </pc:spChg>
        <pc:spChg chg="add mod">
          <ac:chgData name="Philippe Nivlet" userId="79b2451f-3b26-40ba-86c6-8a07d3ffc672" providerId="ADAL" clId="{F2EBAFA9-D1D5-4A99-B23E-69DBCF4A48F1}" dt="2025-03-03T11:22:01.725" v="8840" actId="554"/>
          <ac:spMkLst>
            <pc:docMk/>
            <pc:sldMk cId="4134790648" sldId="338"/>
            <ac:spMk id="89" creationId="{15DDC3A5-7222-0AA6-EAD4-BE8CFD204A5C}"/>
          </ac:spMkLst>
        </pc:spChg>
        <pc:spChg chg="add mod">
          <ac:chgData name="Philippe Nivlet" userId="79b2451f-3b26-40ba-86c6-8a07d3ffc672" providerId="ADAL" clId="{F2EBAFA9-D1D5-4A99-B23E-69DBCF4A48F1}" dt="2025-03-03T11:22:01.725" v="8840" actId="554"/>
          <ac:spMkLst>
            <pc:docMk/>
            <pc:sldMk cId="4134790648" sldId="338"/>
            <ac:spMk id="90" creationId="{382801D4-CACC-8703-C090-F462184D3B78}"/>
          </ac:spMkLst>
        </pc:spChg>
        <pc:spChg chg="add mod">
          <ac:chgData name="Philippe Nivlet" userId="79b2451f-3b26-40ba-86c6-8a07d3ffc672" providerId="ADAL" clId="{F2EBAFA9-D1D5-4A99-B23E-69DBCF4A48F1}" dt="2025-03-03T11:22:14.373" v="8842" actId="2711"/>
          <ac:spMkLst>
            <pc:docMk/>
            <pc:sldMk cId="4134790648" sldId="338"/>
            <ac:spMk id="91" creationId="{8C9344A5-CB1C-7CFA-5B6F-497F4F1E9441}"/>
          </ac:spMkLst>
        </pc:spChg>
        <pc:spChg chg="add mod">
          <ac:chgData name="Philippe Nivlet" userId="79b2451f-3b26-40ba-86c6-8a07d3ffc672" providerId="ADAL" clId="{F2EBAFA9-D1D5-4A99-B23E-69DBCF4A48F1}" dt="2025-03-03T11:22:23.438" v="8845" actId="1076"/>
          <ac:spMkLst>
            <pc:docMk/>
            <pc:sldMk cId="4134790648" sldId="338"/>
            <ac:spMk id="94" creationId="{12B34D74-D4ED-4419-088B-A4DB7648B66C}"/>
          </ac:spMkLst>
        </pc:spChg>
        <pc:spChg chg="add mod">
          <ac:chgData name="Philippe Nivlet" userId="79b2451f-3b26-40ba-86c6-8a07d3ffc672" providerId="ADAL" clId="{F2EBAFA9-D1D5-4A99-B23E-69DBCF4A48F1}" dt="2025-03-03T11:23:52.974" v="8897" actId="1038"/>
          <ac:spMkLst>
            <pc:docMk/>
            <pc:sldMk cId="4134790648" sldId="338"/>
            <ac:spMk id="96" creationId="{1357DCF3-9BE0-8018-544E-1BE308DEC754}"/>
          </ac:spMkLst>
        </pc:spChg>
        <pc:spChg chg="add mod">
          <ac:chgData name="Philippe Nivlet" userId="79b2451f-3b26-40ba-86c6-8a07d3ffc672" providerId="ADAL" clId="{F2EBAFA9-D1D5-4A99-B23E-69DBCF4A48F1}" dt="2025-03-03T11:24:20.214" v="8902" actId="1076"/>
          <ac:spMkLst>
            <pc:docMk/>
            <pc:sldMk cId="4134790648" sldId="338"/>
            <ac:spMk id="97" creationId="{1879A577-7C85-1751-892F-6EE285E565E6}"/>
          </ac:spMkLst>
        </pc:spChg>
        <pc:cxnChg chg="add mod">
          <ac:chgData name="Philippe Nivlet" userId="79b2451f-3b26-40ba-86c6-8a07d3ffc672" providerId="ADAL" clId="{F2EBAFA9-D1D5-4A99-B23E-69DBCF4A48F1}" dt="2025-03-03T11:15:34.149" v="8545" actId="14100"/>
          <ac:cxnSpMkLst>
            <pc:docMk/>
            <pc:sldMk cId="4134790648" sldId="338"/>
            <ac:cxnSpMk id="7" creationId="{543F9934-74A6-6B91-CECD-42CD85F63FC2}"/>
          </ac:cxnSpMkLst>
        </pc:cxnChg>
        <pc:cxnChg chg="add mod">
          <ac:chgData name="Philippe Nivlet" userId="79b2451f-3b26-40ba-86c6-8a07d3ffc672" providerId="ADAL" clId="{F2EBAFA9-D1D5-4A99-B23E-69DBCF4A48F1}" dt="2025-03-03T11:18:55.098" v="8772" actId="14100"/>
          <ac:cxnSpMkLst>
            <pc:docMk/>
            <pc:sldMk cId="4134790648" sldId="338"/>
            <ac:cxnSpMk id="9" creationId="{3761FD93-EFC2-D0FB-D84D-4F3B14028E05}"/>
          </ac:cxnSpMkLst>
        </pc:cxnChg>
        <pc:cxnChg chg="mod">
          <ac:chgData name="Philippe Nivlet" userId="79b2451f-3b26-40ba-86c6-8a07d3ffc672" providerId="ADAL" clId="{F2EBAFA9-D1D5-4A99-B23E-69DBCF4A48F1}" dt="2025-03-03T11:18:50.929" v="8771" actId="14100"/>
          <ac:cxnSpMkLst>
            <pc:docMk/>
            <pc:sldMk cId="4134790648" sldId="338"/>
            <ac:cxnSpMk id="35" creationId="{B12755A5-9E09-4057-1319-64E0CA1D104C}"/>
          </ac:cxnSpMkLst>
        </pc:cxnChg>
        <pc:cxnChg chg="add">
          <ac:chgData name="Philippe Nivlet" userId="79b2451f-3b26-40ba-86c6-8a07d3ffc672" providerId="ADAL" clId="{F2EBAFA9-D1D5-4A99-B23E-69DBCF4A48F1}" dt="2025-03-03T11:20:03.974" v="8782" actId="11529"/>
          <ac:cxnSpMkLst>
            <pc:docMk/>
            <pc:sldMk cId="4134790648" sldId="338"/>
            <ac:cxnSpMk id="84" creationId="{4DBA4E6A-90A7-13B7-FCEB-1A9CA323D97F}"/>
          </ac:cxnSpMkLst>
        </pc:cxnChg>
        <pc:cxnChg chg="add mod">
          <ac:chgData name="Philippe Nivlet" userId="79b2451f-3b26-40ba-86c6-8a07d3ffc672" providerId="ADAL" clId="{F2EBAFA9-D1D5-4A99-B23E-69DBCF4A48F1}" dt="2025-03-03T11:20:30.638" v="8784" actId="1076"/>
          <ac:cxnSpMkLst>
            <pc:docMk/>
            <pc:sldMk cId="4134790648" sldId="338"/>
            <ac:cxnSpMk id="85" creationId="{DE29EE01-8DE0-7C00-6F25-C2B83E7B2798}"/>
          </ac:cxnSpMkLst>
        </pc:cxnChg>
        <pc:cxnChg chg="add mod">
          <ac:chgData name="Philippe Nivlet" userId="79b2451f-3b26-40ba-86c6-8a07d3ffc672" providerId="ADAL" clId="{F2EBAFA9-D1D5-4A99-B23E-69DBCF4A48F1}" dt="2025-03-03T11:20:30.638" v="8784" actId="1076"/>
          <ac:cxnSpMkLst>
            <pc:docMk/>
            <pc:sldMk cId="4134790648" sldId="338"/>
            <ac:cxnSpMk id="87" creationId="{B0AE0C67-9E75-E6E8-7C17-656477B4F771}"/>
          </ac:cxnSpMkLst>
        </pc:cxnChg>
        <pc:cxnChg chg="add">
          <ac:chgData name="Philippe Nivlet" userId="79b2451f-3b26-40ba-86c6-8a07d3ffc672" providerId="ADAL" clId="{F2EBAFA9-D1D5-4A99-B23E-69DBCF4A48F1}" dt="2025-03-03T11:21:50.880" v="8839" actId="11529"/>
          <ac:cxnSpMkLst>
            <pc:docMk/>
            <pc:sldMk cId="4134790648" sldId="338"/>
            <ac:cxnSpMk id="93" creationId="{0C1BFCB5-352C-0AED-EBF0-482BFB917629}"/>
          </ac:cxnSpMkLst>
        </pc:cxnChg>
      </pc:sldChg>
      <pc:sldChg chg="del">
        <pc:chgData name="Philippe Nivlet" userId="79b2451f-3b26-40ba-86c6-8a07d3ffc672" providerId="ADAL" clId="{F2EBAFA9-D1D5-4A99-B23E-69DBCF4A48F1}" dt="2025-03-03T11:29:53.583" v="9277" actId="47"/>
        <pc:sldMkLst>
          <pc:docMk/>
          <pc:sldMk cId="882712351" sldId="339"/>
        </pc:sldMkLst>
      </pc:sldChg>
      <pc:sldChg chg="del">
        <pc:chgData name="Philippe Nivlet" userId="79b2451f-3b26-40ba-86c6-8a07d3ffc672" providerId="ADAL" clId="{F2EBAFA9-D1D5-4A99-B23E-69DBCF4A48F1}" dt="2025-03-03T11:29:57.361" v="9278" actId="47"/>
        <pc:sldMkLst>
          <pc:docMk/>
          <pc:sldMk cId="2770019184" sldId="340"/>
        </pc:sldMkLst>
      </pc:sldChg>
      <pc:sldChg chg="del">
        <pc:chgData name="Philippe Nivlet" userId="79b2451f-3b26-40ba-86c6-8a07d3ffc672" providerId="ADAL" clId="{F2EBAFA9-D1D5-4A99-B23E-69DBCF4A48F1}" dt="2025-03-03T11:29:58.173" v="9279" actId="47"/>
        <pc:sldMkLst>
          <pc:docMk/>
          <pc:sldMk cId="4215737344" sldId="341"/>
        </pc:sldMkLst>
      </pc:sldChg>
      <pc:sldChg chg="del">
        <pc:chgData name="Philippe Nivlet" userId="79b2451f-3b26-40ba-86c6-8a07d3ffc672" providerId="ADAL" clId="{F2EBAFA9-D1D5-4A99-B23E-69DBCF4A48F1}" dt="2025-03-03T11:30:07.495" v="9280" actId="47"/>
        <pc:sldMkLst>
          <pc:docMk/>
          <pc:sldMk cId="467575205" sldId="342"/>
        </pc:sldMkLst>
      </pc:sldChg>
      <pc:sldChg chg="del">
        <pc:chgData name="Philippe Nivlet" userId="79b2451f-3b26-40ba-86c6-8a07d3ffc672" providerId="ADAL" clId="{F2EBAFA9-D1D5-4A99-B23E-69DBCF4A48F1}" dt="2025-03-03T11:30:07.495" v="9280" actId="47"/>
        <pc:sldMkLst>
          <pc:docMk/>
          <pc:sldMk cId="2717264073" sldId="343"/>
        </pc:sldMkLst>
      </pc:sldChg>
      <pc:sldChg chg="addSp delSp modSp mod">
        <pc:chgData name="Philippe Nivlet" userId="79b2451f-3b26-40ba-86c6-8a07d3ffc672" providerId="ADAL" clId="{F2EBAFA9-D1D5-4A99-B23E-69DBCF4A48F1}" dt="2025-03-18T17:01:14.192" v="41658" actId="20577"/>
        <pc:sldMkLst>
          <pc:docMk/>
          <pc:sldMk cId="3949971960" sldId="344"/>
        </pc:sldMkLst>
        <pc:spChg chg="mod">
          <ac:chgData name="Philippe Nivlet" userId="79b2451f-3b26-40ba-86c6-8a07d3ffc672" providerId="ADAL" clId="{F2EBAFA9-D1D5-4A99-B23E-69DBCF4A48F1}" dt="2025-03-04T13:27:25.184" v="18149" actId="20577"/>
          <ac:spMkLst>
            <pc:docMk/>
            <pc:sldMk cId="3949971960" sldId="344"/>
            <ac:spMk id="2" creationId="{35426A54-7212-2A12-193A-BAD29EE3F7CD}"/>
          </ac:spMkLst>
        </pc:spChg>
        <pc:spChg chg="mod">
          <ac:chgData name="Philippe Nivlet" userId="79b2451f-3b26-40ba-86c6-8a07d3ffc672" providerId="ADAL" clId="{F2EBAFA9-D1D5-4A99-B23E-69DBCF4A48F1}" dt="2025-03-18T17:01:14.192" v="41658" actId="20577"/>
          <ac:spMkLst>
            <pc:docMk/>
            <pc:sldMk cId="3949971960" sldId="344"/>
            <ac:spMk id="3" creationId="{CC852280-EBAD-EA9C-699B-F0730746E9BD}"/>
          </ac:spMkLst>
        </pc:spChg>
        <pc:picChg chg="add mod">
          <ac:chgData name="Philippe Nivlet" userId="79b2451f-3b26-40ba-86c6-8a07d3ffc672" providerId="ADAL" clId="{F2EBAFA9-D1D5-4A99-B23E-69DBCF4A48F1}" dt="2025-03-04T13:32:47.694" v="18324"/>
          <ac:picMkLst>
            <pc:docMk/>
            <pc:sldMk cId="3949971960" sldId="344"/>
            <ac:picMk id="5122" creationId="{FC7947B8-628E-10F9-7112-9991ED76DC30}"/>
          </ac:picMkLst>
        </pc:picChg>
      </pc:sldChg>
      <pc:sldChg chg="del">
        <pc:chgData name="Philippe Nivlet" userId="79b2451f-3b26-40ba-86c6-8a07d3ffc672" providerId="ADAL" clId="{F2EBAFA9-D1D5-4A99-B23E-69DBCF4A48F1}" dt="2025-03-03T11:41:55.967" v="10153" actId="47"/>
        <pc:sldMkLst>
          <pc:docMk/>
          <pc:sldMk cId="1723361659" sldId="345"/>
        </pc:sldMkLst>
      </pc:sldChg>
      <pc:sldChg chg="del">
        <pc:chgData name="Philippe Nivlet" userId="79b2451f-3b26-40ba-86c6-8a07d3ffc672" providerId="ADAL" clId="{F2EBAFA9-D1D5-4A99-B23E-69DBCF4A48F1}" dt="2025-03-03T11:41:55.967" v="10153" actId="47"/>
        <pc:sldMkLst>
          <pc:docMk/>
          <pc:sldMk cId="3702170950" sldId="346"/>
        </pc:sldMkLst>
      </pc:sldChg>
      <pc:sldChg chg="del">
        <pc:chgData name="Philippe Nivlet" userId="79b2451f-3b26-40ba-86c6-8a07d3ffc672" providerId="ADAL" clId="{F2EBAFA9-D1D5-4A99-B23E-69DBCF4A48F1}" dt="2025-03-03T11:41:55.967" v="10153" actId="47"/>
        <pc:sldMkLst>
          <pc:docMk/>
          <pc:sldMk cId="573061264" sldId="347"/>
        </pc:sldMkLst>
      </pc:sldChg>
      <pc:sldChg chg="del">
        <pc:chgData name="Philippe Nivlet" userId="79b2451f-3b26-40ba-86c6-8a07d3ffc672" providerId="ADAL" clId="{F2EBAFA9-D1D5-4A99-B23E-69DBCF4A48F1}" dt="2025-03-03T11:42:07.117" v="10157" actId="47"/>
        <pc:sldMkLst>
          <pc:docMk/>
          <pc:sldMk cId="1656094170" sldId="348"/>
        </pc:sldMkLst>
      </pc:sldChg>
      <pc:sldChg chg="addSp delSp modSp mod">
        <pc:chgData name="Philippe Nivlet" userId="79b2451f-3b26-40ba-86c6-8a07d3ffc672" providerId="ADAL" clId="{F2EBAFA9-D1D5-4A99-B23E-69DBCF4A48F1}" dt="2025-03-10T07:45:12.780" v="35068" actId="1076"/>
        <pc:sldMkLst>
          <pc:docMk/>
          <pc:sldMk cId="2534163283" sldId="349"/>
        </pc:sldMkLst>
        <pc:spChg chg="mod">
          <ac:chgData name="Philippe Nivlet" userId="79b2451f-3b26-40ba-86c6-8a07d3ffc672" providerId="ADAL" clId="{F2EBAFA9-D1D5-4A99-B23E-69DBCF4A48F1}" dt="2025-03-03T13:37:29.306" v="11137" actId="1076"/>
          <ac:spMkLst>
            <pc:docMk/>
            <pc:sldMk cId="2534163283" sldId="349"/>
            <ac:spMk id="3" creationId="{0967D5C1-0837-EA2A-0C57-9F55AD4B19BC}"/>
          </ac:spMkLst>
        </pc:spChg>
        <pc:spChg chg="mod">
          <ac:chgData name="Philippe Nivlet" userId="79b2451f-3b26-40ba-86c6-8a07d3ffc672" providerId="ADAL" clId="{F2EBAFA9-D1D5-4A99-B23E-69DBCF4A48F1}" dt="2025-03-03T13:46:46.868" v="11343" actId="1076"/>
          <ac:spMkLst>
            <pc:docMk/>
            <pc:sldMk cId="2534163283" sldId="349"/>
            <ac:spMk id="4" creationId="{CFA1E450-E370-E3F6-77C0-A761CF16F2C9}"/>
          </ac:spMkLst>
        </pc:spChg>
        <pc:spChg chg="add mod">
          <ac:chgData name="Philippe Nivlet" userId="79b2451f-3b26-40ba-86c6-8a07d3ffc672" providerId="ADAL" clId="{F2EBAFA9-D1D5-4A99-B23E-69DBCF4A48F1}" dt="2025-03-03T13:37:35.898" v="11166" actId="1036"/>
          <ac:spMkLst>
            <pc:docMk/>
            <pc:sldMk cId="2534163283" sldId="349"/>
            <ac:spMk id="10" creationId="{D5254114-6E57-9BAD-4D47-3258355EA4E4}"/>
          </ac:spMkLst>
        </pc:spChg>
        <pc:spChg chg="add mod">
          <ac:chgData name="Philippe Nivlet" userId="79b2451f-3b26-40ba-86c6-8a07d3ffc672" providerId="ADAL" clId="{F2EBAFA9-D1D5-4A99-B23E-69DBCF4A48F1}" dt="2025-03-03T13:27:36.777" v="10475" actId="1035"/>
          <ac:spMkLst>
            <pc:docMk/>
            <pc:sldMk cId="2534163283" sldId="349"/>
            <ac:spMk id="11" creationId="{0BB42FE3-0EF6-2EE8-42A6-3F0F3C92B8CE}"/>
          </ac:spMkLst>
        </pc:spChg>
        <pc:spChg chg="add mod">
          <ac:chgData name="Philippe Nivlet" userId="79b2451f-3b26-40ba-86c6-8a07d3ffc672" providerId="ADAL" clId="{F2EBAFA9-D1D5-4A99-B23E-69DBCF4A48F1}" dt="2025-03-03T13:37:35.898" v="11166" actId="1036"/>
          <ac:spMkLst>
            <pc:docMk/>
            <pc:sldMk cId="2534163283" sldId="349"/>
            <ac:spMk id="12" creationId="{A102B8FB-8540-378A-EBC1-A1E593C99C36}"/>
          </ac:spMkLst>
        </pc:spChg>
        <pc:spChg chg="add mod">
          <ac:chgData name="Philippe Nivlet" userId="79b2451f-3b26-40ba-86c6-8a07d3ffc672" providerId="ADAL" clId="{F2EBAFA9-D1D5-4A99-B23E-69DBCF4A48F1}" dt="2025-03-03T13:27:41.942" v="10511" actId="1035"/>
          <ac:spMkLst>
            <pc:docMk/>
            <pc:sldMk cId="2534163283" sldId="349"/>
            <ac:spMk id="13" creationId="{50B11351-4DC0-2D43-BF11-F532FFE5CD3C}"/>
          </ac:spMkLst>
        </pc:spChg>
        <pc:spChg chg="add mod">
          <ac:chgData name="Philippe Nivlet" userId="79b2451f-3b26-40ba-86c6-8a07d3ffc672" providerId="ADAL" clId="{F2EBAFA9-D1D5-4A99-B23E-69DBCF4A48F1}" dt="2025-03-03T13:37:35.898" v="11166" actId="1036"/>
          <ac:spMkLst>
            <pc:docMk/>
            <pc:sldMk cId="2534163283" sldId="349"/>
            <ac:spMk id="14" creationId="{D8819063-4EE4-0D2A-CDBA-7015618A6C83}"/>
          </ac:spMkLst>
        </pc:spChg>
        <pc:spChg chg="add mod">
          <ac:chgData name="Philippe Nivlet" userId="79b2451f-3b26-40ba-86c6-8a07d3ffc672" providerId="ADAL" clId="{F2EBAFA9-D1D5-4A99-B23E-69DBCF4A48F1}" dt="2025-03-03T13:27:46.913" v="10543" actId="1035"/>
          <ac:spMkLst>
            <pc:docMk/>
            <pc:sldMk cId="2534163283" sldId="349"/>
            <ac:spMk id="15" creationId="{10B96164-C478-7BF3-C3B6-DA28E1BD33D8}"/>
          </ac:spMkLst>
        </pc:spChg>
        <pc:spChg chg="add mod">
          <ac:chgData name="Philippe Nivlet" userId="79b2451f-3b26-40ba-86c6-8a07d3ffc672" providerId="ADAL" clId="{F2EBAFA9-D1D5-4A99-B23E-69DBCF4A48F1}" dt="2025-03-03T13:27:50.930" v="10573" actId="1036"/>
          <ac:spMkLst>
            <pc:docMk/>
            <pc:sldMk cId="2534163283" sldId="349"/>
            <ac:spMk id="16" creationId="{C49C3DDD-9BB8-1D02-0DBE-237489F9273A}"/>
          </ac:spMkLst>
        </pc:spChg>
        <pc:spChg chg="add mod">
          <ac:chgData name="Philippe Nivlet" userId="79b2451f-3b26-40ba-86c6-8a07d3ffc672" providerId="ADAL" clId="{F2EBAFA9-D1D5-4A99-B23E-69DBCF4A48F1}" dt="2025-03-03T13:37:35.898" v="11166" actId="1036"/>
          <ac:spMkLst>
            <pc:docMk/>
            <pc:sldMk cId="2534163283" sldId="349"/>
            <ac:spMk id="17" creationId="{F0F7AEEA-733D-4517-E386-C1A5FF79F13E}"/>
          </ac:spMkLst>
        </pc:spChg>
        <pc:spChg chg="add mod">
          <ac:chgData name="Philippe Nivlet" userId="79b2451f-3b26-40ba-86c6-8a07d3ffc672" providerId="ADAL" clId="{F2EBAFA9-D1D5-4A99-B23E-69DBCF4A48F1}" dt="2025-03-03T13:27:53.940" v="10595"/>
          <ac:spMkLst>
            <pc:docMk/>
            <pc:sldMk cId="2534163283" sldId="349"/>
            <ac:spMk id="18" creationId="{3DE7F80D-E70D-0AC0-C48E-EDDF800E373D}"/>
          </ac:spMkLst>
        </pc:spChg>
        <pc:spChg chg="add mod">
          <ac:chgData name="Philippe Nivlet" userId="79b2451f-3b26-40ba-86c6-8a07d3ffc672" providerId="ADAL" clId="{F2EBAFA9-D1D5-4A99-B23E-69DBCF4A48F1}" dt="2025-03-03T13:28:11.021" v="10608" actId="404"/>
          <ac:spMkLst>
            <pc:docMk/>
            <pc:sldMk cId="2534163283" sldId="349"/>
            <ac:spMk id="19" creationId="{423FAEAB-2A5F-2F40-AAC7-4F2A898DE52A}"/>
          </ac:spMkLst>
        </pc:spChg>
        <pc:spChg chg="add mod">
          <ac:chgData name="Philippe Nivlet" userId="79b2451f-3b26-40ba-86c6-8a07d3ffc672" providerId="ADAL" clId="{F2EBAFA9-D1D5-4A99-B23E-69DBCF4A48F1}" dt="2025-03-03T13:37:35.898" v="11166" actId="1036"/>
          <ac:spMkLst>
            <pc:docMk/>
            <pc:sldMk cId="2534163283" sldId="349"/>
            <ac:spMk id="20" creationId="{DD15A490-CA03-7476-86D4-F932B696F847}"/>
          </ac:spMkLst>
        </pc:spChg>
        <pc:spChg chg="add mod">
          <ac:chgData name="Philippe Nivlet" userId="79b2451f-3b26-40ba-86c6-8a07d3ffc672" providerId="ADAL" clId="{F2EBAFA9-D1D5-4A99-B23E-69DBCF4A48F1}" dt="2025-03-03T13:29:31.164" v="10665" actId="1036"/>
          <ac:spMkLst>
            <pc:docMk/>
            <pc:sldMk cId="2534163283" sldId="349"/>
            <ac:spMk id="21" creationId="{F8133EB0-2F24-785C-FA9D-D26467D3FDCB}"/>
          </ac:spMkLst>
        </pc:spChg>
        <pc:spChg chg="add mod">
          <ac:chgData name="Philippe Nivlet" userId="79b2451f-3b26-40ba-86c6-8a07d3ffc672" providerId="ADAL" clId="{F2EBAFA9-D1D5-4A99-B23E-69DBCF4A48F1}" dt="2025-03-03T13:29:35.447" v="10682" actId="1036"/>
          <ac:spMkLst>
            <pc:docMk/>
            <pc:sldMk cId="2534163283" sldId="349"/>
            <ac:spMk id="22" creationId="{7A11F504-B497-0E4C-B15B-DA3FAAD2C647}"/>
          </ac:spMkLst>
        </pc:spChg>
        <pc:spChg chg="add mod">
          <ac:chgData name="Philippe Nivlet" userId="79b2451f-3b26-40ba-86c6-8a07d3ffc672" providerId="ADAL" clId="{F2EBAFA9-D1D5-4A99-B23E-69DBCF4A48F1}" dt="2025-03-03T13:37:35.898" v="11166" actId="1036"/>
          <ac:spMkLst>
            <pc:docMk/>
            <pc:sldMk cId="2534163283" sldId="349"/>
            <ac:spMk id="23" creationId="{782C53D4-F997-D0AB-59CD-AE5D4B5491F5}"/>
          </ac:spMkLst>
        </pc:spChg>
        <pc:spChg chg="add mod">
          <ac:chgData name="Philippe Nivlet" userId="79b2451f-3b26-40ba-86c6-8a07d3ffc672" providerId="ADAL" clId="{F2EBAFA9-D1D5-4A99-B23E-69DBCF4A48F1}" dt="2025-03-03T13:29:47.057" v="10816" actId="1035"/>
          <ac:spMkLst>
            <pc:docMk/>
            <pc:sldMk cId="2534163283" sldId="349"/>
            <ac:spMk id="24" creationId="{11EF3814-E352-93E8-293D-9C8635FA8950}"/>
          </ac:spMkLst>
        </pc:spChg>
        <pc:spChg chg="add mod">
          <ac:chgData name="Philippe Nivlet" userId="79b2451f-3b26-40ba-86c6-8a07d3ffc672" providerId="ADAL" clId="{F2EBAFA9-D1D5-4A99-B23E-69DBCF4A48F1}" dt="2025-03-03T13:29:54.124" v="10926" actId="1035"/>
          <ac:spMkLst>
            <pc:docMk/>
            <pc:sldMk cId="2534163283" sldId="349"/>
            <ac:spMk id="25" creationId="{3D8A02D6-BEC3-7988-4FE6-5518826FC11A}"/>
          </ac:spMkLst>
        </pc:spChg>
        <pc:spChg chg="add mod">
          <ac:chgData name="Philippe Nivlet" userId="79b2451f-3b26-40ba-86c6-8a07d3ffc672" providerId="ADAL" clId="{F2EBAFA9-D1D5-4A99-B23E-69DBCF4A48F1}" dt="2025-03-03T13:37:35.898" v="11166" actId="1036"/>
          <ac:spMkLst>
            <pc:docMk/>
            <pc:sldMk cId="2534163283" sldId="349"/>
            <ac:spMk id="26" creationId="{903A171D-A088-D709-F5AD-EB40180039A8}"/>
          </ac:spMkLst>
        </pc:spChg>
        <pc:spChg chg="add mod">
          <ac:chgData name="Philippe Nivlet" userId="79b2451f-3b26-40ba-86c6-8a07d3ffc672" providerId="ADAL" clId="{F2EBAFA9-D1D5-4A99-B23E-69DBCF4A48F1}" dt="2025-03-03T13:30:02.459" v="11025" actId="1038"/>
          <ac:spMkLst>
            <pc:docMk/>
            <pc:sldMk cId="2534163283" sldId="349"/>
            <ac:spMk id="27" creationId="{3EE59457-49F2-DC77-CD1F-21847C212C6E}"/>
          </ac:spMkLst>
        </pc:spChg>
        <pc:spChg chg="add mod">
          <ac:chgData name="Philippe Nivlet" userId="79b2451f-3b26-40ba-86c6-8a07d3ffc672" providerId="ADAL" clId="{F2EBAFA9-D1D5-4A99-B23E-69DBCF4A48F1}" dt="2025-03-03T13:37:35.898" v="11166" actId="1036"/>
          <ac:spMkLst>
            <pc:docMk/>
            <pc:sldMk cId="2534163283" sldId="349"/>
            <ac:spMk id="28" creationId="{EC9DC59E-8541-43F1-AF0B-3AC7E5BDDC24}"/>
          </ac:spMkLst>
        </pc:spChg>
        <pc:spChg chg="add mod">
          <ac:chgData name="Philippe Nivlet" userId="79b2451f-3b26-40ba-86c6-8a07d3ffc672" providerId="ADAL" clId="{F2EBAFA9-D1D5-4A99-B23E-69DBCF4A48F1}" dt="2025-03-03T13:37:35.898" v="11166" actId="1036"/>
          <ac:spMkLst>
            <pc:docMk/>
            <pc:sldMk cId="2534163283" sldId="349"/>
            <ac:spMk id="32" creationId="{E297FBF2-E1B4-C526-CD66-6B23A0399513}"/>
          </ac:spMkLst>
        </pc:spChg>
        <pc:spChg chg="add mod">
          <ac:chgData name="Philippe Nivlet" userId="79b2451f-3b26-40ba-86c6-8a07d3ffc672" providerId="ADAL" clId="{F2EBAFA9-D1D5-4A99-B23E-69DBCF4A48F1}" dt="2025-03-03T13:37:35.898" v="11166" actId="1036"/>
          <ac:spMkLst>
            <pc:docMk/>
            <pc:sldMk cId="2534163283" sldId="349"/>
            <ac:spMk id="33" creationId="{FC4C6145-0A25-95A1-8D83-B313FBE299FE}"/>
          </ac:spMkLst>
        </pc:spChg>
        <pc:spChg chg="add mod">
          <ac:chgData name="Philippe Nivlet" userId="79b2451f-3b26-40ba-86c6-8a07d3ffc672" providerId="ADAL" clId="{F2EBAFA9-D1D5-4A99-B23E-69DBCF4A48F1}" dt="2025-03-03T13:37:49.916" v="11182" actId="20577"/>
          <ac:spMkLst>
            <pc:docMk/>
            <pc:sldMk cId="2534163283" sldId="349"/>
            <ac:spMk id="34" creationId="{5B907E19-24B6-4652-EDBE-A75ED86D16AD}"/>
          </ac:spMkLst>
        </pc:spChg>
        <pc:spChg chg="add mod">
          <ac:chgData name="Philippe Nivlet" userId="79b2451f-3b26-40ba-86c6-8a07d3ffc672" providerId="ADAL" clId="{F2EBAFA9-D1D5-4A99-B23E-69DBCF4A48F1}" dt="2025-03-03T13:43:07.100" v="11251" actId="1076"/>
          <ac:spMkLst>
            <pc:docMk/>
            <pc:sldMk cId="2534163283" sldId="349"/>
            <ac:spMk id="37" creationId="{FCE4141D-AFC4-8622-1119-DAEC480CA359}"/>
          </ac:spMkLst>
        </pc:spChg>
        <pc:spChg chg="add mod">
          <ac:chgData name="Philippe Nivlet" userId="79b2451f-3b26-40ba-86c6-8a07d3ffc672" providerId="ADAL" clId="{F2EBAFA9-D1D5-4A99-B23E-69DBCF4A48F1}" dt="2025-03-03T13:43:10.598" v="11252" actId="1076"/>
          <ac:spMkLst>
            <pc:docMk/>
            <pc:sldMk cId="2534163283" sldId="349"/>
            <ac:spMk id="41" creationId="{0236F93A-E993-38E8-D629-AA8F9E14BF18}"/>
          </ac:spMkLst>
        </pc:spChg>
        <pc:spChg chg="add mod">
          <ac:chgData name="Philippe Nivlet" userId="79b2451f-3b26-40ba-86c6-8a07d3ffc672" providerId="ADAL" clId="{F2EBAFA9-D1D5-4A99-B23E-69DBCF4A48F1}" dt="2025-03-03T13:43:03.981" v="11250" actId="1076"/>
          <ac:spMkLst>
            <pc:docMk/>
            <pc:sldMk cId="2534163283" sldId="349"/>
            <ac:spMk id="45" creationId="{97CA1A3C-BBCF-9C75-1BC9-1C8E405E38BC}"/>
          </ac:spMkLst>
        </pc:spChg>
        <pc:spChg chg="mod">
          <ac:chgData name="Philippe Nivlet" userId="79b2451f-3b26-40ba-86c6-8a07d3ffc672" providerId="ADAL" clId="{F2EBAFA9-D1D5-4A99-B23E-69DBCF4A48F1}" dt="2025-03-03T13:47:37.737" v="11393" actId="1036"/>
          <ac:spMkLst>
            <pc:docMk/>
            <pc:sldMk cId="2534163283" sldId="349"/>
            <ac:spMk id="49" creationId="{098BA0B0-4F05-261C-4BE5-21E7D7889F9C}"/>
          </ac:spMkLst>
        </pc:spChg>
        <pc:spChg chg="mod">
          <ac:chgData name="Philippe Nivlet" userId="79b2451f-3b26-40ba-86c6-8a07d3ffc672" providerId="ADAL" clId="{F2EBAFA9-D1D5-4A99-B23E-69DBCF4A48F1}" dt="2025-03-03T13:47:37.737" v="11393" actId="1036"/>
          <ac:spMkLst>
            <pc:docMk/>
            <pc:sldMk cId="2534163283" sldId="349"/>
            <ac:spMk id="50" creationId="{82C741A6-659F-FF8F-B43D-B89D54429119}"/>
          </ac:spMkLst>
        </pc:spChg>
        <pc:spChg chg="mod">
          <ac:chgData name="Philippe Nivlet" userId="79b2451f-3b26-40ba-86c6-8a07d3ffc672" providerId="ADAL" clId="{F2EBAFA9-D1D5-4A99-B23E-69DBCF4A48F1}" dt="2025-03-03T13:47:45.768" v="11432" actId="1036"/>
          <ac:spMkLst>
            <pc:docMk/>
            <pc:sldMk cId="2534163283" sldId="349"/>
            <ac:spMk id="51" creationId="{FD860ADF-81D0-E35E-426F-2D7699164039}"/>
          </ac:spMkLst>
        </pc:spChg>
        <pc:spChg chg="mod">
          <ac:chgData name="Philippe Nivlet" userId="79b2451f-3b26-40ba-86c6-8a07d3ffc672" providerId="ADAL" clId="{F2EBAFA9-D1D5-4A99-B23E-69DBCF4A48F1}" dt="2025-03-03T13:48:37.031" v="11492" actId="207"/>
          <ac:spMkLst>
            <pc:docMk/>
            <pc:sldMk cId="2534163283" sldId="349"/>
            <ac:spMk id="52" creationId="{E89EC4D9-462B-50D9-15E3-E37178EEA2DD}"/>
          </ac:spMkLst>
        </pc:spChg>
        <pc:spChg chg="add mod">
          <ac:chgData name="Philippe Nivlet" userId="79b2451f-3b26-40ba-86c6-8a07d3ffc672" providerId="ADAL" clId="{F2EBAFA9-D1D5-4A99-B23E-69DBCF4A48F1}" dt="2025-03-03T13:47:45.768" v="11432" actId="1036"/>
          <ac:spMkLst>
            <pc:docMk/>
            <pc:sldMk cId="2534163283" sldId="349"/>
            <ac:spMk id="53" creationId="{3DC56AFF-C09A-458B-8201-4B3CE770C92D}"/>
          </ac:spMkLst>
        </pc:spChg>
        <pc:spChg chg="mod">
          <ac:chgData name="Philippe Nivlet" userId="79b2451f-3b26-40ba-86c6-8a07d3ffc672" providerId="ADAL" clId="{F2EBAFA9-D1D5-4A99-B23E-69DBCF4A48F1}" dt="2025-03-03T13:48:24.885" v="11491" actId="207"/>
          <ac:spMkLst>
            <pc:docMk/>
            <pc:sldMk cId="2534163283" sldId="349"/>
            <ac:spMk id="54" creationId="{2A27B05A-7F4C-7A70-C722-753CC4A9C04C}"/>
          </ac:spMkLst>
        </pc:spChg>
        <pc:spChg chg="add mod">
          <ac:chgData name="Philippe Nivlet" userId="79b2451f-3b26-40ba-86c6-8a07d3ffc672" providerId="ADAL" clId="{F2EBAFA9-D1D5-4A99-B23E-69DBCF4A48F1}" dt="2025-03-03T13:48:24.885" v="11491" actId="207"/>
          <ac:spMkLst>
            <pc:docMk/>
            <pc:sldMk cId="2534163283" sldId="349"/>
            <ac:spMk id="55" creationId="{A7D7C911-AA2F-6FA2-4F0D-4E338EA92567}"/>
          </ac:spMkLst>
        </pc:spChg>
        <pc:spChg chg="add mod">
          <ac:chgData name="Philippe Nivlet" userId="79b2451f-3b26-40ba-86c6-8a07d3ffc672" providerId="ADAL" clId="{F2EBAFA9-D1D5-4A99-B23E-69DBCF4A48F1}" dt="2025-03-03T13:48:37.031" v="11492" actId="207"/>
          <ac:spMkLst>
            <pc:docMk/>
            <pc:sldMk cId="2534163283" sldId="349"/>
            <ac:spMk id="56" creationId="{CEFD50D8-A277-CD83-7D3D-32767383E167}"/>
          </ac:spMkLst>
        </pc:spChg>
        <pc:spChg chg="mod">
          <ac:chgData name="Philippe Nivlet" userId="79b2451f-3b26-40ba-86c6-8a07d3ffc672" providerId="ADAL" clId="{F2EBAFA9-D1D5-4A99-B23E-69DBCF4A48F1}" dt="2025-03-03T13:48:24.885" v="11491" actId="207"/>
          <ac:spMkLst>
            <pc:docMk/>
            <pc:sldMk cId="2534163283" sldId="349"/>
            <ac:spMk id="57" creationId="{8459389B-BDDE-77D4-4841-7AAF10E0CE8F}"/>
          </ac:spMkLst>
        </pc:spChg>
        <pc:spChg chg="add mod">
          <ac:chgData name="Philippe Nivlet" userId="79b2451f-3b26-40ba-86c6-8a07d3ffc672" providerId="ADAL" clId="{F2EBAFA9-D1D5-4A99-B23E-69DBCF4A48F1}" dt="2025-03-03T13:47:45.768" v="11432" actId="1036"/>
          <ac:spMkLst>
            <pc:docMk/>
            <pc:sldMk cId="2534163283" sldId="349"/>
            <ac:spMk id="59" creationId="{B770B4CD-93F6-2625-5F3A-A88937E6F614}"/>
          </ac:spMkLst>
        </pc:spChg>
        <pc:spChg chg="add mod">
          <ac:chgData name="Philippe Nivlet" userId="79b2451f-3b26-40ba-86c6-8a07d3ffc672" providerId="ADAL" clId="{F2EBAFA9-D1D5-4A99-B23E-69DBCF4A48F1}" dt="2025-03-03T13:47:45.768" v="11432" actId="1036"/>
          <ac:spMkLst>
            <pc:docMk/>
            <pc:sldMk cId="2534163283" sldId="349"/>
            <ac:spMk id="60" creationId="{AD4D996B-51E2-BD16-7E6A-2DC301EA331E}"/>
          </ac:spMkLst>
        </pc:spChg>
        <pc:spChg chg="add mod">
          <ac:chgData name="Philippe Nivlet" userId="79b2451f-3b26-40ba-86c6-8a07d3ffc672" providerId="ADAL" clId="{F2EBAFA9-D1D5-4A99-B23E-69DBCF4A48F1}" dt="2025-03-03T13:47:37.737" v="11393" actId="1036"/>
          <ac:spMkLst>
            <pc:docMk/>
            <pc:sldMk cId="2534163283" sldId="349"/>
            <ac:spMk id="61" creationId="{F710190D-799D-3001-2523-177808B8C247}"/>
          </ac:spMkLst>
        </pc:spChg>
        <pc:spChg chg="mod">
          <ac:chgData name="Philippe Nivlet" userId="79b2451f-3b26-40ba-86c6-8a07d3ffc672" providerId="ADAL" clId="{F2EBAFA9-D1D5-4A99-B23E-69DBCF4A48F1}" dt="2025-03-03T13:47:37.737" v="11393" actId="1036"/>
          <ac:spMkLst>
            <pc:docMk/>
            <pc:sldMk cId="2534163283" sldId="349"/>
            <ac:spMk id="62" creationId="{EF799F5C-A729-529F-1BF5-D215AA408F59}"/>
          </ac:spMkLst>
        </pc:spChg>
        <pc:spChg chg="mod">
          <ac:chgData name="Philippe Nivlet" userId="79b2451f-3b26-40ba-86c6-8a07d3ffc672" providerId="ADAL" clId="{F2EBAFA9-D1D5-4A99-B23E-69DBCF4A48F1}" dt="2025-03-03T13:47:56.725" v="11486" actId="1035"/>
          <ac:spMkLst>
            <pc:docMk/>
            <pc:sldMk cId="2534163283" sldId="349"/>
            <ac:spMk id="63" creationId="{645E6AFF-8932-BEA1-1C24-383EF2597A1B}"/>
          </ac:spMkLst>
        </pc:spChg>
        <pc:spChg chg="add mod">
          <ac:chgData name="Philippe Nivlet" userId="79b2451f-3b26-40ba-86c6-8a07d3ffc672" providerId="ADAL" clId="{F2EBAFA9-D1D5-4A99-B23E-69DBCF4A48F1}" dt="2025-03-03T13:47:56.725" v="11486" actId="1035"/>
          <ac:spMkLst>
            <pc:docMk/>
            <pc:sldMk cId="2534163283" sldId="349"/>
            <ac:spMk id="64" creationId="{F186406E-1E25-04E9-E596-4398EF37C67C}"/>
          </ac:spMkLst>
        </pc:spChg>
        <pc:spChg chg="mod">
          <ac:chgData name="Philippe Nivlet" userId="79b2451f-3b26-40ba-86c6-8a07d3ffc672" providerId="ADAL" clId="{F2EBAFA9-D1D5-4A99-B23E-69DBCF4A48F1}" dt="2025-03-03T13:47:45.768" v="11432" actId="1036"/>
          <ac:spMkLst>
            <pc:docMk/>
            <pc:sldMk cId="2534163283" sldId="349"/>
            <ac:spMk id="65" creationId="{649B719E-6CD0-C8FE-67AD-2D28C4CCA249}"/>
          </ac:spMkLst>
        </pc:spChg>
        <pc:spChg chg="mod">
          <ac:chgData name="Philippe Nivlet" userId="79b2451f-3b26-40ba-86c6-8a07d3ffc672" providerId="ADAL" clId="{F2EBAFA9-D1D5-4A99-B23E-69DBCF4A48F1}" dt="2025-03-03T13:48:09.278" v="11488" actId="1076"/>
          <ac:spMkLst>
            <pc:docMk/>
            <pc:sldMk cId="2534163283" sldId="349"/>
            <ac:spMk id="66" creationId="{0864B9A7-D5B4-1C6C-5CE9-6C7682A32F05}"/>
          </ac:spMkLst>
        </pc:spChg>
        <pc:spChg chg="add mod">
          <ac:chgData name="Philippe Nivlet" userId="79b2451f-3b26-40ba-86c6-8a07d3ffc672" providerId="ADAL" clId="{F2EBAFA9-D1D5-4A99-B23E-69DBCF4A48F1}" dt="2025-03-03T14:07:50.582" v="12103" actId="688"/>
          <ac:spMkLst>
            <pc:docMk/>
            <pc:sldMk cId="2534163283" sldId="349"/>
            <ac:spMk id="71" creationId="{9A5FAF35-7006-0F42-ABD9-042D0BBAC4F6}"/>
          </ac:spMkLst>
        </pc:spChg>
        <pc:spChg chg="add mod">
          <ac:chgData name="Philippe Nivlet" userId="79b2451f-3b26-40ba-86c6-8a07d3ffc672" providerId="ADAL" clId="{F2EBAFA9-D1D5-4A99-B23E-69DBCF4A48F1}" dt="2025-03-03T13:50:17.565" v="11861" actId="1076"/>
          <ac:spMkLst>
            <pc:docMk/>
            <pc:sldMk cId="2534163283" sldId="349"/>
            <ac:spMk id="73" creationId="{BEFECF0F-D060-AFDE-BF3E-38D77C33654C}"/>
          </ac:spMkLst>
        </pc:spChg>
        <pc:spChg chg="mod">
          <ac:chgData name="Philippe Nivlet" userId="79b2451f-3b26-40ba-86c6-8a07d3ffc672" providerId="ADAL" clId="{F2EBAFA9-D1D5-4A99-B23E-69DBCF4A48F1}" dt="2025-03-03T13:51:29.706" v="11868" actId="1076"/>
          <ac:spMkLst>
            <pc:docMk/>
            <pc:sldMk cId="2534163283" sldId="349"/>
            <ac:spMk id="76" creationId="{213F53A4-7FC1-B2D5-59B4-B113F4F760B9}"/>
          </ac:spMkLst>
        </pc:spChg>
        <pc:spChg chg="add mod">
          <ac:chgData name="Philippe Nivlet" userId="79b2451f-3b26-40ba-86c6-8a07d3ffc672" providerId="ADAL" clId="{F2EBAFA9-D1D5-4A99-B23E-69DBCF4A48F1}" dt="2025-03-03T13:48:44.402" v="11518" actId="1037"/>
          <ac:spMkLst>
            <pc:docMk/>
            <pc:sldMk cId="2534163283" sldId="349"/>
            <ac:spMk id="78" creationId="{ACBA0CC6-5B27-0064-6034-A058F1667AA4}"/>
          </ac:spMkLst>
        </pc:spChg>
        <pc:spChg chg="add mod">
          <ac:chgData name="Philippe Nivlet" userId="79b2451f-3b26-40ba-86c6-8a07d3ffc672" providerId="ADAL" clId="{F2EBAFA9-D1D5-4A99-B23E-69DBCF4A48F1}" dt="2025-03-03T13:48:44.402" v="11518" actId="1037"/>
          <ac:spMkLst>
            <pc:docMk/>
            <pc:sldMk cId="2534163283" sldId="349"/>
            <ac:spMk id="79" creationId="{989C458D-926B-F722-556C-E368603E4AFB}"/>
          </ac:spMkLst>
        </pc:spChg>
        <pc:spChg chg="add mod">
          <ac:chgData name="Philippe Nivlet" userId="79b2451f-3b26-40ba-86c6-8a07d3ffc672" providerId="ADAL" clId="{F2EBAFA9-D1D5-4A99-B23E-69DBCF4A48F1}" dt="2025-03-03T13:48:48.857" v="11542" actId="1035"/>
          <ac:spMkLst>
            <pc:docMk/>
            <pc:sldMk cId="2534163283" sldId="349"/>
            <ac:spMk id="80" creationId="{713F9841-4452-6D05-180A-932742CBE013}"/>
          </ac:spMkLst>
        </pc:spChg>
        <pc:spChg chg="add mod">
          <ac:chgData name="Philippe Nivlet" userId="79b2451f-3b26-40ba-86c6-8a07d3ffc672" providerId="ADAL" clId="{F2EBAFA9-D1D5-4A99-B23E-69DBCF4A48F1}" dt="2025-03-03T13:48:48.857" v="11542" actId="1035"/>
          <ac:spMkLst>
            <pc:docMk/>
            <pc:sldMk cId="2534163283" sldId="349"/>
            <ac:spMk id="81" creationId="{95A532F0-A9A6-5CD9-25C1-F627FA991DE1}"/>
          </ac:spMkLst>
        </pc:spChg>
        <pc:spChg chg="add mod">
          <ac:chgData name="Philippe Nivlet" userId="79b2451f-3b26-40ba-86c6-8a07d3ffc672" providerId="ADAL" clId="{F2EBAFA9-D1D5-4A99-B23E-69DBCF4A48F1}" dt="2025-03-03T13:48:53.648" v="11588" actId="1038"/>
          <ac:spMkLst>
            <pc:docMk/>
            <pc:sldMk cId="2534163283" sldId="349"/>
            <ac:spMk id="82" creationId="{F76952AB-2072-23BA-ECE7-6BC2175FAAD2}"/>
          </ac:spMkLst>
        </pc:spChg>
        <pc:spChg chg="add mod">
          <ac:chgData name="Philippe Nivlet" userId="79b2451f-3b26-40ba-86c6-8a07d3ffc672" providerId="ADAL" clId="{F2EBAFA9-D1D5-4A99-B23E-69DBCF4A48F1}" dt="2025-03-03T13:48:53.648" v="11588" actId="1038"/>
          <ac:spMkLst>
            <pc:docMk/>
            <pc:sldMk cId="2534163283" sldId="349"/>
            <ac:spMk id="83" creationId="{1F2FA451-A7A9-2758-E13B-5EEA7EF3A704}"/>
          </ac:spMkLst>
        </pc:spChg>
        <pc:spChg chg="add mod">
          <ac:chgData name="Philippe Nivlet" userId="79b2451f-3b26-40ba-86c6-8a07d3ffc672" providerId="ADAL" clId="{F2EBAFA9-D1D5-4A99-B23E-69DBCF4A48F1}" dt="2025-03-03T13:48:54.443" v="11589"/>
          <ac:spMkLst>
            <pc:docMk/>
            <pc:sldMk cId="2534163283" sldId="349"/>
            <ac:spMk id="84" creationId="{CB328DB2-73CF-91AE-A9A6-2F6CA097CA68}"/>
          </ac:spMkLst>
        </pc:spChg>
        <pc:spChg chg="add mod">
          <ac:chgData name="Philippe Nivlet" userId="79b2451f-3b26-40ba-86c6-8a07d3ffc672" providerId="ADAL" clId="{F2EBAFA9-D1D5-4A99-B23E-69DBCF4A48F1}" dt="2025-03-03T13:48:54.443" v="11589"/>
          <ac:spMkLst>
            <pc:docMk/>
            <pc:sldMk cId="2534163283" sldId="349"/>
            <ac:spMk id="85" creationId="{FCE9E951-AABB-3C67-15A2-E858B019E0D6}"/>
          </ac:spMkLst>
        </pc:spChg>
        <pc:spChg chg="add mod">
          <ac:chgData name="Philippe Nivlet" userId="79b2451f-3b26-40ba-86c6-8a07d3ffc672" providerId="ADAL" clId="{F2EBAFA9-D1D5-4A99-B23E-69DBCF4A48F1}" dt="2025-03-03T13:49:07.071" v="11614" actId="1035"/>
          <ac:spMkLst>
            <pc:docMk/>
            <pc:sldMk cId="2534163283" sldId="349"/>
            <ac:spMk id="86" creationId="{8215D1CF-48FF-E7F4-69A9-E17439862458}"/>
          </ac:spMkLst>
        </pc:spChg>
        <pc:spChg chg="add mod">
          <ac:chgData name="Philippe Nivlet" userId="79b2451f-3b26-40ba-86c6-8a07d3ffc672" providerId="ADAL" clId="{F2EBAFA9-D1D5-4A99-B23E-69DBCF4A48F1}" dt="2025-03-03T13:49:07.071" v="11614" actId="1035"/>
          <ac:spMkLst>
            <pc:docMk/>
            <pc:sldMk cId="2534163283" sldId="349"/>
            <ac:spMk id="87" creationId="{85F9CCD3-C9C0-51A8-8751-859E385760C5}"/>
          </ac:spMkLst>
        </pc:spChg>
        <pc:spChg chg="add mod">
          <ac:chgData name="Philippe Nivlet" userId="79b2451f-3b26-40ba-86c6-8a07d3ffc672" providerId="ADAL" clId="{F2EBAFA9-D1D5-4A99-B23E-69DBCF4A48F1}" dt="2025-03-03T13:49:11.154" v="11650" actId="1036"/>
          <ac:spMkLst>
            <pc:docMk/>
            <pc:sldMk cId="2534163283" sldId="349"/>
            <ac:spMk id="88" creationId="{B46B9CFC-D623-6BF1-9F17-666714D77140}"/>
          </ac:spMkLst>
        </pc:spChg>
        <pc:spChg chg="add mod">
          <ac:chgData name="Philippe Nivlet" userId="79b2451f-3b26-40ba-86c6-8a07d3ffc672" providerId="ADAL" clId="{F2EBAFA9-D1D5-4A99-B23E-69DBCF4A48F1}" dt="2025-03-03T13:49:11.154" v="11650" actId="1036"/>
          <ac:spMkLst>
            <pc:docMk/>
            <pc:sldMk cId="2534163283" sldId="349"/>
            <ac:spMk id="89" creationId="{480ED88D-8FDC-1C55-6707-E087A040F529}"/>
          </ac:spMkLst>
        </pc:spChg>
        <pc:spChg chg="add mod">
          <ac:chgData name="Philippe Nivlet" userId="79b2451f-3b26-40ba-86c6-8a07d3ffc672" providerId="ADAL" clId="{F2EBAFA9-D1D5-4A99-B23E-69DBCF4A48F1}" dt="2025-03-03T13:49:18.012" v="11709" actId="1036"/>
          <ac:spMkLst>
            <pc:docMk/>
            <pc:sldMk cId="2534163283" sldId="349"/>
            <ac:spMk id="90" creationId="{55253471-939F-BB46-3D8B-CA32EA7467EC}"/>
          </ac:spMkLst>
        </pc:spChg>
        <pc:spChg chg="add mod">
          <ac:chgData name="Philippe Nivlet" userId="79b2451f-3b26-40ba-86c6-8a07d3ffc672" providerId="ADAL" clId="{F2EBAFA9-D1D5-4A99-B23E-69DBCF4A48F1}" dt="2025-03-03T13:49:18.012" v="11709" actId="1036"/>
          <ac:spMkLst>
            <pc:docMk/>
            <pc:sldMk cId="2534163283" sldId="349"/>
            <ac:spMk id="91" creationId="{FA6B48DB-FB2B-721C-4504-D56A12369964}"/>
          </ac:spMkLst>
        </pc:spChg>
        <pc:spChg chg="add mod">
          <ac:chgData name="Philippe Nivlet" userId="79b2451f-3b26-40ba-86c6-8a07d3ffc672" providerId="ADAL" clId="{F2EBAFA9-D1D5-4A99-B23E-69DBCF4A48F1}" dt="2025-03-03T13:49:19.114" v="11710"/>
          <ac:spMkLst>
            <pc:docMk/>
            <pc:sldMk cId="2534163283" sldId="349"/>
            <ac:spMk id="92" creationId="{FA1E7228-1AC3-560E-177B-83AD2699B00C}"/>
          </ac:spMkLst>
        </pc:spChg>
        <pc:spChg chg="add mod">
          <ac:chgData name="Philippe Nivlet" userId="79b2451f-3b26-40ba-86c6-8a07d3ffc672" providerId="ADAL" clId="{F2EBAFA9-D1D5-4A99-B23E-69DBCF4A48F1}" dt="2025-03-03T13:49:19.114" v="11710"/>
          <ac:spMkLst>
            <pc:docMk/>
            <pc:sldMk cId="2534163283" sldId="349"/>
            <ac:spMk id="93" creationId="{957B8600-82B5-75C9-BE4A-62D63A21655D}"/>
          </ac:spMkLst>
        </pc:spChg>
        <pc:spChg chg="add mod">
          <ac:chgData name="Philippe Nivlet" userId="79b2451f-3b26-40ba-86c6-8a07d3ffc672" providerId="ADAL" clId="{F2EBAFA9-D1D5-4A99-B23E-69DBCF4A48F1}" dt="2025-03-03T13:49:33.883" v="11740" actId="1036"/>
          <ac:spMkLst>
            <pc:docMk/>
            <pc:sldMk cId="2534163283" sldId="349"/>
            <ac:spMk id="94" creationId="{77AEAF3C-E85F-209F-C6F7-66CF5A3E3D99}"/>
          </ac:spMkLst>
        </pc:spChg>
        <pc:spChg chg="add mod">
          <ac:chgData name="Philippe Nivlet" userId="79b2451f-3b26-40ba-86c6-8a07d3ffc672" providerId="ADAL" clId="{F2EBAFA9-D1D5-4A99-B23E-69DBCF4A48F1}" dt="2025-03-03T13:49:33.883" v="11740" actId="1036"/>
          <ac:spMkLst>
            <pc:docMk/>
            <pc:sldMk cId="2534163283" sldId="349"/>
            <ac:spMk id="95" creationId="{08E9F27E-97AE-1579-6AE3-428216D90CFC}"/>
          </ac:spMkLst>
        </pc:spChg>
        <pc:spChg chg="add mod">
          <ac:chgData name="Philippe Nivlet" userId="79b2451f-3b26-40ba-86c6-8a07d3ffc672" providerId="ADAL" clId="{F2EBAFA9-D1D5-4A99-B23E-69DBCF4A48F1}" dt="2025-03-03T13:49:33.883" v="11740" actId="1036"/>
          <ac:spMkLst>
            <pc:docMk/>
            <pc:sldMk cId="2534163283" sldId="349"/>
            <ac:spMk id="96" creationId="{E4ABF132-0462-3B41-61CA-4E89642F6B7A}"/>
          </ac:spMkLst>
        </pc:spChg>
        <pc:spChg chg="add mod">
          <ac:chgData name="Philippe Nivlet" userId="79b2451f-3b26-40ba-86c6-8a07d3ffc672" providerId="ADAL" clId="{F2EBAFA9-D1D5-4A99-B23E-69DBCF4A48F1}" dt="2025-03-03T13:49:37.510" v="11776" actId="1037"/>
          <ac:spMkLst>
            <pc:docMk/>
            <pc:sldMk cId="2534163283" sldId="349"/>
            <ac:spMk id="97" creationId="{B07BE987-B6FE-34F0-171A-FA3075116C3B}"/>
          </ac:spMkLst>
        </pc:spChg>
        <pc:spChg chg="add mod">
          <ac:chgData name="Philippe Nivlet" userId="79b2451f-3b26-40ba-86c6-8a07d3ffc672" providerId="ADAL" clId="{F2EBAFA9-D1D5-4A99-B23E-69DBCF4A48F1}" dt="2025-03-03T13:49:37.510" v="11776" actId="1037"/>
          <ac:spMkLst>
            <pc:docMk/>
            <pc:sldMk cId="2534163283" sldId="349"/>
            <ac:spMk id="98" creationId="{0AF7F409-965C-A181-8149-DA7766CA92AB}"/>
          </ac:spMkLst>
        </pc:spChg>
        <pc:spChg chg="add mod">
          <ac:chgData name="Philippe Nivlet" userId="79b2451f-3b26-40ba-86c6-8a07d3ffc672" providerId="ADAL" clId="{F2EBAFA9-D1D5-4A99-B23E-69DBCF4A48F1}" dt="2025-03-03T13:49:37.510" v="11776" actId="1037"/>
          <ac:spMkLst>
            <pc:docMk/>
            <pc:sldMk cId="2534163283" sldId="349"/>
            <ac:spMk id="99" creationId="{6AF48E1B-548C-089A-6EB4-0652339F1CB4}"/>
          </ac:spMkLst>
        </pc:spChg>
        <pc:spChg chg="add mod">
          <ac:chgData name="Philippe Nivlet" userId="79b2451f-3b26-40ba-86c6-8a07d3ffc672" providerId="ADAL" clId="{F2EBAFA9-D1D5-4A99-B23E-69DBCF4A48F1}" dt="2025-03-03T13:49:38.098" v="11777"/>
          <ac:spMkLst>
            <pc:docMk/>
            <pc:sldMk cId="2534163283" sldId="349"/>
            <ac:spMk id="100" creationId="{525FBC5D-93D8-5204-FC21-39DF01322CF2}"/>
          </ac:spMkLst>
        </pc:spChg>
        <pc:spChg chg="add mod">
          <ac:chgData name="Philippe Nivlet" userId="79b2451f-3b26-40ba-86c6-8a07d3ffc672" providerId="ADAL" clId="{F2EBAFA9-D1D5-4A99-B23E-69DBCF4A48F1}" dt="2025-03-03T13:49:38.098" v="11777"/>
          <ac:spMkLst>
            <pc:docMk/>
            <pc:sldMk cId="2534163283" sldId="349"/>
            <ac:spMk id="101" creationId="{7A7E6401-5E03-627C-C00F-4D14A4471822}"/>
          </ac:spMkLst>
        </pc:spChg>
        <pc:spChg chg="add mod">
          <ac:chgData name="Philippe Nivlet" userId="79b2451f-3b26-40ba-86c6-8a07d3ffc672" providerId="ADAL" clId="{F2EBAFA9-D1D5-4A99-B23E-69DBCF4A48F1}" dt="2025-03-03T13:49:38.098" v="11777"/>
          <ac:spMkLst>
            <pc:docMk/>
            <pc:sldMk cId="2534163283" sldId="349"/>
            <ac:spMk id="102" creationId="{EBA4312F-1676-9246-DC7D-0CB5E8EBB9A4}"/>
          </ac:spMkLst>
        </pc:spChg>
        <pc:spChg chg="add mod">
          <ac:chgData name="Philippe Nivlet" userId="79b2451f-3b26-40ba-86c6-8a07d3ffc672" providerId="ADAL" clId="{F2EBAFA9-D1D5-4A99-B23E-69DBCF4A48F1}" dt="2025-03-03T13:49:46.749" v="11854" actId="1037"/>
          <ac:spMkLst>
            <pc:docMk/>
            <pc:sldMk cId="2534163283" sldId="349"/>
            <ac:spMk id="103" creationId="{FC520B4E-271B-58AD-E07F-D58F85B77F27}"/>
          </ac:spMkLst>
        </pc:spChg>
        <pc:spChg chg="add mod">
          <ac:chgData name="Philippe Nivlet" userId="79b2451f-3b26-40ba-86c6-8a07d3ffc672" providerId="ADAL" clId="{F2EBAFA9-D1D5-4A99-B23E-69DBCF4A48F1}" dt="2025-03-03T13:49:46.749" v="11854" actId="1037"/>
          <ac:spMkLst>
            <pc:docMk/>
            <pc:sldMk cId="2534163283" sldId="349"/>
            <ac:spMk id="104" creationId="{AE967EAE-0DB4-4A1D-77EA-529F4FF6F857}"/>
          </ac:spMkLst>
        </pc:spChg>
        <pc:spChg chg="add mod">
          <ac:chgData name="Philippe Nivlet" userId="79b2451f-3b26-40ba-86c6-8a07d3ffc672" providerId="ADAL" clId="{F2EBAFA9-D1D5-4A99-B23E-69DBCF4A48F1}" dt="2025-03-03T13:49:46.749" v="11854" actId="1037"/>
          <ac:spMkLst>
            <pc:docMk/>
            <pc:sldMk cId="2534163283" sldId="349"/>
            <ac:spMk id="105" creationId="{EC0ED1C8-6F2B-18EB-36F1-6E35E4636438}"/>
          </ac:spMkLst>
        </pc:spChg>
        <pc:spChg chg="add mod">
          <ac:chgData name="Philippe Nivlet" userId="79b2451f-3b26-40ba-86c6-8a07d3ffc672" providerId="ADAL" clId="{F2EBAFA9-D1D5-4A99-B23E-69DBCF4A48F1}" dt="2025-03-03T13:51:20.792" v="11866" actId="1582"/>
          <ac:spMkLst>
            <pc:docMk/>
            <pc:sldMk cId="2534163283" sldId="349"/>
            <ac:spMk id="110" creationId="{ECCCF7DF-B002-11FA-FFAC-EDA0C3D39F02}"/>
          </ac:spMkLst>
        </pc:spChg>
        <pc:spChg chg="add mod">
          <ac:chgData name="Philippe Nivlet" userId="79b2451f-3b26-40ba-86c6-8a07d3ffc672" providerId="ADAL" clId="{F2EBAFA9-D1D5-4A99-B23E-69DBCF4A48F1}" dt="2025-03-03T13:52:22.525" v="11872" actId="1582"/>
          <ac:spMkLst>
            <pc:docMk/>
            <pc:sldMk cId="2534163283" sldId="349"/>
            <ac:spMk id="112" creationId="{E2029A2B-1B9B-F750-DB46-04FF082AE897}"/>
          </ac:spMkLst>
        </pc:spChg>
        <pc:spChg chg="add mod">
          <ac:chgData name="Philippe Nivlet" userId="79b2451f-3b26-40ba-86c6-8a07d3ffc672" providerId="ADAL" clId="{F2EBAFA9-D1D5-4A99-B23E-69DBCF4A48F1}" dt="2025-03-03T14:07:58.533" v="12106" actId="20577"/>
          <ac:spMkLst>
            <pc:docMk/>
            <pc:sldMk cId="2534163283" sldId="349"/>
            <ac:spMk id="115" creationId="{7F39B45D-8D8A-A57F-CC84-24CDE35915C1}"/>
          </ac:spMkLst>
        </pc:spChg>
        <pc:spChg chg="add mod">
          <ac:chgData name="Philippe Nivlet" userId="79b2451f-3b26-40ba-86c6-8a07d3ffc672" providerId="ADAL" clId="{F2EBAFA9-D1D5-4A99-B23E-69DBCF4A48F1}" dt="2025-03-03T14:09:47.672" v="12135" actId="20577"/>
          <ac:spMkLst>
            <pc:docMk/>
            <pc:sldMk cId="2534163283" sldId="349"/>
            <ac:spMk id="116" creationId="{1CD963E8-274C-762A-5F6D-64F2AE4DED4B}"/>
          </ac:spMkLst>
        </pc:spChg>
        <pc:picChg chg="add mod">
          <ac:chgData name="Philippe Nivlet" userId="79b2451f-3b26-40ba-86c6-8a07d3ffc672" providerId="ADAL" clId="{F2EBAFA9-D1D5-4A99-B23E-69DBCF4A48F1}" dt="2025-03-10T07:44:56.069" v="35063" actId="1076"/>
          <ac:picMkLst>
            <pc:docMk/>
            <pc:sldMk cId="2534163283" sldId="349"/>
            <ac:picMk id="29" creationId="{A2DB2163-9961-3F8D-49ED-BD2ED38311F5}"/>
          </ac:picMkLst>
        </pc:picChg>
        <pc:picChg chg="add mod">
          <ac:chgData name="Philippe Nivlet" userId="79b2451f-3b26-40ba-86c6-8a07d3ffc672" providerId="ADAL" clId="{F2EBAFA9-D1D5-4A99-B23E-69DBCF4A48F1}" dt="2025-03-10T07:45:12.780" v="35068" actId="1076"/>
          <ac:picMkLst>
            <pc:docMk/>
            <pc:sldMk cId="2534163283" sldId="349"/>
            <ac:picMk id="31" creationId="{AA70E9F2-1FC9-E081-CDC7-A3B60D87A241}"/>
          </ac:picMkLst>
        </pc:picChg>
        <pc:picChg chg="add mod">
          <ac:chgData name="Philippe Nivlet" userId="79b2451f-3b26-40ba-86c6-8a07d3ffc672" providerId="ADAL" clId="{F2EBAFA9-D1D5-4A99-B23E-69DBCF4A48F1}" dt="2025-03-10T07:44:37.949" v="35058" actId="1076"/>
          <ac:picMkLst>
            <pc:docMk/>
            <pc:sldMk cId="2534163283" sldId="349"/>
            <ac:picMk id="9220" creationId="{36FD463E-5593-27C7-07BB-D0298F528311}"/>
          </ac:picMkLst>
        </pc:picChg>
        <pc:cxnChg chg="add">
          <ac:chgData name="Philippe Nivlet" userId="79b2451f-3b26-40ba-86c6-8a07d3ffc672" providerId="ADAL" clId="{F2EBAFA9-D1D5-4A99-B23E-69DBCF4A48F1}" dt="2025-03-03T13:26:56.051" v="10448" actId="11529"/>
          <ac:cxnSpMkLst>
            <pc:docMk/>
            <pc:sldMk cId="2534163283" sldId="349"/>
            <ac:cxnSpMk id="7" creationId="{67DFE55B-02B6-44B0-25F0-9AE346BECB7D}"/>
          </ac:cxnSpMkLst>
        </pc:cxnChg>
        <pc:cxnChg chg="add mod">
          <ac:chgData name="Philippe Nivlet" userId="79b2451f-3b26-40ba-86c6-8a07d3ffc672" providerId="ADAL" clId="{F2EBAFA9-D1D5-4A99-B23E-69DBCF4A48F1}" dt="2025-03-03T13:38:29.831" v="11203" actId="1076"/>
          <ac:cxnSpMkLst>
            <pc:docMk/>
            <pc:sldMk cId="2534163283" sldId="349"/>
            <ac:cxnSpMk id="9" creationId="{CF2176D7-839A-EF52-B8BE-244696F65374}"/>
          </ac:cxnSpMkLst>
        </pc:cxnChg>
        <pc:cxnChg chg="add mod">
          <ac:chgData name="Philippe Nivlet" userId="79b2451f-3b26-40ba-86c6-8a07d3ffc672" providerId="ADAL" clId="{F2EBAFA9-D1D5-4A99-B23E-69DBCF4A48F1}" dt="2025-03-03T13:31:01.060" v="11031" actId="693"/>
          <ac:cxnSpMkLst>
            <pc:docMk/>
            <pc:sldMk cId="2534163283" sldId="349"/>
            <ac:cxnSpMk id="30" creationId="{CF12F27F-07C8-E3BF-1F80-352BBED2054E}"/>
          </ac:cxnSpMkLst>
        </pc:cxnChg>
        <pc:cxnChg chg="add">
          <ac:chgData name="Philippe Nivlet" userId="79b2451f-3b26-40ba-86c6-8a07d3ffc672" providerId="ADAL" clId="{F2EBAFA9-D1D5-4A99-B23E-69DBCF4A48F1}" dt="2025-03-03T13:38:00.574" v="11183" actId="11529"/>
          <ac:cxnSpMkLst>
            <pc:docMk/>
            <pc:sldMk cId="2534163283" sldId="349"/>
            <ac:cxnSpMk id="36" creationId="{A18640A6-C588-D5F8-F479-80D94EFEEC2D}"/>
          </ac:cxnSpMkLst>
        </pc:cxnChg>
        <pc:cxnChg chg="add mod">
          <ac:chgData name="Philippe Nivlet" userId="79b2451f-3b26-40ba-86c6-8a07d3ffc672" providerId="ADAL" clId="{F2EBAFA9-D1D5-4A99-B23E-69DBCF4A48F1}" dt="2025-03-03T13:42:16.582" v="11216" actId="14100"/>
          <ac:cxnSpMkLst>
            <pc:docMk/>
            <pc:sldMk cId="2534163283" sldId="349"/>
            <ac:cxnSpMk id="38" creationId="{2F44EBE6-110F-4A38-9270-E800A1B99066}"/>
          </ac:cxnSpMkLst>
        </pc:cxnChg>
        <pc:cxnChg chg="add mod">
          <ac:chgData name="Philippe Nivlet" userId="79b2451f-3b26-40ba-86c6-8a07d3ffc672" providerId="ADAL" clId="{F2EBAFA9-D1D5-4A99-B23E-69DBCF4A48F1}" dt="2025-03-03T13:43:10.598" v="11252" actId="1076"/>
          <ac:cxnSpMkLst>
            <pc:docMk/>
            <pc:sldMk cId="2534163283" sldId="349"/>
            <ac:cxnSpMk id="40" creationId="{F625C8E0-0E18-A485-852D-A75797F570DB}"/>
          </ac:cxnSpMkLst>
        </pc:cxnChg>
        <pc:cxnChg chg="mod">
          <ac:chgData name="Philippe Nivlet" userId="79b2451f-3b26-40ba-86c6-8a07d3ffc672" providerId="ADAL" clId="{F2EBAFA9-D1D5-4A99-B23E-69DBCF4A48F1}" dt="2025-03-03T13:50:14.791" v="11860" actId="14100"/>
          <ac:cxnSpMkLst>
            <pc:docMk/>
            <pc:sldMk cId="2534163283" sldId="349"/>
            <ac:cxnSpMk id="72" creationId="{F37DD7E8-82CA-5000-3DF2-918594ED0EB3}"/>
          </ac:cxnSpMkLst>
        </pc:cxnChg>
        <pc:cxnChg chg="mod">
          <ac:chgData name="Philippe Nivlet" userId="79b2451f-3b26-40ba-86c6-8a07d3ffc672" providerId="ADAL" clId="{F2EBAFA9-D1D5-4A99-B23E-69DBCF4A48F1}" dt="2025-03-03T13:51:26.294" v="11867" actId="14100"/>
          <ac:cxnSpMkLst>
            <pc:docMk/>
            <pc:sldMk cId="2534163283" sldId="349"/>
            <ac:cxnSpMk id="74" creationId="{EAEA5883-60F0-78C4-72F2-861B6B8CAE4A}"/>
          </ac:cxnSpMkLst>
        </pc:cxnChg>
        <pc:cxnChg chg="mod">
          <ac:chgData name="Philippe Nivlet" userId="79b2451f-3b26-40ba-86c6-8a07d3ffc672" providerId="ADAL" clId="{F2EBAFA9-D1D5-4A99-B23E-69DBCF4A48F1}" dt="2025-03-03T13:52:27.006" v="11874" actId="14100"/>
          <ac:cxnSpMkLst>
            <pc:docMk/>
            <pc:sldMk cId="2534163283" sldId="349"/>
            <ac:cxnSpMk id="75" creationId="{ACEB2E60-1857-B574-061C-DF393DAEF281}"/>
          </ac:cxnSpMkLst>
        </pc:cxnChg>
        <pc:cxnChg chg="add mod">
          <ac:chgData name="Philippe Nivlet" userId="79b2451f-3b26-40ba-86c6-8a07d3ffc672" providerId="ADAL" clId="{F2EBAFA9-D1D5-4A99-B23E-69DBCF4A48F1}" dt="2025-03-03T13:50:06.824" v="11858" actId="14100"/>
          <ac:cxnSpMkLst>
            <pc:docMk/>
            <pc:sldMk cId="2534163283" sldId="349"/>
            <ac:cxnSpMk id="106" creationId="{2708972B-3719-A8A2-A56A-5C2CCF616345}"/>
          </ac:cxnSpMkLst>
        </pc:cxnChg>
      </pc:sldChg>
      <pc:sldChg chg="del">
        <pc:chgData name="Philippe Nivlet" userId="79b2451f-3b26-40ba-86c6-8a07d3ffc672" providerId="ADAL" clId="{F2EBAFA9-D1D5-4A99-B23E-69DBCF4A48F1}" dt="2025-03-03T13:56:03.557" v="11895" actId="47"/>
        <pc:sldMkLst>
          <pc:docMk/>
          <pc:sldMk cId="3073477489" sldId="350"/>
        </pc:sldMkLst>
      </pc:sldChg>
      <pc:sldChg chg="addSp delSp modSp mod">
        <pc:chgData name="Philippe Nivlet" userId="79b2451f-3b26-40ba-86c6-8a07d3ffc672" providerId="ADAL" clId="{F2EBAFA9-D1D5-4A99-B23E-69DBCF4A48F1}" dt="2025-03-04T11:53:22.356" v="16420" actId="114"/>
        <pc:sldMkLst>
          <pc:docMk/>
          <pc:sldMk cId="1482426553" sldId="351"/>
        </pc:sldMkLst>
        <pc:spChg chg="mod">
          <ac:chgData name="Philippe Nivlet" userId="79b2451f-3b26-40ba-86c6-8a07d3ffc672" providerId="ADAL" clId="{F2EBAFA9-D1D5-4A99-B23E-69DBCF4A48F1}" dt="2025-03-03T14:35:20.024" v="13385" actId="20577"/>
          <ac:spMkLst>
            <pc:docMk/>
            <pc:sldMk cId="1482426553" sldId="351"/>
            <ac:spMk id="2" creationId="{AF571835-57A3-7EEC-97A9-E2E8AD210FC6}"/>
          </ac:spMkLst>
        </pc:spChg>
        <pc:spChg chg="mod">
          <ac:chgData name="Philippe Nivlet" userId="79b2451f-3b26-40ba-86c6-8a07d3ffc672" providerId="ADAL" clId="{F2EBAFA9-D1D5-4A99-B23E-69DBCF4A48F1}" dt="2025-03-04T11:53:22.356" v="16420" actId="114"/>
          <ac:spMkLst>
            <pc:docMk/>
            <pc:sldMk cId="1482426553" sldId="351"/>
            <ac:spMk id="3" creationId="{6C03FC3B-FC00-DE71-743E-C3CEC26EDFC4}"/>
          </ac:spMkLst>
        </pc:spChg>
        <pc:picChg chg="add mod">
          <ac:chgData name="Philippe Nivlet" userId="79b2451f-3b26-40ba-86c6-8a07d3ffc672" providerId="ADAL" clId="{F2EBAFA9-D1D5-4A99-B23E-69DBCF4A48F1}" dt="2025-03-04T11:48:06.805" v="16201" actId="1076"/>
          <ac:picMkLst>
            <pc:docMk/>
            <pc:sldMk cId="1482426553" sldId="351"/>
            <ac:picMk id="6" creationId="{43CD741C-8A48-1D11-6DFA-CA351A138004}"/>
          </ac:picMkLst>
        </pc:picChg>
      </pc:sldChg>
      <pc:sldChg chg="addSp delSp modSp mod ord">
        <pc:chgData name="Philippe Nivlet" userId="79b2451f-3b26-40ba-86c6-8a07d3ffc672" providerId="ADAL" clId="{F2EBAFA9-D1D5-4A99-B23E-69DBCF4A48F1}" dt="2025-03-03T14:59:07.886" v="13918" actId="14100"/>
        <pc:sldMkLst>
          <pc:docMk/>
          <pc:sldMk cId="2015417938" sldId="352"/>
        </pc:sldMkLst>
        <pc:spChg chg="mod">
          <ac:chgData name="Philippe Nivlet" userId="79b2451f-3b26-40ba-86c6-8a07d3ffc672" providerId="ADAL" clId="{F2EBAFA9-D1D5-4A99-B23E-69DBCF4A48F1}" dt="2025-03-03T13:59:38.189" v="12060" actId="20577"/>
          <ac:spMkLst>
            <pc:docMk/>
            <pc:sldMk cId="2015417938" sldId="352"/>
            <ac:spMk id="2" creationId="{0D8EFE0C-75A2-5D10-8FE3-E5C976876785}"/>
          </ac:spMkLst>
        </pc:spChg>
        <pc:spChg chg="add mod">
          <ac:chgData name="Philippe Nivlet" userId="79b2451f-3b26-40ba-86c6-8a07d3ffc672" providerId="ADAL" clId="{F2EBAFA9-D1D5-4A99-B23E-69DBCF4A48F1}" dt="2025-03-03T14:12:12.255" v="12215" actId="20577"/>
          <ac:spMkLst>
            <pc:docMk/>
            <pc:sldMk cId="2015417938" sldId="352"/>
            <ac:spMk id="303" creationId="{40E1C934-9A9E-4A9D-9621-A5E6DD15EAB4}"/>
          </ac:spMkLst>
        </pc:spChg>
        <pc:spChg chg="add mod">
          <ac:chgData name="Philippe Nivlet" userId="79b2451f-3b26-40ba-86c6-8a07d3ffc672" providerId="ADAL" clId="{F2EBAFA9-D1D5-4A99-B23E-69DBCF4A48F1}" dt="2025-03-03T14:13:41.622" v="12262" actId="207"/>
          <ac:spMkLst>
            <pc:docMk/>
            <pc:sldMk cId="2015417938" sldId="352"/>
            <ac:spMk id="307" creationId="{F3F11FC2-8EF0-0E98-0294-DB8193BB5D5D}"/>
          </ac:spMkLst>
        </pc:spChg>
        <pc:spChg chg="add mod">
          <ac:chgData name="Philippe Nivlet" userId="79b2451f-3b26-40ba-86c6-8a07d3ffc672" providerId="ADAL" clId="{F2EBAFA9-D1D5-4A99-B23E-69DBCF4A48F1}" dt="2025-03-03T14:13:29.086" v="12259" actId="207"/>
          <ac:spMkLst>
            <pc:docMk/>
            <pc:sldMk cId="2015417938" sldId="352"/>
            <ac:spMk id="308" creationId="{F1555D36-6A25-4216-A5C2-A207E3BDEE54}"/>
          </ac:spMkLst>
        </pc:spChg>
        <pc:spChg chg="add mod">
          <ac:chgData name="Philippe Nivlet" userId="79b2451f-3b26-40ba-86c6-8a07d3ffc672" providerId="ADAL" clId="{F2EBAFA9-D1D5-4A99-B23E-69DBCF4A48F1}" dt="2025-03-03T14:13:52.342" v="12294" actId="1036"/>
          <ac:spMkLst>
            <pc:docMk/>
            <pc:sldMk cId="2015417938" sldId="352"/>
            <ac:spMk id="309" creationId="{01625A23-183C-25DD-D933-C2971F27C11C}"/>
          </ac:spMkLst>
        </pc:spChg>
        <pc:spChg chg="add mod">
          <ac:chgData name="Philippe Nivlet" userId="79b2451f-3b26-40ba-86c6-8a07d3ffc672" providerId="ADAL" clId="{F2EBAFA9-D1D5-4A99-B23E-69DBCF4A48F1}" dt="2025-03-03T14:15:18.806" v="12700" actId="1036"/>
          <ac:spMkLst>
            <pc:docMk/>
            <pc:sldMk cId="2015417938" sldId="352"/>
            <ac:spMk id="310" creationId="{EB7371F2-011B-9375-DFEF-303172EB3266}"/>
          </ac:spMkLst>
        </pc:spChg>
        <pc:spChg chg="add mod">
          <ac:chgData name="Philippe Nivlet" userId="79b2451f-3b26-40ba-86c6-8a07d3ffc672" providerId="ADAL" clId="{F2EBAFA9-D1D5-4A99-B23E-69DBCF4A48F1}" dt="2025-03-03T14:13:55.733" v="12295"/>
          <ac:spMkLst>
            <pc:docMk/>
            <pc:sldMk cId="2015417938" sldId="352"/>
            <ac:spMk id="311" creationId="{6423A8A1-A539-3AC1-F743-9383F5B49928}"/>
          </ac:spMkLst>
        </pc:spChg>
        <pc:spChg chg="add mod">
          <ac:chgData name="Philippe Nivlet" userId="79b2451f-3b26-40ba-86c6-8a07d3ffc672" providerId="ADAL" clId="{F2EBAFA9-D1D5-4A99-B23E-69DBCF4A48F1}" dt="2025-03-03T14:15:16.581" v="12683" actId="1035"/>
          <ac:spMkLst>
            <pc:docMk/>
            <pc:sldMk cId="2015417938" sldId="352"/>
            <ac:spMk id="312" creationId="{8E047B7D-C64E-C44E-C8FE-6CCC58FF77CE}"/>
          </ac:spMkLst>
        </pc:spChg>
        <pc:spChg chg="add mod">
          <ac:chgData name="Philippe Nivlet" userId="79b2451f-3b26-40ba-86c6-8a07d3ffc672" providerId="ADAL" clId="{F2EBAFA9-D1D5-4A99-B23E-69DBCF4A48F1}" dt="2025-03-03T14:14:16.976" v="12359" actId="1036"/>
          <ac:spMkLst>
            <pc:docMk/>
            <pc:sldMk cId="2015417938" sldId="352"/>
            <ac:spMk id="313" creationId="{0399AD96-9DC3-F186-D367-0FDA64AE658C}"/>
          </ac:spMkLst>
        </pc:spChg>
        <pc:spChg chg="add mod">
          <ac:chgData name="Philippe Nivlet" userId="79b2451f-3b26-40ba-86c6-8a07d3ffc672" providerId="ADAL" clId="{F2EBAFA9-D1D5-4A99-B23E-69DBCF4A48F1}" dt="2025-03-03T14:14:16.976" v="12359" actId="1036"/>
          <ac:spMkLst>
            <pc:docMk/>
            <pc:sldMk cId="2015417938" sldId="352"/>
            <ac:spMk id="314" creationId="{8766A160-B234-97DD-2924-311D1D7AA140}"/>
          </ac:spMkLst>
        </pc:spChg>
        <pc:spChg chg="add mod">
          <ac:chgData name="Philippe Nivlet" userId="79b2451f-3b26-40ba-86c6-8a07d3ffc672" providerId="ADAL" clId="{F2EBAFA9-D1D5-4A99-B23E-69DBCF4A48F1}" dt="2025-03-03T14:14:17.971" v="12360"/>
          <ac:spMkLst>
            <pc:docMk/>
            <pc:sldMk cId="2015417938" sldId="352"/>
            <ac:spMk id="315" creationId="{3F138F2B-D4AD-736B-0E40-0D3D975ED0B2}"/>
          </ac:spMkLst>
        </pc:spChg>
        <pc:spChg chg="add mod">
          <ac:chgData name="Philippe Nivlet" userId="79b2451f-3b26-40ba-86c6-8a07d3ffc672" providerId="ADAL" clId="{F2EBAFA9-D1D5-4A99-B23E-69DBCF4A48F1}" dt="2025-03-03T14:15:10.243" v="12660" actId="1035"/>
          <ac:spMkLst>
            <pc:docMk/>
            <pc:sldMk cId="2015417938" sldId="352"/>
            <ac:spMk id="316" creationId="{B9B87DBE-1B5D-16ED-7E57-734EF73C49BE}"/>
          </ac:spMkLst>
        </pc:spChg>
        <pc:spChg chg="add mod">
          <ac:chgData name="Philippe Nivlet" userId="79b2451f-3b26-40ba-86c6-8a07d3ffc672" providerId="ADAL" clId="{F2EBAFA9-D1D5-4A99-B23E-69DBCF4A48F1}" dt="2025-03-03T14:14:18.602" v="12361"/>
          <ac:spMkLst>
            <pc:docMk/>
            <pc:sldMk cId="2015417938" sldId="352"/>
            <ac:spMk id="317" creationId="{DF7B7FB8-6AA6-99B1-7E8A-76904BD72EF4}"/>
          </ac:spMkLst>
        </pc:spChg>
        <pc:spChg chg="add mod">
          <ac:chgData name="Philippe Nivlet" userId="79b2451f-3b26-40ba-86c6-8a07d3ffc672" providerId="ADAL" clId="{F2EBAFA9-D1D5-4A99-B23E-69DBCF4A48F1}" dt="2025-03-03T14:15:08.231" v="12649" actId="1036"/>
          <ac:spMkLst>
            <pc:docMk/>
            <pc:sldMk cId="2015417938" sldId="352"/>
            <ac:spMk id="318" creationId="{070F3F07-D45D-354C-68D7-EAC8BF72D5C8}"/>
          </ac:spMkLst>
        </pc:spChg>
        <pc:spChg chg="add mod">
          <ac:chgData name="Philippe Nivlet" userId="79b2451f-3b26-40ba-86c6-8a07d3ffc672" providerId="ADAL" clId="{F2EBAFA9-D1D5-4A99-B23E-69DBCF4A48F1}" dt="2025-03-03T14:15:01.671" v="12635" actId="1035"/>
          <ac:spMkLst>
            <pc:docMk/>
            <pc:sldMk cId="2015417938" sldId="352"/>
            <ac:spMk id="319" creationId="{7540FC7E-C07C-C4F0-AB16-35C45D31B2D0}"/>
          </ac:spMkLst>
        </pc:spChg>
        <pc:spChg chg="add mod">
          <ac:chgData name="Philippe Nivlet" userId="79b2451f-3b26-40ba-86c6-8a07d3ffc672" providerId="ADAL" clId="{F2EBAFA9-D1D5-4A99-B23E-69DBCF4A48F1}" dt="2025-03-03T14:14:18.993" v="12362"/>
          <ac:spMkLst>
            <pc:docMk/>
            <pc:sldMk cId="2015417938" sldId="352"/>
            <ac:spMk id="320" creationId="{D23DA56D-0682-96EB-0092-B3171F3A645C}"/>
          </ac:spMkLst>
        </pc:spChg>
        <pc:spChg chg="add mod">
          <ac:chgData name="Philippe Nivlet" userId="79b2451f-3b26-40ba-86c6-8a07d3ffc672" providerId="ADAL" clId="{F2EBAFA9-D1D5-4A99-B23E-69DBCF4A48F1}" dt="2025-03-03T14:14:57.808" v="12614" actId="1035"/>
          <ac:spMkLst>
            <pc:docMk/>
            <pc:sldMk cId="2015417938" sldId="352"/>
            <ac:spMk id="321" creationId="{7ED851F6-0328-174C-0DFE-F51D26E3B4DE}"/>
          </ac:spMkLst>
        </pc:spChg>
        <pc:spChg chg="add mod">
          <ac:chgData name="Philippe Nivlet" userId="79b2451f-3b26-40ba-86c6-8a07d3ffc672" providerId="ADAL" clId="{F2EBAFA9-D1D5-4A99-B23E-69DBCF4A48F1}" dt="2025-03-03T14:15:12.631" v="12672" actId="1035"/>
          <ac:spMkLst>
            <pc:docMk/>
            <pc:sldMk cId="2015417938" sldId="352"/>
            <ac:spMk id="322" creationId="{DA6A3588-6246-2A18-F3AE-4D83B5DA817D}"/>
          </ac:spMkLst>
        </pc:spChg>
        <pc:spChg chg="add mod">
          <ac:chgData name="Philippe Nivlet" userId="79b2451f-3b26-40ba-86c6-8a07d3ffc672" providerId="ADAL" clId="{F2EBAFA9-D1D5-4A99-B23E-69DBCF4A48F1}" dt="2025-03-03T14:14:49.288" v="12570" actId="1036"/>
          <ac:spMkLst>
            <pc:docMk/>
            <pc:sldMk cId="2015417938" sldId="352"/>
            <ac:spMk id="323" creationId="{7E8F5D2B-BA12-0CF1-F24F-8ADA3B198AB8}"/>
          </ac:spMkLst>
        </pc:spChg>
        <pc:spChg chg="add mod">
          <ac:chgData name="Philippe Nivlet" userId="79b2451f-3b26-40ba-86c6-8a07d3ffc672" providerId="ADAL" clId="{F2EBAFA9-D1D5-4A99-B23E-69DBCF4A48F1}" dt="2025-03-03T14:14:41.891" v="12504" actId="1036"/>
          <ac:spMkLst>
            <pc:docMk/>
            <pc:sldMk cId="2015417938" sldId="352"/>
            <ac:spMk id="324" creationId="{BF426457-3CA4-B6C6-51A8-ECCC6E1D1F45}"/>
          </ac:spMkLst>
        </pc:spChg>
        <pc:spChg chg="add mod">
          <ac:chgData name="Philippe Nivlet" userId="79b2451f-3b26-40ba-86c6-8a07d3ffc672" providerId="ADAL" clId="{F2EBAFA9-D1D5-4A99-B23E-69DBCF4A48F1}" dt="2025-03-03T14:14:34.062" v="12468" actId="1035"/>
          <ac:spMkLst>
            <pc:docMk/>
            <pc:sldMk cId="2015417938" sldId="352"/>
            <ac:spMk id="325" creationId="{4804D715-3C69-2588-D1C7-27B04741341E}"/>
          </ac:spMkLst>
        </pc:spChg>
        <pc:spChg chg="add mod">
          <ac:chgData name="Philippe Nivlet" userId="79b2451f-3b26-40ba-86c6-8a07d3ffc672" providerId="ADAL" clId="{F2EBAFA9-D1D5-4A99-B23E-69DBCF4A48F1}" dt="2025-03-03T14:14:29.222" v="12415" actId="1035"/>
          <ac:spMkLst>
            <pc:docMk/>
            <pc:sldMk cId="2015417938" sldId="352"/>
            <ac:spMk id="326" creationId="{A141804E-5FEB-BE67-647E-5491F3C623EB}"/>
          </ac:spMkLst>
        </pc:spChg>
        <pc:spChg chg="add mod">
          <ac:chgData name="Philippe Nivlet" userId="79b2451f-3b26-40ba-86c6-8a07d3ffc672" providerId="ADAL" clId="{F2EBAFA9-D1D5-4A99-B23E-69DBCF4A48F1}" dt="2025-03-03T14:18:38.181" v="12908" actId="1582"/>
          <ac:spMkLst>
            <pc:docMk/>
            <pc:sldMk cId="2015417938" sldId="352"/>
            <ac:spMk id="327" creationId="{814E1471-F373-D476-9BEE-E84CC30F4DC9}"/>
          </ac:spMkLst>
        </pc:spChg>
        <pc:spChg chg="add mod">
          <ac:chgData name="Philippe Nivlet" userId="79b2451f-3b26-40ba-86c6-8a07d3ffc672" providerId="ADAL" clId="{F2EBAFA9-D1D5-4A99-B23E-69DBCF4A48F1}" dt="2025-03-03T14:19:31.513" v="12918" actId="1076"/>
          <ac:spMkLst>
            <pc:docMk/>
            <pc:sldMk cId="2015417938" sldId="352"/>
            <ac:spMk id="328" creationId="{50A154D7-0E39-F075-D475-DE0D9A5EAD86}"/>
          </ac:spMkLst>
        </pc:spChg>
        <pc:spChg chg="add mod">
          <ac:chgData name="Philippe Nivlet" userId="79b2451f-3b26-40ba-86c6-8a07d3ffc672" providerId="ADAL" clId="{F2EBAFA9-D1D5-4A99-B23E-69DBCF4A48F1}" dt="2025-03-03T14:17:10.639" v="12837" actId="12789"/>
          <ac:spMkLst>
            <pc:docMk/>
            <pc:sldMk cId="2015417938" sldId="352"/>
            <ac:spMk id="329" creationId="{7E8150A0-1690-4F20-12CE-D3E4E6C84CCD}"/>
          </ac:spMkLst>
        </pc:spChg>
        <pc:spChg chg="add mod">
          <ac:chgData name="Philippe Nivlet" userId="79b2451f-3b26-40ba-86c6-8a07d3ffc672" providerId="ADAL" clId="{F2EBAFA9-D1D5-4A99-B23E-69DBCF4A48F1}" dt="2025-03-03T14:17:20.687" v="12890" actId="1036"/>
          <ac:spMkLst>
            <pc:docMk/>
            <pc:sldMk cId="2015417938" sldId="352"/>
            <ac:spMk id="330" creationId="{DB42E143-8EC8-CA21-2C32-08B8A6DB89B0}"/>
          </ac:spMkLst>
        </pc:spChg>
        <pc:spChg chg="add mod">
          <ac:chgData name="Philippe Nivlet" userId="79b2451f-3b26-40ba-86c6-8a07d3ffc672" providerId="ADAL" clId="{F2EBAFA9-D1D5-4A99-B23E-69DBCF4A48F1}" dt="2025-03-03T14:17:25.848" v="12896" actId="20577"/>
          <ac:spMkLst>
            <pc:docMk/>
            <pc:sldMk cId="2015417938" sldId="352"/>
            <ac:spMk id="331" creationId="{B7EEBFD9-AE7C-A3DC-8881-0832F347B2F5}"/>
          </ac:spMkLst>
        </pc:spChg>
        <pc:spChg chg="add mod">
          <ac:chgData name="Philippe Nivlet" userId="79b2451f-3b26-40ba-86c6-8a07d3ffc672" providerId="ADAL" clId="{F2EBAFA9-D1D5-4A99-B23E-69DBCF4A48F1}" dt="2025-03-03T14:17:30.656" v="12902" actId="20577"/>
          <ac:spMkLst>
            <pc:docMk/>
            <pc:sldMk cId="2015417938" sldId="352"/>
            <ac:spMk id="332" creationId="{BB87B1E5-C206-D96B-272B-751DE957BA5E}"/>
          </ac:spMkLst>
        </pc:spChg>
        <pc:spChg chg="add mod">
          <ac:chgData name="Philippe Nivlet" userId="79b2451f-3b26-40ba-86c6-8a07d3ffc672" providerId="ADAL" clId="{F2EBAFA9-D1D5-4A99-B23E-69DBCF4A48F1}" dt="2025-03-03T14:18:25.011" v="12907" actId="1582"/>
          <ac:spMkLst>
            <pc:docMk/>
            <pc:sldMk cId="2015417938" sldId="352"/>
            <ac:spMk id="333" creationId="{507C8B16-2286-3C28-EF77-2C7F2AE18D41}"/>
          </ac:spMkLst>
        </pc:spChg>
        <pc:spChg chg="add mod">
          <ac:chgData name="Philippe Nivlet" userId="79b2451f-3b26-40ba-86c6-8a07d3ffc672" providerId="ADAL" clId="{F2EBAFA9-D1D5-4A99-B23E-69DBCF4A48F1}" dt="2025-03-03T14:19:47.458" v="12924" actId="20577"/>
          <ac:spMkLst>
            <pc:docMk/>
            <pc:sldMk cId="2015417938" sldId="352"/>
            <ac:spMk id="337" creationId="{AE0AEA8E-ADEC-1BDC-6D19-500BF4B40D21}"/>
          </ac:spMkLst>
        </pc:spChg>
        <pc:spChg chg="add mod">
          <ac:chgData name="Philippe Nivlet" userId="79b2451f-3b26-40ba-86c6-8a07d3ffc672" providerId="ADAL" clId="{F2EBAFA9-D1D5-4A99-B23E-69DBCF4A48F1}" dt="2025-03-03T14:20:11.481" v="12937" actId="1076"/>
          <ac:spMkLst>
            <pc:docMk/>
            <pc:sldMk cId="2015417938" sldId="352"/>
            <ac:spMk id="339" creationId="{F1570854-1043-2A2F-5228-58815F6B75AF}"/>
          </ac:spMkLst>
        </pc:spChg>
        <pc:spChg chg="add mod">
          <ac:chgData name="Philippe Nivlet" userId="79b2451f-3b26-40ba-86c6-8a07d3ffc672" providerId="ADAL" clId="{F2EBAFA9-D1D5-4A99-B23E-69DBCF4A48F1}" dt="2025-03-03T14:58:55.656" v="13915" actId="1037"/>
          <ac:spMkLst>
            <pc:docMk/>
            <pc:sldMk cId="2015417938" sldId="352"/>
            <ac:spMk id="344" creationId="{AD09B44D-ACAE-5DE8-C7D8-71CBB9AC76E5}"/>
          </ac:spMkLst>
        </pc:spChg>
        <pc:picChg chg="add mod">
          <ac:chgData name="Philippe Nivlet" userId="79b2451f-3b26-40ba-86c6-8a07d3ffc672" providerId="ADAL" clId="{F2EBAFA9-D1D5-4A99-B23E-69DBCF4A48F1}" dt="2025-03-03T14:18:03.400" v="12905" actId="1076"/>
          <ac:picMkLst>
            <pc:docMk/>
            <pc:sldMk cId="2015417938" sldId="352"/>
            <ac:picMk id="246" creationId="{21EBC29F-29F9-8086-FF2B-3134C1D8EDC8}"/>
          </ac:picMkLst>
        </pc:picChg>
        <pc:picChg chg="add mod">
          <ac:chgData name="Philippe Nivlet" userId="79b2451f-3b26-40ba-86c6-8a07d3ffc672" providerId="ADAL" clId="{F2EBAFA9-D1D5-4A99-B23E-69DBCF4A48F1}" dt="2025-03-03T14:15:50.542" v="12702" actId="1076"/>
          <ac:picMkLst>
            <pc:docMk/>
            <pc:sldMk cId="2015417938" sldId="352"/>
            <ac:picMk id="247" creationId="{9B9C4EBF-5BDC-0EBF-D017-6085227AD908}"/>
          </ac:picMkLst>
        </pc:picChg>
        <pc:picChg chg="add mod">
          <ac:chgData name="Philippe Nivlet" userId="79b2451f-3b26-40ba-86c6-8a07d3ffc672" providerId="ADAL" clId="{F2EBAFA9-D1D5-4A99-B23E-69DBCF4A48F1}" dt="2025-03-03T14:15:57.517" v="12705" actId="1076"/>
          <ac:picMkLst>
            <pc:docMk/>
            <pc:sldMk cId="2015417938" sldId="352"/>
            <ac:picMk id="300" creationId="{C95B2A3B-08B1-A1E8-F0A9-15886E5BDCBF}"/>
          </ac:picMkLst>
        </pc:picChg>
        <pc:cxnChg chg="add mod">
          <ac:chgData name="Philippe Nivlet" userId="79b2451f-3b26-40ba-86c6-8a07d3ffc672" providerId="ADAL" clId="{F2EBAFA9-D1D5-4A99-B23E-69DBCF4A48F1}" dt="2025-03-03T14:12:16.590" v="12216" actId="14100"/>
          <ac:cxnSpMkLst>
            <pc:docMk/>
            <pc:sldMk cId="2015417938" sldId="352"/>
            <ac:cxnSpMk id="302" creationId="{2B7BF1C7-55C9-7800-C096-6612240762D8}"/>
          </ac:cxnSpMkLst>
        </pc:cxnChg>
        <pc:cxnChg chg="add mod">
          <ac:chgData name="Philippe Nivlet" userId="79b2451f-3b26-40ba-86c6-8a07d3ffc672" providerId="ADAL" clId="{F2EBAFA9-D1D5-4A99-B23E-69DBCF4A48F1}" dt="2025-03-03T14:12:25.690" v="12218" actId="14100"/>
          <ac:cxnSpMkLst>
            <pc:docMk/>
            <pc:sldMk cId="2015417938" sldId="352"/>
            <ac:cxnSpMk id="306" creationId="{FF96E860-5DEA-57AC-C26B-0347FB6C50E1}"/>
          </ac:cxnSpMkLst>
        </pc:cxnChg>
        <pc:cxnChg chg="add mod">
          <ac:chgData name="Philippe Nivlet" userId="79b2451f-3b26-40ba-86c6-8a07d3ffc672" providerId="ADAL" clId="{F2EBAFA9-D1D5-4A99-B23E-69DBCF4A48F1}" dt="2025-03-03T14:19:13.310" v="12911" actId="1582"/>
          <ac:cxnSpMkLst>
            <pc:docMk/>
            <pc:sldMk cId="2015417938" sldId="352"/>
            <ac:cxnSpMk id="335" creationId="{013A6158-0D64-33D6-6F3F-2F8A730654B6}"/>
          </ac:cxnSpMkLst>
        </pc:cxnChg>
        <pc:cxnChg chg="add mod">
          <ac:chgData name="Philippe Nivlet" userId="79b2451f-3b26-40ba-86c6-8a07d3ffc672" providerId="ADAL" clId="{F2EBAFA9-D1D5-4A99-B23E-69DBCF4A48F1}" dt="2025-03-03T14:20:01.865" v="12927" actId="14100"/>
          <ac:cxnSpMkLst>
            <pc:docMk/>
            <pc:sldMk cId="2015417938" sldId="352"/>
            <ac:cxnSpMk id="338" creationId="{75A8AAFC-5CD9-BFB7-6EEB-2C5C35731A53}"/>
          </ac:cxnSpMkLst>
        </pc:cxnChg>
        <pc:cxnChg chg="add mod">
          <ac:chgData name="Philippe Nivlet" userId="79b2451f-3b26-40ba-86c6-8a07d3ffc672" providerId="ADAL" clId="{F2EBAFA9-D1D5-4A99-B23E-69DBCF4A48F1}" dt="2025-03-03T14:58:29.712" v="13865" actId="1036"/>
          <ac:cxnSpMkLst>
            <pc:docMk/>
            <pc:sldMk cId="2015417938" sldId="352"/>
            <ac:cxnSpMk id="342" creationId="{8C57FCF4-9FAE-C1A3-FC4D-DFD069409040}"/>
          </ac:cxnSpMkLst>
        </pc:cxnChg>
        <pc:cxnChg chg="add mod">
          <ac:chgData name="Philippe Nivlet" userId="79b2451f-3b26-40ba-86c6-8a07d3ffc672" providerId="ADAL" clId="{F2EBAFA9-D1D5-4A99-B23E-69DBCF4A48F1}" dt="2025-03-03T14:59:07.886" v="13918" actId="14100"/>
          <ac:cxnSpMkLst>
            <pc:docMk/>
            <pc:sldMk cId="2015417938" sldId="352"/>
            <ac:cxnSpMk id="345" creationId="{87CE8ACD-A056-636D-3E0A-C01B03F8A436}"/>
          </ac:cxnSpMkLst>
        </pc:cxnChg>
      </pc:sldChg>
      <pc:sldChg chg="addSp delSp modSp mod">
        <pc:chgData name="Philippe Nivlet" userId="79b2451f-3b26-40ba-86c6-8a07d3ffc672" providerId="ADAL" clId="{F2EBAFA9-D1D5-4A99-B23E-69DBCF4A48F1}" dt="2025-03-04T13:34:34.066" v="18331" actId="113"/>
        <pc:sldMkLst>
          <pc:docMk/>
          <pc:sldMk cId="1608270930" sldId="353"/>
        </pc:sldMkLst>
        <pc:spChg chg="mod">
          <ac:chgData name="Philippe Nivlet" userId="79b2451f-3b26-40ba-86c6-8a07d3ffc672" providerId="ADAL" clId="{F2EBAFA9-D1D5-4A99-B23E-69DBCF4A48F1}" dt="2025-03-04T11:55:10.815" v="16425" actId="20577"/>
          <ac:spMkLst>
            <pc:docMk/>
            <pc:sldMk cId="1608270930" sldId="353"/>
            <ac:spMk id="2" creationId="{CE996A34-54A0-963D-1171-ECCB701FEC6B}"/>
          </ac:spMkLst>
        </pc:spChg>
        <pc:spChg chg="mod">
          <ac:chgData name="Philippe Nivlet" userId="79b2451f-3b26-40ba-86c6-8a07d3ffc672" providerId="ADAL" clId="{F2EBAFA9-D1D5-4A99-B23E-69DBCF4A48F1}" dt="2025-03-04T13:34:34.066" v="18331" actId="113"/>
          <ac:spMkLst>
            <pc:docMk/>
            <pc:sldMk cId="1608270930" sldId="353"/>
            <ac:spMk id="3" creationId="{00C232C4-71FE-8F12-C2F9-6C08441C57CE}"/>
          </ac:spMkLst>
        </pc:spChg>
        <pc:picChg chg="add mod">
          <ac:chgData name="Philippe Nivlet" userId="79b2451f-3b26-40ba-86c6-8a07d3ffc672" providerId="ADAL" clId="{F2EBAFA9-D1D5-4A99-B23E-69DBCF4A48F1}" dt="2025-03-04T12:00:38.260" v="16603" actId="1076"/>
          <ac:picMkLst>
            <pc:docMk/>
            <pc:sldMk cId="1608270930" sldId="353"/>
            <ac:picMk id="24" creationId="{33395B67-4F9E-2FD9-F718-13562FFED9DC}"/>
          </ac:picMkLst>
        </pc:picChg>
        <pc:picChg chg="add mod">
          <ac:chgData name="Philippe Nivlet" userId="79b2451f-3b26-40ba-86c6-8a07d3ffc672" providerId="ADAL" clId="{F2EBAFA9-D1D5-4A99-B23E-69DBCF4A48F1}" dt="2025-03-04T12:02:42.413" v="16623" actId="1076"/>
          <ac:picMkLst>
            <pc:docMk/>
            <pc:sldMk cId="1608270930" sldId="353"/>
            <ac:picMk id="34" creationId="{69EA43B1-888C-6A2F-F3EF-4CFC9CB23608}"/>
          </ac:picMkLst>
        </pc:picChg>
      </pc:sldChg>
      <pc:sldChg chg="modSp del mod">
        <pc:chgData name="Philippe Nivlet" userId="79b2451f-3b26-40ba-86c6-8a07d3ffc672" providerId="ADAL" clId="{F2EBAFA9-D1D5-4A99-B23E-69DBCF4A48F1}" dt="2025-03-04T12:03:29.611" v="16658" actId="47"/>
        <pc:sldMkLst>
          <pc:docMk/>
          <pc:sldMk cId="1572975264" sldId="354"/>
        </pc:sldMkLst>
      </pc:sldChg>
      <pc:sldChg chg="del">
        <pc:chgData name="Philippe Nivlet" userId="79b2451f-3b26-40ba-86c6-8a07d3ffc672" providerId="ADAL" clId="{F2EBAFA9-D1D5-4A99-B23E-69DBCF4A48F1}" dt="2025-03-03T14:41:40.960" v="13471" actId="47"/>
        <pc:sldMkLst>
          <pc:docMk/>
          <pc:sldMk cId="3306029880" sldId="355"/>
        </pc:sldMkLst>
      </pc:sldChg>
      <pc:sldChg chg="del">
        <pc:chgData name="Philippe Nivlet" userId="79b2451f-3b26-40ba-86c6-8a07d3ffc672" providerId="ADAL" clId="{F2EBAFA9-D1D5-4A99-B23E-69DBCF4A48F1}" dt="2025-03-03T14:41:42.553" v="13472" actId="47"/>
        <pc:sldMkLst>
          <pc:docMk/>
          <pc:sldMk cId="1866055049" sldId="356"/>
        </pc:sldMkLst>
      </pc:sldChg>
      <pc:sldChg chg="del">
        <pc:chgData name="Philippe Nivlet" userId="79b2451f-3b26-40ba-86c6-8a07d3ffc672" providerId="ADAL" clId="{F2EBAFA9-D1D5-4A99-B23E-69DBCF4A48F1}" dt="2025-03-03T14:41:48.506" v="13473" actId="47"/>
        <pc:sldMkLst>
          <pc:docMk/>
          <pc:sldMk cId="3465079329" sldId="357"/>
        </pc:sldMkLst>
      </pc:sldChg>
      <pc:sldChg chg="del">
        <pc:chgData name="Philippe Nivlet" userId="79b2451f-3b26-40ba-86c6-8a07d3ffc672" providerId="ADAL" clId="{F2EBAFA9-D1D5-4A99-B23E-69DBCF4A48F1}" dt="2025-03-03T14:41:49.534" v="13474" actId="47"/>
        <pc:sldMkLst>
          <pc:docMk/>
          <pc:sldMk cId="2333640490" sldId="358"/>
        </pc:sldMkLst>
      </pc:sldChg>
      <pc:sldChg chg="del">
        <pc:chgData name="Philippe Nivlet" userId="79b2451f-3b26-40ba-86c6-8a07d3ffc672" providerId="ADAL" clId="{F2EBAFA9-D1D5-4A99-B23E-69DBCF4A48F1}" dt="2025-03-04T12:03:35.064" v="16659" actId="47"/>
        <pc:sldMkLst>
          <pc:docMk/>
          <pc:sldMk cId="1244585621" sldId="359"/>
        </pc:sldMkLst>
      </pc:sldChg>
      <pc:sldChg chg="del">
        <pc:chgData name="Philippe Nivlet" userId="79b2451f-3b26-40ba-86c6-8a07d3ffc672" providerId="ADAL" clId="{F2EBAFA9-D1D5-4A99-B23E-69DBCF4A48F1}" dt="2025-03-03T14:43:42.471" v="13622" actId="47"/>
        <pc:sldMkLst>
          <pc:docMk/>
          <pc:sldMk cId="1136827343" sldId="360"/>
        </pc:sldMkLst>
      </pc:sldChg>
      <pc:sldChg chg="del">
        <pc:chgData name="Philippe Nivlet" userId="79b2451f-3b26-40ba-86c6-8a07d3ffc672" providerId="ADAL" clId="{F2EBAFA9-D1D5-4A99-B23E-69DBCF4A48F1}" dt="2025-03-03T14:43:43.977" v="13623" actId="47"/>
        <pc:sldMkLst>
          <pc:docMk/>
          <pc:sldMk cId="21097068" sldId="361"/>
        </pc:sldMkLst>
      </pc:sldChg>
      <pc:sldChg chg="del">
        <pc:chgData name="Philippe Nivlet" userId="79b2451f-3b26-40ba-86c6-8a07d3ffc672" providerId="ADAL" clId="{F2EBAFA9-D1D5-4A99-B23E-69DBCF4A48F1}" dt="2025-03-03T14:43:46.912" v="13624" actId="47"/>
        <pc:sldMkLst>
          <pc:docMk/>
          <pc:sldMk cId="512336993" sldId="362"/>
        </pc:sldMkLst>
      </pc:sldChg>
      <pc:sldChg chg="modSp mod">
        <pc:chgData name="Philippe Nivlet" userId="79b2451f-3b26-40ba-86c6-8a07d3ffc672" providerId="ADAL" clId="{F2EBAFA9-D1D5-4A99-B23E-69DBCF4A48F1}" dt="2025-03-25T12:32:24.488" v="41942" actId="20577"/>
        <pc:sldMkLst>
          <pc:docMk/>
          <pc:sldMk cId="4009852992" sldId="363"/>
        </pc:sldMkLst>
        <pc:spChg chg="mod">
          <ac:chgData name="Philippe Nivlet" userId="79b2451f-3b26-40ba-86c6-8a07d3ffc672" providerId="ADAL" clId="{F2EBAFA9-D1D5-4A99-B23E-69DBCF4A48F1}" dt="2025-03-25T12:32:24.488" v="41942" actId="20577"/>
          <ac:spMkLst>
            <pc:docMk/>
            <pc:sldMk cId="4009852992" sldId="363"/>
            <ac:spMk id="3" creationId="{861A41DC-D0D7-CC82-1C94-7139C413BF0D}"/>
          </ac:spMkLst>
        </pc:spChg>
        <pc:spChg chg="mod">
          <ac:chgData name="Philippe Nivlet" userId="79b2451f-3b26-40ba-86c6-8a07d3ffc672" providerId="ADAL" clId="{F2EBAFA9-D1D5-4A99-B23E-69DBCF4A48F1}" dt="2025-03-04T12:10:30.621" v="17216" actId="20577"/>
          <ac:spMkLst>
            <pc:docMk/>
            <pc:sldMk cId="4009852992" sldId="363"/>
            <ac:spMk id="4" creationId="{55A1E918-6F3B-4ABD-5144-25E710358C35}"/>
          </ac:spMkLst>
        </pc:spChg>
      </pc:sldChg>
      <pc:sldChg chg="del">
        <pc:chgData name="Philippe Nivlet" userId="79b2451f-3b26-40ba-86c6-8a07d3ffc672" providerId="ADAL" clId="{F2EBAFA9-D1D5-4A99-B23E-69DBCF4A48F1}" dt="2025-03-04T12:28:05.561" v="17270" actId="47"/>
        <pc:sldMkLst>
          <pc:docMk/>
          <pc:sldMk cId="1191826412" sldId="364"/>
        </pc:sldMkLst>
      </pc:sldChg>
      <pc:sldChg chg="del">
        <pc:chgData name="Philippe Nivlet" userId="79b2451f-3b26-40ba-86c6-8a07d3ffc672" providerId="ADAL" clId="{F2EBAFA9-D1D5-4A99-B23E-69DBCF4A48F1}" dt="2025-03-04T12:28:07.251" v="17271" actId="47"/>
        <pc:sldMkLst>
          <pc:docMk/>
          <pc:sldMk cId="1761653892" sldId="365"/>
        </pc:sldMkLst>
      </pc:sldChg>
      <pc:sldChg chg="del">
        <pc:chgData name="Philippe Nivlet" userId="79b2451f-3b26-40ba-86c6-8a07d3ffc672" providerId="ADAL" clId="{F2EBAFA9-D1D5-4A99-B23E-69DBCF4A48F1}" dt="2025-03-07T12:01:22.609" v="28455" actId="47"/>
        <pc:sldMkLst>
          <pc:docMk/>
          <pc:sldMk cId="3254843111" sldId="366"/>
        </pc:sldMkLst>
      </pc:sldChg>
      <pc:sldChg chg="modSp del mod">
        <pc:chgData name="Philippe Nivlet" userId="79b2451f-3b26-40ba-86c6-8a07d3ffc672" providerId="ADAL" clId="{F2EBAFA9-D1D5-4A99-B23E-69DBCF4A48F1}" dt="2025-03-04T09:23:26.402" v="15030" actId="47"/>
        <pc:sldMkLst>
          <pc:docMk/>
          <pc:sldMk cId="2235960" sldId="367"/>
        </pc:sldMkLst>
      </pc:sldChg>
      <pc:sldChg chg="del">
        <pc:chgData name="Philippe Nivlet" userId="79b2451f-3b26-40ba-86c6-8a07d3ffc672" providerId="ADAL" clId="{F2EBAFA9-D1D5-4A99-B23E-69DBCF4A48F1}" dt="2025-03-07T12:01:22.609" v="28455" actId="47"/>
        <pc:sldMkLst>
          <pc:docMk/>
          <pc:sldMk cId="1039493722" sldId="368"/>
        </pc:sldMkLst>
      </pc:sldChg>
      <pc:sldChg chg="addSp delSp modSp mod">
        <pc:chgData name="Philippe Nivlet" userId="79b2451f-3b26-40ba-86c6-8a07d3ffc672" providerId="ADAL" clId="{F2EBAFA9-D1D5-4A99-B23E-69DBCF4A48F1}" dt="2025-03-04T11:39:42.199" v="16183" actId="20577"/>
        <pc:sldMkLst>
          <pc:docMk/>
          <pc:sldMk cId="3787016401" sldId="369"/>
        </pc:sldMkLst>
        <pc:spChg chg="mod">
          <ac:chgData name="Philippe Nivlet" userId="79b2451f-3b26-40ba-86c6-8a07d3ffc672" providerId="ADAL" clId="{F2EBAFA9-D1D5-4A99-B23E-69DBCF4A48F1}" dt="2025-03-03T11:43:59.890" v="10222" actId="20577"/>
          <ac:spMkLst>
            <pc:docMk/>
            <pc:sldMk cId="3787016401" sldId="369"/>
            <ac:spMk id="2" creationId="{5F738680-60F8-C7EC-2558-DDCF1AD15E18}"/>
          </ac:spMkLst>
        </pc:spChg>
        <pc:spChg chg="add del mod">
          <ac:chgData name="Philippe Nivlet" userId="79b2451f-3b26-40ba-86c6-8a07d3ffc672" providerId="ADAL" clId="{F2EBAFA9-D1D5-4A99-B23E-69DBCF4A48F1}" dt="2025-03-04T11:39:42.199" v="16183" actId="20577"/>
          <ac:spMkLst>
            <pc:docMk/>
            <pc:sldMk cId="3787016401" sldId="369"/>
            <ac:spMk id="3" creationId="{B8E00D36-A472-9170-9C10-53A7D6B488BA}"/>
          </ac:spMkLst>
        </pc:spChg>
        <pc:picChg chg="add mod">
          <ac:chgData name="Philippe Nivlet" userId="79b2451f-3b26-40ba-86c6-8a07d3ffc672" providerId="ADAL" clId="{F2EBAFA9-D1D5-4A99-B23E-69DBCF4A48F1}" dt="2025-03-04T09:40:48.596" v="15244"/>
          <ac:picMkLst>
            <pc:docMk/>
            <pc:sldMk cId="3787016401" sldId="369"/>
            <ac:picMk id="7" creationId="{3A4946B0-C14D-9BBE-44C5-B25C2AFC97C9}"/>
          </ac:picMkLst>
        </pc:picChg>
      </pc:sldChg>
      <pc:sldChg chg="addSp delSp modSp mod">
        <pc:chgData name="Philippe Nivlet" userId="79b2451f-3b26-40ba-86c6-8a07d3ffc672" providerId="ADAL" clId="{F2EBAFA9-D1D5-4A99-B23E-69DBCF4A48F1}" dt="2025-03-04T09:43:14.688" v="15334" actId="1076"/>
        <pc:sldMkLst>
          <pc:docMk/>
          <pc:sldMk cId="412642612" sldId="370"/>
        </pc:sldMkLst>
        <pc:spChg chg="mod">
          <ac:chgData name="Philippe Nivlet" userId="79b2451f-3b26-40ba-86c6-8a07d3ffc672" providerId="ADAL" clId="{F2EBAFA9-D1D5-4A99-B23E-69DBCF4A48F1}" dt="2025-03-04T09:33:24.691" v="15173" actId="20577"/>
          <ac:spMkLst>
            <pc:docMk/>
            <pc:sldMk cId="412642612" sldId="370"/>
            <ac:spMk id="2" creationId="{4E76A511-E62B-4D2E-78DC-39F0DAE49FD7}"/>
          </ac:spMkLst>
        </pc:spChg>
        <pc:picChg chg="add mod">
          <ac:chgData name="Philippe Nivlet" userId="79b2451f-3b26-40ba-86c6-8a07d3ffc672" providerId="ADAL" clId="{F2EBAFA9-D1D5-4A99-B23E-69DBCF4A48F1}" dt="2025-03-04T09:43:14.688" v="15334" actId="1076"/>
          <ac:picMkLst>
            <pc:docMk/>
            <pc:sldMk cId="412642612" sldId="370"/>
            <ac:picMk id="1032" creationId="{B7AC9936-4DEA-5D11-B2C2-FAF1AD7FFAB9}"/>
          </ac:picMkLst>
        </pc:picChg>
      </pc:sldChg>
      <pc:sldChg chg="del">
        <pc:chgData name="Philippe Nivlet" userId="79b2451f-3b26-40ba-86c6-8a07d3ffc672" providerId="ADAL" clId="{F2EBAFA9-D1D5-4A99-B23E-69DBCF4A48F1}" dt="2025-03-07T12:01:22.609" v="28455" actId="47"/>
        <pc:sldMkLst>
          <pc:docMk/>
          <pc:sldMk cId="16348638" sldId="371"/>
        </pc:sldMkLst>
      </pc:sldChg>
      <pc:sldChg chg="del">
        <pc:chgData name="Philippe Nivlet" userId="79b2451f-3b26-40ba-86c6-8a07d3ffc672" providerId="ADAL" clId="{F2EBAFA9-D1D5-4A99-B23E-69DBCF4A48F1}" dt="2025-03-07T12:01:22.609" v="28455" actId="47"/>
        <pc:sldMkLst>
          <pc:docMk/>
          <pc:sldMk cId="4039587533" sldId="372"/>
        </pc:sldMkLst>
      </pc:sldChg>
      <pc:sldChg chg="del">
        <pc:chgData name="Philippe Nivlet" userId="79b2451f-3b26-40ba-86c6-8a07d3ffc672" providerId="ADAL" clId="{F2EBAFA9-D1D5-4A99-B23E-69DBCF4A48F1}" dt="2025-03-07T12:01:22.609" v="28455" actId="47"/>
        <pc:sldMkLst>
          <pc:docMk/>
          <pc:sldMk cId="3267642150" sldId="373"/>
        </pc:sldMkLst>
      </pc:sldChg>
      <pc:sldChg chg="del">
        <pc:chgData name="Philippe Nivlet" userId="79b2451f-3b26-40ba-86c6-8a07d3ffc672" providerId="ADAL" clId="{F2EBAFA9-D1D5-4A99-B23E-69DBCF4A48F1}" dt="2025-03-07T12:01:22.609" v="28455" actId="47"/>
        <pc:sldMkLst>
          <pc:docMk/>
          <pc:sldMk cId="3087855455" sldId="374"/>
        </pc:sldMkLst>
      </pc:sldChg>
      <pc:sldChg chg="del">
        <pc:chgData name="Philippe Nivlet" userId="79b2451f-3b26-40ba-86c6-8a07d3ffc672" providerId="ADAL" clId="{F2EBAFA9-D1D5-4A99-B23E-69DBCF4A48F1}" dt="2025-03-07T12:01:22.609" v="28455" actId="47"/>
        <pc:sldMkLst>
          <pc:docMk/>
          <pc:sldMk cId="3290658597" sldId="375"/>
        </pc:sldMkLst>
      </pc:sldChg>
      <pc:sldChg chg="del">
        <pc:chgData name="Philippe Nivlet" userId="79b2451f-3b26-40ba-86c6-8a07d3ffc672" providerId="ADAL" clId="{F2EBAFA9-D1D5-4A99-B23E-69DBCF4A48F1}" dt="2025-03-07T12:01:22.609" v="28455" actId="47"/>
        <pc:sldMkLst>
          <pc:docMk/>
          <pc:sldMk cId="2782966881" sldId="376"/>
        </pc:sldMkLst>
      </pc:sldChg>
      <pc:sldChg chg="del">
        <pc:chgData name="Philippe Nivlet" userId="79b2451f-3b26-40ba-86c6-8a07d3ffc672" providerId="ADAL" clId="{F2EBAFA9-D1D5-4A99-B23E-69DBCF4A48F1}" dt="2025-03-07T12:01:22.609" v="28455" actId="47"/>
        <pc:sldMkLst>
          <pc:docMk/>
          <pc:sldMk cId="3835851027" sldId="377"/>
        </pc:sldMkLst>
      </pc:sldChg>
      <pc:sldChg chg="del">
        <pc:chgData name="Philippe Nivlet" userId="79b2451f-3b26-40ba-86c6-8a07d3ffc672" providerId="ADAL" clId="{F2EBAFA9-D1D5-4A99-B23E-69DBCF4A48F1}" dt="2025-03-07T12:01:22.609" v="28455" actId="47"/>
        <pc:sldMkLst>
          <pc:docMk/>
          <pc:sldMk cId="400557257" sldId="378"/>
        </pc:sldMkLst>
      </pc:sldChg>
      <pc:sldChg chg="del">
        <pc:chgData name="Philippe Nivlet" userId="79b2451f-3b26-40ba-86c6-8a07d3ffc672" providerId="ADAL" clId="{F2EBAFA9-D1D5-4A99-B23E-69DBCF4A48F1}" dt="2025-03-07T12:01:22.609" v="28455" actId="47"/>
        <pc:sldMkLst>
          <pc:docMk/>
          <pc:sldMk cId="1423568741" sldId="379"/>
        </pc:sldMkLst>
      </pc:sldChg>
      <pc:sldChg chg="del">
        <pc:chgData name="Philippe Nivlet" userId="79b2451f-3b26-40ba-86c6-8a07d3ffc672" providerId="ADAL" clId="{F2EBAFA9-D1D5-4A99-B23E-69DBCF4A48F1}" dt="2025-03-07T12:01:22.609" v="28455" actId="47"/>
        <pc:sldMkLst>
          <pc:docMk/>
          <pc:sldMk cId="2214691720" sldId="380"/>
        </pc:sldMkLst>
      </pc:sldChg>
      <pc:sldChg chg="del">
        <pc:chgData name="Philippe Nivlet" userId="79b2451f-3b26-40ba-86c6-8a07d3ffc672" providerId="ADAL" clId="{F2EBAFA9-D1D5-4A99-B23E-69DBCF4A48F1}" dt="2025-03-07T12:01:22.609" v="28455" actId="47"/>
        <pc:sldMkLst>
          <pc:docMk/>
          <pc:sldMk cId="68529064" sldId="381"/>
        </pc:sldMkLst>
      </pc:sldChg>
      <pc:sldChg chg="del">
        <pc:chgData name="Philippe Nivlet" userId="79b2451f-3b26-40ba-86c6-8a07d3ffc672" providerId="ADAL" clId="{F2EBAFA9-D1D5-4A99-B23E-69DBCF4A48F1}" dt="2025-03-07T12:01:22.609" v="28455" actId="47"/>
        <pc:sldMkLst>
          <pc:docMk/>
          <pc:sldMk cId="1215122980" sldId="382"/>
        </pc:sldMkLst>
      </pc:sldChg>
      <pc:sldChg chg="del">
        <pc:chgData name="Philippe Nivlet" userId="79b2451f-3b26-40ba-86c6-8a07d3ffc672" providerId="ADAL" clId="{F2EBAFA9-D1D5-4A99-B23E-69DBCF4A48F1}" dt="2025-03-07T12:01:22.609" v="28455" actId="47"/>
        <pc:sldMkLst>
          <pc:docMk/>
          <pc:sldMk cId="2583219364" sldId="383"/>
        </pc:sldMkLst>
      </pc:sldChg>
      <pc:sldChg chg="del">
        <pc:chgData name="Philippe Nivlet" userId="79b2451f-3b26-40ba-86c6-8a07d3ffc672" providerId="ADAL" clId="{F2EBAFA9-D1D5-4A99-B23E-69DBCF4A48F1}" dt="2025-03-07T12:01:22.609" v="28455" actId="47"/>
        <pc:sldMkLst>
          <pc:docMk/>
          <pc:sldMk cId="970962814" sldId="384"/>
        </pc:sldMkLst>
      </pc:sldChg>
      <pc:sldChg chg="del">
        <pc:chgData name="Philippe Nivlet" userId="79b2451f-3b26-40ba-86c6-8a07d3ffc672" providerId="ADAL" clId="{F2EBAFA9-D1D5-4A99-B23E-69DBCF4A48F1}" dt="2025-03-07T12:01:22.609" v="28455" actId="47"/>
        <pc:sldMkLst>
          <pc:docMk/>
          <pc:sldMk cId="623400798" sldId="385"/>
        </pc:sldMkLst>
      </pc:sldChg>
      <pc:sldChg chg="del">
        <pc:chgData name="Philippe Nivlet" userId="79b2451f-3b26-40ba-86c6-8a07d3ffc672" providerId="ADAL" clId="{F2EBAFA9-D1D5-4A99-B23E-69DBCF4A48F1}" dt="2025-03-07T12:01:22.609" v="28455" actId="47"/>
        <pc:sldMkLst>
          <pc:docMk/>
          <pc:sldMk cId="4227307202" sldId="386"/>
        </pc:sldMkLst>
      </pc:sldChg>
      <pc:sldChg chg="del">
        <pc:chgData name="Philippe Nivlet" userId="79b2451f-3b26-40ba-86c6-8a07d3ffc672" providerId="ADAL" clId="{F2EBAFA9-D1D5-4A99-B23E-69DBCF4A48F1}" dt="2025-03-07T12:01:22.609" v="28455" actId="47"/>
        <pc:sldMkLst>
          <pc:docMk/>
          <pc:sldMk cId="957387780" sldId="387"/>
        </pc:sldMkLst>
      </pc:sldChg>
      <pc:sldChg chg="del">
        <pc:chgData name="Philippe Nivlet" userId="79b2451f-3b26-40ba-86c6-8a07d3ffc672" providerId="ADAL" clId="{F2EBAFA9-D1D5-4A99-B23E-69DBCF4A48F1}" dt="2025-03-07T12:01:22.609" v="28455" actId="47"/>
        <pc:sldMkLst>
          <pc:docMk/>
          <pc:sldMk cId="1497960983" sldId="388"/>
        </pc:sldMkLst>
      </pc:sldChg>
      <pc:sldChg chg="del">
        <pc:chgData name="Philippe Nivlet" userId="79b2451f-3b26-40ba-86c6-8a07d3ffc672" providerId="ADAL" clId="{F2EBAFA9-D1D5-4A99-B23E-69DBCF4A48F1}" dt="2025-03-07T12:01:22.609" v="28455" actId="47"/>
        <pc:sldMkLst>
          <pc:docMk/>
          <pc:sldMk cId="4017760938" sldId="389"/>
        </pc:sldMkLst>
      </pc:sldChg>
      <pc:sldChg chg="del">
        <pc:chgData name="Philippe Nivlet" userId="79b2451f-3b26-40ba-86c6-8a07d3ffc672" providerId="ADAL" clId="{F2EBAFA9-D1D5-4A99-B23E-69DBCF4A48F1}" dt="2025-03-07T12:01:22.609" v="28455" actId="47"/>
        <pc:sldMkLst>
          <pc:docMk/>
          <pc:sldMk cId="23133823" sldId="390"/>
        </pc:sldMkLst>
      </pc:sldChg>
      <pc:sldChg chg="del">
        <pc:chgData name="Philippe Nivlet" userId="79b2451f-3b26-40ba-86c6-8a07d3ffc672" providerId="ADAL" clId="{F2EBAFA9-D1D5-4A99-B23E-69DBCF4A48F1}" dt="2025-03-07T12:01:22.609" v="28455" actId="47"/>
        <pc:sldMkLst>
          <pc:docMk/>
          <pc:sldMk cId="4256957552" sldId="391"/>
        </pc:sldMkLst>
      </pc:sldChg>
      <pc:sldChg chg="del">
        <pc:chgData name="Philippe Nivlet" userId="79b2451f-3b26-40ba-86c6-8a07d3ffc672" providerId="ADAL" clId="{F2EBAFA9-D1D5-4A99-B23E-69DBCF4A48F1}" dt="2025-03-07T12:01:22.609" v="28455" actId="47"/>
        <pc:sldMkLst>
          <pc:docMk/>
          <pc:sldMk cId="855965326" sldId="392"/>
        </pc:sldMkLst>
      </pc:sldChg>
      <pc:sldChg chg="del">
        <pc:chgData name="Philippe Nivlet" userId="79b2451f-3b26-40ba-86c6-8a07d3ffc672" providerId="ADAL" clId="{F2EBAFA9-D1D5-4A99-B23E-69DBCF4A48F1}" dt="2025-03-07T12:01:22.609" v="28455" actId="47"/>
        <pc:sldMkLst>
          <pc:docMk/>
          <pc:sldMk cId="1144823073" sldId="393"/>
        </pc:sldMkLst>
      </pc:sldChg>
      <pc:sldChg chg="del">
        <pc:chgData name="Philippe Nivlet" userId="79b2451f-3b26-40ba-86c6-8a07d3ffc672" providerId="ADAL" clId="{F2EBAFA9-D1D5-4A99-B23E-69DBCF4A48F1}" dt="2025-03-07T12:01:22.609" v="28455" actId="47"/>
        <pc:sldMkLst>
          <pc:docMk/>
          <pc:sldMk cId="1962745580" sldId="394"/>
        </pc:sldMkLst>
      </pc:sldChg>
      <pc:sldChg chg="del">
        <pc:chgData name="Philippe Nivlet" userId="79b2451f-3b26-40ba-86c6-8a07d3ffc672" providerId="ADAL" clId="{F2EBAFA9-D1D5-4A99-B23E-69DBCF4A48F1}" dt="2025-03-07T12:01:22.609" v="28455" actId="47"/>
        <pc:sldMkLst>
          <pc:docMk/>
          <pc:sldMk cId="906172018" sldId="395"/>
        </pc:sldMkLst>
      </pc:sldChg>
      <pc:sldChg chg="del">
        <pc:chgData name="Philippe Nivlet" userId="79b2451f-3b26-40ba-86c6-8a07d3ffc672" providerId="ADAL" clId="{F2EBAFA9-D1D5-4A99-B23E-69DBCF4A48F1}" dt="2025-03-06T11:04:23.935" v="26362" actId="47"/>
        <pc:sldMkLst>
          <pc:docMk/>
          <pc:sldMk cId="3970935537" sldId="396"/>
        </pc:sldMkLst>
      </pc:sldChg>
      <pc:sldChg chg="addSp delSp modSp add mod delAnim modAnim">
        <pc:chgData name="Philippe Nivlet" userId="79b2451f-3b26-40ba-86c6-8a07d3ffc672" providerId="ADAL" clId="{F2EBAFA9-D1D5-4A99-B23E-69DBCF4A48F1}" dt="2025-03-05T11:24:48.645" v="22738" actId="207"/>
        <pc:sldMkLst>
          <pc:docMk/>
          <pc:sldMk cId="154396055" sldId="397"/>
        </pc:sldMkLst>
        <pc:spChg chg="mod">
          <ac:chgData name="Philippe Nivlet" userId="79b2451f-3b26-40ba-86c6-8a07d3ffc672" providerId="ADAL" clId="{F2EBAFA9-D1D5-4A99-B23E-69DBCF4A48F1}" dt="2025-03-04T12:29:20.046" v="17339" actId="20577"/>
          <ac:spMkLst>
            <pc:docMk/>
            <pc:sldMk cId="154396055" sldId="397"/>
            <ac:spMk id="2" creationId="{385AC828-F10F-8192-0130-5D16F6F94216}"/>
          </ac:spMkLst>
        </pc:spChg>
        <pc:spChg chg="add mod">
          <ac:chgData name="Philippe Nivlet" userId="79b2451f-3b26-40ba-86c6-8a07d3ffc672" providerId="ADAL" clId="{F2EBAFA9-D1D5-4A99-B23E-69DBCF4A48F1}" dt="2025-03-05T11:13:50.601" v="22442"/>
          <ac:spMkLst>
            <pc:docMk/>
            <pc:sldMk cId="154396055" sldId="397"/>
            <ac:spMk id="15" creationId="{378F065C-4793-2863-4E79-1A896E906283}"/>
          </ac:spMkLst>
        </pc:spChg>
        <pc:spChg chg="add mod">
          <ac:chgData name="Philippe Nivlet" userId="79b2451f-3b26-40ba-86c6-8a07d3ffc672" providerId="ADAL" clId="{F2EBAFA9-D1D5-4A99-B23E-69DBCF4A48F1}" dt="2025-03-05T11:13:50.601" v="22442"/>
          <ac:spMkLst>
            <pc:docMk/>
            <pc:sldMk cId="154396055" sldId="397"/>
            <ac:spMk id="16" creationId="{444F5331-4C14-5DA4-36D0-06D980CB823B}"/>
          </ac:spMkLst>
        </pc:spChg>
        <pc:spChg chg="add mod">
          <ac:chgData name="Philippe Nivlet" userId="79b2451f-3b26-40ba-86c6-8a07d3ffc672" providerId="ADAL" clId="{F2EBAFA9-D1D5-4A99-B23E-69DBCF4A48F1}" dt="2025-03-05T11:13:50.601" v="22442"/>
          <ac:spMkLst>
            <pc:docMk/>
            <pc:sldMk cId="154396055" sldId="397"/>
            <ac:spMk id="18" creationId="{0A4E826B-47B8-8024-BB83-A165FEEB9C72}"/>
          </ac:spMkLst>
        </pc:spChg>
        <pc:spChg chg="add mod">
          <ac:chgData name="Philippe Nivlet" userId="79b2451f-3b26-40ba-86c6-8a07d3ffc672" providerId="ADAL" clId="{F2EBAFA9-D1D5-4A99-B23E-69DBCF4A48F1}" dt="2025-03-05T11:13:50.601" v="22442"/>
          <ac:spMkLst>
            <pc:docMk/>
            <pc:sldMk cId="154396055" sldId="397"/>
            <ac:spMk id="19" creationId="{52CF163A-5A3B-BE89-FC94-4BFD0F20BD0D}"/>
          </ac:spMkLst>
        </pc:spChg>
        <pc:spChg chg="add mod">
          <ac:chgData name="Philippe Nivlet" userId="79b2451f-3b26-40ba-86c6-8a07d3ffc672" providerId="ADAL" clId="{F2EBAFA9-D1D5-4A99-B23E-69DBCF4A48F1}" dt="2025-03-05T11:13:50.601" v="22442"/>
          <ac:spMkLst>
            <pc:docMk/>
            <pc:sldMk cId="154396055" sldId="397"/>
            <ac:spMk id="23" creationId="{F70E9E0D-18E0-A577-06D5-232B072FDBA1}"/>
          </ac:spMkLst>
        </pc:spChg>
        <pc:spChg chg="add mod">
          <ac:chgData name="Philippe Nivlet" userId="79b2451f-3b26-40ba-86c6-8a07d3ffc672" providerId="ADAL" clId="{F2EBAFA9-D1D5-4A99-B23E-69DBCF4A48F1}" dt="2025-03-05T11:13:50.601" v="22442"/>
          <ac:spMkLst>
            <pc:docMk/>
            <pc:sldMk cId="154396055" sldId="397"/>
            <ac:spMk id="24" creationId="{070CDA04-C538-E770-DE9B-2BF1EBA0E618}"/>
          </ac:spMkLst>
        </pc:spChg>
        <pc:spChg chg="mod">
          <ac:chgData name="Philippe Nivlet" userId="79b2451f-3b26-40ba-86c6-8a07d3ffc672" providerId="ADAL" clId="{F2EBAFA9-D1D5-4A99-B23E-69DBCF4A48F1}" dt="2025-03-05T11:23:58.798" v="22730" actId="1076"/>
          <ac:spMkLst>
            <pc:docMk/>
            <pc:sldMk cId="154396055" sldId="397"/>
            <ac:spMk id="37" creationId="{5B6E7D7E-2FA3-783E-DBA5-2494BD45CE69}"/>
          </ac:spMkLst>
        </pc:spChg>
        <pc:spChg chg="mod">
          <ac:chgData name="Philippe Nivlet" userId="79b2451f-3b26-40ba-86c6-8a07d3ffc672" providerId="ADAL" clId="{F2EBAFA9-D1D5-4A99-B23E-69DBCF4A48F1}" dt="2025-03-05T11:24:06.662" v="22731" actId="1076"/>
          <ac:spMkLst>
            <pc:docMk/>
            <pc:sldMk cId="154396055" sldId="397"/>
            <ac:spMk id="38" creationId="{71ECB9E9-3E6D-8F3E-EAD8-08E3BC903774}"/>
          </ac:spMkLst>
        </pc:spChg>
        <pc:spChg chg="mod">
          <ac:chgData name="Philippe Nivlet" userId="79b2451f-3b26-40ba-86c6-8a07d3ffc672" providerId="ADAL" clId="{F2EBAFA9-D1D5-4A99-B23E-69DBCF4A48F1}" dt="2025-03-05T11:13:50.601" v="22442"/>
          <ac:spMkLst>
            <pc:docMk/>
            <pc:sldMk cId="154396055" sldId="397"/>
            <ac:spMk id="40" creationId="{7E385061-E98B-244F-732D-2C7419234BB7}"/>
          </ac:spMkLst>
        </pc:spChg>
        <pc:spChg chg="mod">
          <ac:chgData name="Philippe Nivlet" userId="79b2451f-3b26-40ba-86c6-8a07d3ffc672" providerId="ADAL" clId="{F2EBAFA9-D1D5-4A99-B23E-69DBCF4A48F1}" dt="2025-03-05T11:13:50.601" v="22442"/>
          <ac:spMkLst>
            <pc:docMk/>
            <pc:sldMk cId="154396055" sldId="397"/>
            <ac:spMk id="41" creationId="{E1D1426A-2C99-C138-3523-6BCDFC725A39}"/>
          </ac:spMkLst>
        </pc:spChg>
        <pc:spChg chg="add mod">
          <ac:chgData name="Philippe Nivlet" userId="79b2451f-3b26-40ba-86c6-8a07d3ffc672" providerId="ADAL" clId="{F2EBAFA9-D1D5-4A99-B23E-69DBCF4A48F1}" dt="2025-03-05T11:17:06.343" v="22484" actId="1076"/>
          <ac:spMkLst>
            <pc:docMk/>
            <pc:sldMk cId="154396055" sldId="397"/>
            <ac:spMk id="44" creationId="{45875EB0-1D36-445E-E9AF-17F4A8A7B480}"/>
          </ac:spMkLst>
        </pc:spChg>
        <pc:spChg chg="add mod">
          <ac:chgData name="Philippe Nivlet" userId="79b2451f-3b26-40ba-86c6-8a07d3ffc672" providerId="ADAL" clId="{F2EBAFA9-D1D5-4A99-B23E-69DBCF4A48F1}" dt="2025-03-05T11:23:29.123" v="22673" actId="20577"/>
          <ac:spMkLst>
            <pc:docMk/>
            <pc:sldMk cId="154396055" sldId="397"/>
            <ac:spMk id="45" creationId="{79D619C4-B0CE-46DD-54DB-D38C96DE3C27}"/>
          </ac:spMkLst>
        </pc:spChg>
        <pc:spChg chg="add mod">
          <ac:chgData name="Philippe Nivlet" userId="79b2451f-3b26-40ba-86c6-8a07d3ffc672" providerId="ADAL" clId="{F2EBAFA9-D1D5-4A99-B23E-69DBCF4A48F1}" dt="2025-03-05T11:23:54.723" v="22729" actId="1076"/>
          <ac:spMkLst>
            <pc:docMk/>
            <pc:sldMk cId="154396055" sldId="397"/>
            <ac:spMk id="46" creationId="{7F0A4036-E93C-C70C-CA0B-54BEB8CFFCFE}"/>
          </ac:spMkLst>
        </pc:spChg>
        <pc:spChg chg="add mod">
          <ac:chgData name="Philippe Nivlet" userId="79b2451f-3b26-40ba-86c6-8a07d3ffc672" providerId="ADAL" clId="{F2EBAFA9-D1D5-4A99-B23E-69DBCF4A48F1}" dt="2025-03-05T11:21:46.915" v="22634"/>
          <ac:spMkLst>
            <pc:docMk/>
            <pc:sldMk cId="154396055" sldId="397"/>
            <ac:spMk id="47" creationId="{5F470EBB-E720-7D58-E6FD-7FD6C333FF9E}"/>
          </ac:spMkLst>
        </pc:spChg>
        <pc:spChg chg="add mod">
          <ac:chgData name="Philippe Nivlet" userId="79b2451f-3b26-40ba-86c6-8a07d3ffc672" providerId="ADAL" clId="{F2EBAFA9-D1D5-4A99-B23E-69DBCF4A48F1}" dt="2025-03-05T11:24:40.913" v="22737" actId="207"/>
          <ac:spMkLst>
            <pc:docMk/>
            <pc:sldMk cId="154396055" sldId="397"/>
            <ac:spMk id="49" creationId="{EE6EF80B-DB30-3C23-F369-F34AE3AF7A03}"/>
          </ac:spMkLst>
        </pc:spChg>
        <pc:spChg chg="add mod">
          <ac:chgData name="Philippe Nivlet" userId="79b2451f-3b26-40ba-86c6-8a07d3ffc672" providerId="ADAL" clId="{F2EBAFA9-D1D5-4A99-B23E-69DBCF4A48F1}" dt="2025-03-05T11:24:48.645" v="22738" actId="207"/>
          <ac:spMkLst>
            <pc:docMk/>
            <pc:sldMk cId="154396055" sldId="397"/>
            <ac:spMk id="50" creationId="{32D306ED-AF7E-E034-6739-8052A0C8E7CA}"/>
          </ac:spMkLst>
        </pc:spChg>
        <pc:cxnChg chg="mod">
          <ac:chgData name="Philippe Nivlet" userId="79b2451f-3b26-40ba-86c6-8a07d3ffc672" providerId="ADAL" clId="{F2EBAFA9-D1D5-4A99-B23E-69DBCF4A48F1}" dt="2025-03-05T11:23:46.377" v="22728" actId="1038"/>
          <ac:cxnSpMkLst>
            <pc:docMk/>
            <pc:sldMk cId="154396055" sldId="397"/>
            <ac:cxnSpMk id="8" creationId="{F1718BB7-BFFF-279A-3F81-038F6B266386}"/>
          </ac:cxnSpMkLst>
        </pc:cxnChg>
      </pc:sldChg>
      <pc:sldChg chg="del">
        <pc:chgData name="Philippe Nivlet" userId="79b2451f-3b26-40ba-86c6-8a07d3ffc672" providerId="ADAL" clId="{F2EBAFA9-D1D5-4A99-B23E-69DBCF4A48F1}" dt="2025-03-04T09:24:00.204" v="15031" actId="2696"/>
        <pc:sldMkLst>
          <pc:docMk/>
          <pc:sldMk cId="2024449101" sldId="397"/>
        </pc:sldMkLst>
      </pc:sldChg>
      <pc:sldChg chg="addSp delSp modSp add mod">
        <pc:chgData name="Philippe Nivlet" userId="79b2451f-3b26-40ba-86c6-8a07d3ffc672" providerId="ADAL" clId="{F2EBAFA9-D1D5-4A99-B23E-69DBCF4A48F1}" dt="2025-03-05T12:17:44.034" v="23114"/>
        <pc:sldMkLst>
          <pc:docMk/>
          <pc:sldMk cId="3279124271" sldId="398"/>
        </pc:sldMkLst>
        <pc:spChg chg="mod">
          <ac:chgData name="Philippe Nivlet" userId="79b2451f-3b26-40ba-86c6-8a07d3ffc672" providerId="ADAL" clId="{F2EBAFA9-D1D5-4A99-B23E-69DBCF4A48F1}" dt="2025-03-05T11:49:40.040" v="22808" actId="20577"/>
          <ac:spMkLst>
            <pc:docMk/>
            <pc:sldMk cId="3279124271" sldId="398"/>
            <ac:spMk id="2" creationId="{ED8DA55F-CA96-3BD5-2452-05A8E53D3C42}"/>
          </ac:spMkLst>
        </pc:spChg>
        <pc:spChg chg="add mod">
          <ac:chgData name="Philippe Nivlet" userId="79b2451f-3b26-40ba-86c6-8a07d3ffc672" providerId="ADAL" clId="{F2EBAFA9-D1D5-4A99-B23E-69DBCF4A48F1}" dt="2025-03-05T11:56:46.731" v="22842" actId="1036"/>
          <ac:spMkLst>
            <pc:docMk/>
            <pc:sldMk cId="3279124271" sldId="398"/>
            <ac:spMk id="9" creationId="{F651644A-FF7B-9080-CD7E-CDFDA5DD94CA}"/>
          </ac:spMkLst>
        </pc:spChg>
        <pc:spChg chg="add mod">
          <ac:chgData name="Philippe Nivlet" userId="79b2451f-3b26-40ba-86c6-8a07d3ffc672" providerId="ADAL" clId="{F2EBAFA9-D1D5-4A99-B23E-69DBCF4A48F1}" dt="2025-03-05T11:56:46.731" v="22842" actId="1036"/>
          <ac:spMkLst>
            <pc:docMk/>
            <pc:sldMk cId="3279124271" sldId="398"/>
            <ac:spMk id="11" creationId="{8FB03BF8-B0AC-A24E-2B65-5D75E851A2A5}"/>
          </ac:spMkLst>
        </pc:spChg>
        <pc:spChg chg="add mod">
          <ac:chgData name="Philippe Nivlet" userId="79b2451f-3b26-40ba-86c6-8a07d3ffc672" providerId="ADAL" clId="{F2EBAFA9-D1D5-4A99-B23E-69DBCF4A48F1}" dt="2025-03-05T12:17:44.034" v="23114"/>
          <ac:spMkLst>
            <pc:docMk/>
            <pc:sldMk cId="3279124271" sldId="398"/>
            <ac:spMk id="15" creationId="{C2C3A2D8-4B18-3053-18BC-04DD482BA989}"/>
          </ac:spMkLst>
        </pc:spChg>
        <pc:spChg chg="add mod">
          <ac:chgData name="Philippe Nivlet" userId="79b2451f-3b26-40ba-86c6-8a07d3ffc672" providerId="ADAL" clId="{F2EBAFA9-D1D5-4A99-B23E-69DBCF4A48F1}" dt="2025-03-05T11:57:35.786" v="22850" actId="20577"/>
          <ac:spMkLst>
            <pc:docMk/>
            <pc:sldMk cId="3279124271" sldId="398"/>
            <ac:spMk id="16" creationId="{E0AC1629-36D9-C15A-AC01-E05AC4F2E48A}"/>
          </ac:spMkLst>
        </pc:spChg>
        <pc:spChg chg="add mod">
          <ac:chgData name="Philippe Nivlet" userId="79b2451f-3b26-40ba-86c6-8a07d3ffc672" providerId="ADAL" clId="{F2EBAFA9-D1D5-4A99-B23E-69DBCF4A48F1}" dt="2025-03-05T11:59:00.364" v="22869" actId="1076"/>
          <ac:spMkLst>
            <pc:docMk/>
            <pc:sldMk cId="3279124271" sldId="398"/>
            <ac:spMk id="18" creationId="{8691965C-0C7D-C66D-209A-F502948AF92F}"/>
          </ac:spMkLst>
        </pc:spChg>
        <pc:spChg chg="add mod">
          <ac:chgData name="Philippe Nivlet" userId="79b2451f-3b26-40ba-86c6-8a07d3ffc672" providerId="ADAL" clId="{F2EBAFA9-D1D5-4A99-B23E-69DBCF4A48F1}" dt="2025-03-05T11:59:47.967" v="22883" actId="1076"/>
          <ac:spMkLst>
            <pc:docMk/>
            <pc:sldMk cId="3279124271" sldId="398"/>
            <ac:spMk id="19" creationId="{A1E7EBE4-CD4B-51AF-D6CC-3C9BFA3634C7}"/>
          </ac:spMkLst>
        </pc:spChg>
        <pc:spChg chg="add mod">
          <ac:chgData name="Philippe Nivlet" userId="79b2451f-3b26-40ba-86c6-8a07d3ffc672" providerId="ADAL" clId="{F2EBAFA9-D1D5-4A99-B23E-69DBCF4A48F1}" dt="2025-03-05T12:00:24.752" v="22888" actId="207"/>
          <ac:spMkLst>
            <pc:docMk/>
            <pc:sldMk cId="3279124271" sldId="398"/>
            <ac:spMk id="21" creationId="{4C542A9E-1050-B64E-540A-28278EA32E54}"/>
          </ac:spMkLst>
        </pc:spChg>
        <pc:spChg chg="add mod">
          <ac:chgData name="Philippe Nivlet" userId="79b2451f-3b26-40ba-86c6-8a07d3ffc672" providerId="ADAL" clId="{F2EBAFA9-D1D5-4A99-B23E-69DBCF4A48F1}" dt="2025-03-05T12:00:42.437" v="22893" actId="1076"/>
          <ac:spMkLst>
            <pc:docMk/>
            <pc:sldMk cId="3279124271" sldId="398"/>
            <ac:spMk id="22" creationId="{6359D3DD-34DE-563C-17F2-5863933A16D6}"/>
          </ac:spMkLst>
        </pc:spChg>
        <pc:spChg chg="add mod">
          <ac:chgData name="Philippe Nivlet" userId="79b2451f-3b26-40ba-86c6-8a07d3ffc672" providerId="ADAL" clId="{F2EBAFA9-D1D5-4A99-B23E-69DBCF4A48F1}" dt="2025-03-05T12:01:29.894" v="22905" actId="207"/>
          <ac:spMkLst>
            <pc:docMk/>
            <pc:sldMk cId="3279124271" sldId="398"/>
            <ac:spMk id="23" creationId="{07922793-4E9E-CDCF-F313-515E4712F2C9}"/>
          </ac:spMkLst>
        </pc:spChg>
        <pc:spChg chg="add mod">
          <ac:chgData name="Philippe Nivlet" userId="79b2451f-3b26-40ba-86c6-8a07d3ffc672" providerId="ADAL" clId="{F2EBAFA9-D1D5-4A99-B23E-69DBCF4A48F1}" dt="2025-03-05T12:01:38.972" v="22908" actId="20577"/>
          <ac:spMkLst>
            <pc:docMk/>
            <pc:sldMk cId="3279124271" sldId="398"/>
            <ac:spMk id="24" creationId="{F6F44FE8-E6E3-B50B-E25D-D22F72A65869}"/>
          </ac:spMkLst>
        </pc:spChg>
        <pc:picChg chg="add mod">
          <ac:chgData name="Philippe Nivlet" userId="79b2451f-3b26-40ba-86c6-8a07d3ffc672" providerId="ADAL" clId="{F2EBAFA9-D1D5-4A99-B23E-69DBCF4A48F1}" dt="2025-03-05T11:56:46.731" v="22842" actId="1036"/>
          <ac:picMkLst>
            <pc:docMk/>
            <pc:sldMk cId="3279124271" sldId="398"/>
            <ac:picMk id="7" creationId="{F71073D3-5C02-9B92-7D5D-98B8EAA792E6}"/>
          </ac:picMkLst>
        </pc:picChg>
        <pc:picChg chg="add mod">
          <ac:chgData name="Philippe Nivlet" userId="79b2451f-3b26-40ba-86c6-8a07d3ffc672" providerId="ADAL" clId="{F2EBAFA9-D1D5-4A99-B23E-69DBCF4A48F1}" dt="2025-03-05T11:56:46.731" v="22842" actId="1036"/>
          <ac:picMkLst>
            <pc:docMk/>
            <pc:sldMk cId="3279124271" sldId="398"/>
            <ac:picMk id="8" creationId="{178DAD47-F690-6FE2-BB01-01A6570A75F9}"/>
          </ac:picMkLst>
        </pc:picChg>
      </pc:sldChg>
      <pc:sldChg chg="del">
        <pc:chgData name="Philippe Nivlet" userId="79b2451f-3b26-40ba-86c6-8a07d3ffc672" providerId="ADAL" clId="{F2EBAFA9-D1D5-4A99-B23E-69DBCF4A48F1}" dt="2025-03-04T09:24:00.204" v="15031" actId="2696"/>
        <pc:sldMkLst>
          <pc:docMk/>
          <pc:sldMk cId="4054810875" sldId="398"/>
        </pc:sldMkLst>
      </pc:sldChg>
      <pc:sldChg chg="addSp delSp modSp add mod ord">
        <pc:chgData name="Philippe Nivlet" userId="79b2451f-3b26-40ba-86c6-8a07d3ffc672" providerId="ADAL" clId="{F2EBAFA9-D1D5-4A99-B23E-69DBCF4A48F1}" dt="2025-03-05T08:23:34.772" v="20621" actId="14100"/>
        <pc:sldMkLst>
          <pc:docMk/>
          <pc:sldMk cId="1563039831" sldId="399"/>
        </pc:sldMkLst>
        <pc:spChg chg="mod">
          <ac:chgData name="Philippe Nivlet" userId="79b2451f-3b26-40ba-86c6-8a07d3ffc672" providerId="ADAL" clId="{F2EBAFA9-D1D5-4A99-B23E-69DBCF4A48F1}" dt="2025-03-05T08:13:42.779" v="20430" actId="20577"/>
          <ac:spMkLst>
            <pc:docMk/>
            <pc:sldMk cId="1563039831" sldId="399"/>
            <ac:spMk id="2" creationId="{26980FD2-BCFB-DAC5-9FA5-8A90949A819C}"/>
          </ac:spMkLst>
        </pc:spChg>
        <pc:spChg chg="mod">
          <ac:chgData name="Philippe Nivlet" userId="79b2451f-3b26-40ba-86c6-8a07d3ffc672" providerId="ADAL" clId="{F2EBAFA9-D1D5-4A99-B23E-69DBCF4A48F1}" dt="2025-03-05T08:19:58.136" v="20512"/>
          <ac:spMkLst>
            <pc:docMk/>
            <pc:sldMk cId="1563039831" sldId="399"/>
            <ac:spMk id="8" creationId="{926D2053-2DB7-D69E-602E-ACDB8FC78E29}"/>
          </ac:spMkLst>
        </pc:spChg>
        <pc:spChg chg="mod">
          <ac:chgData name="Philippe Nivlet" userId="79b2451f-3b26-40ba-86c6-8a07d3ffc672" providerId="ADAL" clId="{F2EBAFA9-D1D5-4A99-B23E-69DBCF4A48F1}" dt="2025-03-05T08:19:58.136" v="20512"/>
          <ac:spMkLst>
            <pc:docMk/>
            <pc:sldMk cId="1563039831" sldId="399"/>
            <ac:spMk id="9" creationId="{E19B51A3-7DCB-1118-39B9-4152D0E53234}"/>
          </ac:spMkLst>
        </pc:spChg>
        <pc:spChg chg="mod">
          <ac:chgData name="Philippe Nivlet" userId="79b2451f-3b26-40ba-86c6-8a07d3ffc672" providerId="ADAL" clId="{F2EBAFA9-D1D5-4A99-B23E-69DBCF4A48F1}" dt="2025-03-05T08:19:58.136" v="20512"/>
          <ac:spMkLst>
            <pc:docMk/>
            <pc:sldMk cId="1563039831" sldId="399"/>
            <ac:spMk id="10" creationId="{785DC461-94E9-8EE1-1472-307723DFBFC3}"/>
          </ac:spMkLst>
        </pc:spChg>
        <pc:spChg chg="add mod">
          <ac:chgData name="Philippe Nivlet" userId="79b2451f-3b26-40ba-86c6-8a07d3ffc672" providerId="ADAL" clId="{F2EBAFA9-D1D5-4A99-B23E-69DBCF4A48F1}" dt="2025-03-05T08:16:02.449" v="20463" actId="1076"/>
          <ac:spMkLst>
            <pc:docMk/>
            <pc:sldMk cId="1563039831" sldId="399"/>
            <ac:spMk id="18" creationId="{A313BB77-F46E-F894-5455-23BE6DD660DB}"/>
          </ac:spMkLst>
        </pc:spChg>
        <pc:spChg chg="add mod">
          <ac:chgData name="Philippe Nivlet" userId="79b2451f-3b26-40ba-86c6-8a07d3ffc672" providerId="ADAL" clId="{F2EBAFA9-D1D5-4A99-B23E-69DBCF4A48F1}" dt="2025-03-05T08:22:58.435" v="20588" actId="1076"/>
          <ac:spMkLst>
            <pc:docMk/>
            <pc:sldMk cId="1563039831" sldId="399"/>
            <ac:spMk id="19" creationId="{A0463B95-1F70-C245-7475-52375280A1E2}"/>
          </ac:spMkLst>
        </pc:spChg>
        <pc:spChg chg="add mod">
          <ac:chgData name="Philippe Nivlet" userId="79b2451f-3b26-40ba-86c6-8a07d3ffc672" providerId="ADAL" clId="{F2EBAFA9-D1D5-4A99-B23E-69DBCF4A48F1}" dt="2025-03-05T08:22:31.497" v="20583" actId="20577"/>
          <ac:spMkLst>
            <pc:docMk/>
            <pc:sldMk cId="1563039831" sldId="399"/>
            <ac:spMk id="22" creationId="{F6EC0A27-BCB0-2DEB-4779-2F0363B7CE0F}"/>
          </ac:spMkLst>
        </pc:spChg>
        <pc:spChg chg="add mod">
          <ac:chgData name="Philippe Nivlet" userId="79b2451f-3b26-40ba-86c6-8a07d3ffc672" providerId="ADAL" clId="{F2EBAFA9-D1D5-4A99-B23E-69DBCF4A48F1}" dt="2025-03-05T08:22:39.196" v="20584" actId="207"/>
          <ac:spMkLst>
            <pc:docMk/>
            <pc:sldMk cId="1563039831" sldId="399"/>
            <ac:spMk id="23" creationId="{2BEA7C52-45FB-FA2A-B50D-909D02985C65}"/>
          </ac:spMkLst>
        </pc:spChg>
        <pc:spChg chg="add mod">
          <ac:chgData name="Philippe Nivlet" userId="79b2451f-3b26-40ba-86c6-8a07d3ffc672" providerId="ADAL" clId="{F2EBAFA9-D1D5-4A99-B23E-69DBCF4A48F1}" dt="2025-03-05T08:23:31.548" v="20620" actId="1076"/>
          <ac:spMkLst>
            <pc:docMk/>
            <pc:sldMk cId="1563039831" sldId="399"/>
            <ac:spMk id="29" creationId="{819D1023-FC05-7145-A416-2C8D13775708}"/>
          </ac:spMkLst>
        </pc:spChg>
        <pc:grpChg chg="add mod">
          <ac:chgData name="Philippe Nivlet" userId="79b2451f-3b26-40ba-86c6-8a07d3ffc672" providerId="ADAL" clId="{F2EBAFA9-D1D5-4A99-B23E-69DBCF4A48F1}" dt="2025-03-05T08:19:58.136" v="20512"/>
          <ac:grpSpMkLst>
            <pc:docMk/>
            <pc:sldMk cId="1563039831" sldId="399"/>
            <ac:grpSpMk id="7" creationId="{2DD16649-286F-B972-0619-BF23E6E670DA}"/>
          </ac:grpSpMkLst>
        </pc:grpChg>
        <pc:picChg chg="add mod">
          <ac:chgData name="Philippe Nivlet" userId="79b2451f-3b26-40ba-86c6-8a07d3ffc672" providerId="ADAL" clId="{F2EBAFA9-D1D5-4A99-B23E-69DBCF4A48F1}" dt="2025-03-05T08:12:42.227" v="20397" actId="1076"/>
          <ac:picMkLst>
            <pc:docMk/>
            <pc:sldMk cId="1563039831" sldId="399"/>
            <ac:picMk id="6" creationId="{F98E9A84-D5C0-1196-5AC2-B8C1105D11CA}"/>
          </ac:picMkLst>
        </pc:picChg>
        <pc:cxnChg chg="add">
          <ac:chgData name="Philippe Nivlet" userId="79b2451f-3b26-40ba-86c6-8a07d3ffc672" providerId="ADAL" clId="{F2EBAFA9-D1D5-4A99-B23E-69DBCF4A48F1}" dt="2025-03-05T08:15:45.066" v="20460" actId="11529"/>
          <ac:cxnSpMkLst>
            <pc:docMk/>
            <pc:sldMk cId="1563039831" sldId="399"/>
            <ac:cxnSpMk id="16" creationId="{DA0D078D-87FE-7AF9-9443-3CE74436EF7B}"/>
          </ac:cxnSpMkLst>
        </pc:cxnChg>
        <pc:cxnChg chg="add">
          <ac:chgData name="Philippe Nivlet" userId="79b2451f-3b26-40ba-86c6-8a07d3ffc672" providerId="ADAL" clId="{F2EBAFA9-D1D5-4A99-B23E-69DBCF4A48F1}" dt="2025-03-05T08:22:46.700" v="20585" actId="11529"/>
          <ac:cxnSpMkLst>
            <pc:docMk/>
            <pc:sldMk cId="1563039831" sldId="399"/>
            <ac:cxnSpMk id="25" creationId="{AD685192-0547-00BF-147F-1A9B97C3401A}"/>
          </ac:cxnSpMkLst>
        </pc:cxnChg>
        <pc:cxnChg chg="add mod">
          <ac:chgData name="Philippe Nivlet" userId="79b2451f-3b26-40ba-86c6-8a07d3ffc672" providerId="ADAL" clId="{F2EBAFA9-D1D5-4A99-B23E-69DBCF4A48F1}" dt="2025-03-05T08:23:34.772" v="20621" actId="14100"/>
          <ac:cxnSpMkLst>
            <pc:docMk/>
            <pc:sldMk cId="1563039831" sldId="399"/>
            <ac:cxnSpMk id="26" creationId="{21B93231-0A6B-8556-4037-5D7C42447366}"/>
          </ac:cxnSpMkLst>
        </pc:cxnChg>
      </pc:sldChg>
      <pc:sldChg chg="del">
        <pc:chgData name="Philippe Nivlet" userId="79b2451f-3b26-40ba-86c6-8a07d3ffc672" providerId="ADAL" clId="{F2EBAFA9-D1D5-4A99-B23E-69DBCF4A48F1}" dt="2025-03-04T09:24:00.204" v="15031" actId="2696"/>
        <pc:sldMkLst>
          <pc:docMk/>
          <pc:sldMk cId="1819234799" sldId="399"/>
        </pc:sldMkLst>
      </pc:sldChg>
      <pc:sldChg chg="addSp delSp modSp add mod">
        <pc:chgData name="Philippe Nivlet" userId="79b2451f-3b26-40ba-86c6-8a07d3ffc672" providerId="ADAL" clId="{F2EBAFA9-D1D5-4A99-B23E-69DBCF4A48F1}" dt="2025-03-06T07:20:25.638" v="23948" actId="20577"/>
        <pc:sldMkLst>
          <pc:docMk/>
          <pc:sldMk cId="1047398523" sldId="400"/>
        </pc:sldMkLst>
        <pc:spChg chg="mod">
          <ac:chgData name="Philippe Nivlet" userId="79b2451f-3b26-40ba-86c6-8a07d3ffc672" providerId="ADAL" clId="{F2EBAFA9-D1D5-4A99-B23E-69DBCF4A48F1}" dt="2025-03-05T14:31:37.129" v="23263" actId="20577"/>
          <ac:spMkLst>
            <pc:docMk/>
            <pc:sldMk cId="1047398523" sldId="400"/>
            <ac:spMk id="2" creationId="{72E36403-CC17-64B3-CBC9-EA78F1C9154F}"/>
          </ac:spMkLst>
        </pc:spChg>
        <pc:spChg chg="add mod">
          <ac:chgData name="Philippe Nivlet" userId="79b2451f-3b26-40ba-86c6-8a07d3ffc672" providerId="ADAL" clId="{F2EBAFA9-D1D5-4A99-B23E-69DBCF4A48F1}" dt="2025-03-06T07:20:25.638" v="23948" actId="20577"/>
          <ac:spMkLst>
            <pc:docMk/>
            <pc:sldMk cId="1047398523" sldId="400"/>
            <ac:spMk id="6" creationId="{389929F8-7719-B940-50C3-DE1EA79AD30E}"/>
          </ac:spMkLst>
        </pc:spChg>
        <pc:spChg chg="add mod">
          <ac:chgData name="Philippe Nivlet" userId="79b2451f-3b26-40ba-86c6-8a07d3ffc672" providerId="ADAL" clId="{F2EBAFA9-D1D5-4A99-B23E-69DBCF4A48F1}" dt="2025-03-06T06:59:25.758" v="23615" actId="207"/>
          <ac:spMkLst>
            <pc:docMk/>
            <pc:sldMk cId="1047398523" sldId="400"/>
            <ac:spMk id="7" creationId="{078EFBB2-D9A6-1726-6EF5-6C74E7D2D1F2}"/>
          </ac:spMkLst>
        </pc:spChg>
        <pc:spChg chg="add mod">
          <ac:chgData name="Philippe Nivlet" userId="79b2451f-3b26-40ba-86c6-8a07d3ffc672" providerId="ADAL" clId="{F2EBAFA9-D1D5-4A99-B23E-69DBCF4A48F1}" dt="2025-03-05T14:33:08.437" v="23274" actId="14100"/>
          <ac:spMkLst>
            <pc:docMk/>
            <pc:sldMk cId="1047398523" sldId="400"/>
            <ac:spMk id="8" creationId="{7A5C037C-8F96-24AE-55F2-9E3604DEFDCC}"/>
          </ac:spMkLst>
        </pc:spChg>
        <pc:spChg chg="add mod">
          <ac:chgData name="Philippe Nivlet" userId="79b2451f-3b26-40ba-86c6-8a07d3ffc672" providerId="ADAL" clId="{F2EBAFA9-D1D5-4A99-B23E-69DBCF4A48F1}" dt="2025-03-05T14:34:30.543" v="23283" actId="1076"/>
          <ac:spMkLst>
            <pc:docMk/>
            <pc:sldMk cId="1047398523" sldId="400"/>
            <ac:spMk id="11" creationId="{7318B29A-1A26-8CF4-7D3B-53CBC986EA1F}"/>
          </ac:spMkLst>
        </pc:spChg>
        <pc:spChg chg="add mod">
          <ac:chgData name="Philippe Nivlet" userId="79b2451f-3b26-40ba-86c6-8a07d3ffc672" providerId="ADAL" clId="{F2EBAFA9-D1D5-4A99-B23E-69DBCF4A48F1}" dt="2025-03-06T06:55:16.912" v="23312" actId="1076"/>
          <ac:spMkLst>
            <pc:docMk/>
            <pc:sldMk cId="1047398523" sldId="400"/>
            <ac:spMk id="21" creationId="{ECCF0E21-A005-C4AD-6834-08994EB671C9}"/>
          </ac:spMkLst>
        </pc:spChg>
        <pc:spChg chg="add mod">
          <ac:chgData name="Philippe Nivlet" userId="79b2451f-3b26-40ba-86c6-8a07d3ffc672" providerId="ADAL" clId="{F2EBAFA9-D1D5-4A99-B23E-69DBCF4A48F1}" dt="2025-03-06T06:55:24.658" v="23315" actId="20577"/>
          <ac:spMkLst>
            <pc:docMk/>
            <pc:sldMk cId="1047398523" sldId="400"/>
            <ac:spMk id="24" creationId="{5E4FFF43-5FC4-5FA8-8D77-928A07F8B65F}"/>
          </ac:spMkLst>
        </pc:spChg>
        <pc:spChg chg="add mod">
          <ac:chgData name="Philippe Nivlet" userId="79b2451f-3b26-40ba-86c6-8a07d3ffc672" providerId="ADAL" clId="{F2EBAFA9-D1D5-4A99-B23E-69DBCF4A48F1}" dt="2025-03-06T06:55:39.749" v="23320" actId="14100"/>
          <ac:spMkLst>
            <pc:docMk/>
            <pc:sldMk cId="1047398523" sldId="400"/>
            <ac:spMk id="25" creationId="{11856F66-BB23-BBCA-986C-EFE198AB2897}"/>
          </ac:spMkLst>
        </pc:spChg>
        <pc:spChg chg="mod">
          <ac:chgData name="Philippe Nivlet" userId="79b2451f-3b26-40ba-86c6-8a07d3ffc672" providerId="ADAL" clId="{F2EBAFA9-D1D5-4A99-B23E-69DBCF4A48F1}" dt="2025-03-06T06:56:29.633" v="23450" actId="1036"/>
          <ac:spMkLst>
            <pc:docMk/>
            <pc:sldMk cId="1047398523" sldId="400"/>
            <ac:spMk id="27" creationId="{AD76616A-B04E-E683-D196-309E743622E0}"/>
          </ac:spMkLst>
        </pc:spChg>
        <pc:spChg chg="add mod">
          <ac:chgData name="Philippe Nivlet" userId="79b2451f-3b26-40ba-86c6-8a07d3ffc672" providerId="ADAL" clId="{F2EBAFA9-D1D5-4A99-B23E-69DBCF4A48F1}" dt="2025-03-06T06:56:29.633" v="23450" actId="1036"/>
          <ac:spMkLst>
            <pc:docMk/>
            <pc:sldMk cId="1047398523" sldId="400"/>
            <ac:spMk id="29" creationId="{01C805A1-6654-AEFC-F17A-D20643BBA53F}"/>
          </ac:spMkLst>
        </pc:spChg>
        <pc:spChg chg="mod">
          <ac:chgData name="Philippe Nivlet" userId="79b2451f-3b26-40ba-86c6-8a07d3ffc672" providerId="ADAL" clId="{F2EBAFA9-D1D5-4A99-B23E-69DBCF4A48F1}" dt="2025-03-06T06:56:29.633" v="23450" actId="1036"/>
          <ac:spMkLst>
            <pc:docMk/>
            <pc:sldMk cId="1047398523" sldId="400"/>
            <ac:spMk id="30" creationId="{2DCC44DE-8A31-4D21-FE73-B3AA41C43F89}"/>
          </ac:spMkLst>
        </pc:spChg>
        <pc:spChg chg="add mod">
          <ac:chgData name="Philippe Nivlet" userId="79b2451f-3b26-40ba-86c6-8a07d3ffc672" providerId="ADAL" clId="{F2EBAFA9-D1D5-4A99-B23E-69DBCF4A48F1}" dt="2025-03-06T06:56:29.633" v="23450" actId="1036"/>
          <ac:spMkLst>
            <pc:docMk/>
            <pc:sldMk cId="1047398523" sldId="400"/>
            <ac:spMk id="31" creationId="{419B5224-EE7D-FB7D-C285-EF1BFD26F73A}"/>
          </ac:spMkLst>
        </pc:spChg>
        <pc:spChg chg="mod">
          <ac:chgData name="Philippe Nivlet" userId="79b2451f-3b26-40ba-86c6-8a07d3ffc672" providerId="ADAL" clId="{F2EBAFA9-D1D5-4A99-B23E-69DBCF4A48F1}" dt="2025-03-06T06:56:29.633" v="23450" actId="1036"/>
          <ac:spMkLst>
            <pc:docMk/>
            <pc:sldMk cId="1047398523" sldId="400"/>
            <ac:spMk id="32" creationId="{E2D5E8C3-0534-FFF3-F76B-96059CCE0166}"/>
          </ac:spMkLst>
        </pc:spChg>
        <pc:spChg chg="add mod">
          <ac:chgData name="Philippe Nivlet" userId="79b2451f-3b26-40ba-86c6-8a07d3ffc672" providerId="ADAL" clId="{F2EBAFA9-D1D5-4A99-B23E-69DBCF4A48F1}" dt="2025-03-06T06:56:29.633" v="23450" actId="1036"/>
          <ac:spMkLst>
            <pc:docMk/>
            <pc:sldMk cId="1047398523" sldId="400"/>
            <ac:spMk id="33" creationId="{B42D2420-FF52-898F-003D-B6BFF8BD054B}"/>
          </ac:spMkLst>
        </pc:spChg>
        <pc:spChg chg="mod">
          <ac:chgData name="Philippe Nivlet" userId="79b2451f-3b26-40ba-86c6-8a07d3ffc672" providerId="ADAL" clId="{F2EBAFA9-D1D5-4A99-B23E-69DBCF4A48F1}" dt="2025-03-06T06:56:29.633" v="23450" actId="1036"/>
          <ac:spMkLst>
            <pc:docMk/>
            <pc:sldMk cId="1047398523" sldId="400"/>
            <ac:spMk id="34" creationId="{B2EDE552-4FFA-1440-06FF-09DFC5EBA5EE}"/>
          </ac:spMkLst>
        </pc:spChg>
        <pc:spChg chg="mod">
          <ac:chgData name="Philippe Nivlet" userId="79b2451f-3b26-40ba-86c6-8a07d3ffc672" providerId="ADAL" clId="{F2EBAFA9-D1D5-4A99-B23E-69DBCF4A48F1}" dt="2025-03-06T06:56:29.633" v="23450" actId="1036"/>
          <ac:spMkLst>
            <pc:docMk/>
            <pc:sldMk cId="1047398523" sldId="400"/>
            <ac:spMk id="35" creationId="{F93EB24C-FF3A-5A65-4B54-184E84250E2F}"/>
          </ac:spMkLst>
        </pc:spChg>
        <pc:spChg chg="add mod">
          <ac:chgData name="Philippe Nivlet" userId="79b2451f-3b26-40ba-86c6-8a07d3ffc672" providerId="ADAL" clId="{F2EBAFA9-D1D5-4A99-B23E-69DBCF4A48F1}" dt="2025-03-06T06:56:29.633" v="23450" actId="1036"/>
          <ac:spMkLst>
            <pc:docMk/>
            <pc:sldMk cId="1047398523" sldId="400"/>
            <ac:spMk id="36" creationId="{94150E3E-D75D-8CC3-6A42-7044A80DBE1D}"/>
          </ac:spMkLst>
        </pc:spChg>
        <pc:spChg chg="add mod">
          <ac:chgData name="Philippe Nivlet" userId="79b2451f-3b26-40ba-86c6-8a07d3ffc672" providerId="ADAL" clId="{F2EBAFA9-D1D5-4A99-B23E-69DBCF4A48F1}" dt="2025-03-06T06:56:04.286" v="23322" actId="1076"/>
          <ac:spMkLst>
            <pc:docMk/>
            <pc:sldMk cId="1047398523" sldId="400"/>
            <ac:spMk id="38" creationId="{15C3924E-65C5-B42A-1295-81AEBA979F90}"/>
          </ac:spMkLst>
        </pc:spChg>
        <pc:spChg chg="mod">
          <ac:chgData name="Philippe Nivlet" userId="79b2451f-3b26-40ba-86c6-8a07d3ffc672" providerId="ADAL" clId="{F2EBAFA9-D1D5-4A99-B23E-69DBCF4A48F1}" dt="2025-03-06T06:56:29.633" v="23450" actId="1036"/>
          <ac:spMkLst>
            <pc:docMk/>
            <pc:sldMk cId="1047398523" sldId="400"/>
            <ac:spMk id="39" creationId="{0591BAB9-10BC-6766-7095-2656973B6F61}"/>
          </ac:spMkLst>
        </pc:spChg>
        <pc:spChg chg="mod">
          <ac:chgData name="Philippe Nivlet" userId="79b2451f-3b26-40ba-86c6-8a07d3ffc672" providerId="ADAL" clId="{F2EBAFA9-D1D5-4A99-B23E-69DBCF4A48F1}" dt="2025-03-06T06:56:46.630" v="23593" actId="1038"/>
          <ac:spMkLst>
            <pc:docMk/>
            <pc:sldMk cId="1047398523" sldId="400"/>
            <ac:spMk id="41" creationId="{B4D5740D-A709-90C0-56E0-54E8C7BB4AE6}"/>
          </ac:spMkLst>
        </pc:spChg>
        <pc:spChg chg="mod">
          <ac:chgData name="Philippe Nivlet" userId="79b2451f-3b26-40ba-86c6-8a07d3ffc672" providerId="ADAL" clId="{F2EBAFA9-D1D5-4A99-B23E-69DBCF4A48F1}" dt="2025-03-06T06:56:46.630" v="23593" actId="1038"/>
          <ac:spMkLst>
            <pc:docMk/>
            <pc:sldMk cId="1047398523" sldId="400"/>
            <ac:spMk id="43" creationId="{B055EC1E-8EF4-F87F-71E3-89580210B24C}"/>
          </ac:spMkLst>
        </pc:spChg>
        <pc:spChg chg="mod">
          <ac:chgData name="Philippe Nivlet" userId="79b2451f-3b26-40ba-86c6-8a07d3ffc672" providerId="ADAL" clId="{F2EBAFA9-D1D5-4A99-B23E-69DBCF4A48F1}" dt="2025-03-06T06:56:46.630" v="23593" actId="1038"/>
          <ac:spMkLst>
            <pc:docMk/>
            <pc:sldMk cId="1047398523" sldId="400"/>
            <ac:spMk id="44" creationId="{C405ACA5-8DE8-CAA4-DD62-16DB28080EA7}"/>
          </ac:spMkLst>
        </pc:spChg>
        <pc:spChg chg="mod">
          <ac:chgData name="Philippe Nivlet" userId="79b2451f-3b26-40ba-86c6-8a07d3ffc672" providerId="ADAL" clId="{F2EBAFA9-D1D5-4A99-B23E-69DBCF4A48F1}" dt="2025-03-06T06:56:46.630" v="23593" actId="1038"/>
          <ac:spMkLst>
            <pc:docMk/>
            <pc:sldMk cId="1047398523" sldId="400"/>
            <ac:spMk id="45" creationId="{1506F43C-28C9-046E-7A06-E2527CFCFD7E}"/>
          </ac:spMkLst>
        </pc:spChg>
        <pc:spChg chg="mod">
          <ac:chgData name="Philippe Nivlet" userId="79b2451f-3b26-40ba-86c6-8a07d3ffc672" providerId="ADAL" clId="{F2EBAFA9-D1D5-4A99-B23E-69DBCF4A48F1}" dt="2025-03-06T06:56:46.630" v="23593" actId="1038"/>
          <ac:spMkLst>
            <pc:docMk/>
            <pc:sldMk cId="1047398523" sldId="400"/>
            <ac:spMk id="47" creationId="{B2C27579-472C-14D5-F3F2-191E9EC02EF2}"/>
          </ac:spMkLst>
        </pc:spChg>
        <pc:spChg chg="add mod">
          <ac:chgData name="Philippe Nivlet" userId="79b2451f-3b26-40ba-86c6-8a07d3ffc672" providerId="ADAL" clId="{F2EBAFA9-D1D5-4A99-B23E-69DBCF4A48F1}" dt="2025-03-06T06:56:46.630" v="23593" actId="1038"/>
          <ac:spMkLst>
            <pc:docMk/>
            <pc:sldMk cId="1047398523" sldId="400"/>
            <ac:spMk id="49" creationId="{5F5DCB01-B442-2CBF-BF45-2068921D6216}"/>
          </ac:spMkLst>
        </pc:spChg>
        <pc:spChg chg="add mod">
          <ac:chgData name="Philippe Nivlet" userId="79b2451f-3b26-40ba-86c6-8a07d3ffc672" providerId="ADAL" clId="{F2EBAFA9-D1D5-4A99-B23E-69DBCF4A48F1}" dt="2025-03-06T06:56:46.630" v="23593" actId="1038"/>
          <ac:spMkLst>
            <pc:docMk/>
            <pc:sldMk cId="1047398523" sldId="400"/>
            <ac:spMk id="50" creationId="{DC13762E-C3BB-0FF2-14E8-8F550A55AD85}"/>
          </ac:spMkLst>
        </pc:spChg>
        <pc:spChg chg="add mod">
          <ac:chgData name="Philippe Nivlet" userId="79b2451f-3b26-40ba-86c6-8a07d3ffc672" providerId="ADAL" clId="{F2EBAFA9-D1D5-4A99-B23E-69DBCF4A48F1}" dt="2025-03-06T06:56:46.630" v="23593" actId="1038"/>
          <ac:spMkLst>
            <pc:docMk/>
            <pc:sldMk cId="1047398523" sldId="400"/>
            <ac:spMk id="51" creationId="{86FCD6C8-C19A-F726-037E-8197C7A53833}"/>
          </ac:spMkLst>
        </pc:spChg>
        <pc:spChg chg="add mod">
          <ac:chgData name="Philippe Nivlet" userId="79b2451f-3b26-40ba-86c6-8a07d3ffc672" providerId="ADAL" clId="{F2EBAFA9-D1D5-4A99-B23E-69DBCF4A48F1}" dt="2025-03-06T06:56:46.630" v="23593" actId="1038"/>
          <ac:spMkLst>
            <pc:docMk/>
            <pc:sldMk cId="1047398523" sldId="400"/>
            <ac:spMk id="52" creationId="{9B410150-5F83-74FE-24CB-F64186402703}"/>
          </ac:spMkLst>
        </pc:spChg>
        <pc:spChg chg="mod">
          <ac:chgData name="Philippe Nivlet" userId="79b2451f-3b26-40ba-86c6-8a07d3ffc672" providerId="ADAL" clId="{F2EBAFA9-D1D5-4A99-B23E-69DBCF4A48F1}" dt="2025-03-06T06:56:46.630" v="23593" actId="1038"/>
          <ac:spMkLst>
            <pc:docMk/>
            <pc:sldMk cId="1047398523" sldId="400"/>
            <ac:spMk id="53" creationId="{4E3F0924-D308-BE15-DB30-AE1E24E59D68}"/>
          </ac:spMkLst>
        </pc:spChg>
        <pc:spChg chg="add mod">
          <ac:chgData name="Philippe Nivlet" userId="79b2451f-3b26-40ba-86c6-8a07d3ffc672" providerId="ADAL" clId="{F2EBAFA9-D1D5-4A99-B23E-69DBCF4A48F1}" dt="2025-03-06T06:56:04.286" v="23322" actId="1076"/>
          <ac:spMkLst>
            <pc:docMk/>
            <pc:sldMk cId="1047398523" sldId="400"/>
            <ac:spMk id="54" creationId="{6AF95809-F713-C421-7B1E-804882C3C55E}"/>
          </ac:spMkLst>
        </pc:spChg>
        <pc:spChg chg="add mod">
          <ac:chgData name="Philippe Nivlet" userId="79b2451f-3b26-40ba-86c6-8a07d3ffc672" providerId="ADAL" clId="{F2EBAFA9-D1D5-4A99-B23E-69DBCF4A48F1}" dt="2025-03-06T06:59:19.391" v="23614" actId="207"/>
          <ac:spMkLst>
            <pc:docMk/>
            <pc:sldMk cId="1047398523" sldId="400"/>
            <ac:spMk id="60" creationId="{674D7BA9-54BB-0B96-09ED-6CAA7540DA39}"/>
          </ac:spMkLst>
        </pc:spChg>
        <pc:spChg chg="add mod">
          <ac:chgData name="Philippe Nivlet" userId="79b2451f-3b26-40ba-86c6-8a07d3ffc672" providerId="ADAL" clId="{F2EBAFA9-D1D5-4A99-B23E-69DBCF4A48F1}" dt="2025-03-06T07:02:05.130" v="23632" actId="20577"/>
          <ac:spMkLst>
            <pc:docMk/>
            <pc:sldMk cId="1047398523" sldId="400"/>
            <ac:spMk id="65" creationId="{CFF06AF2-51DC-21FB-6EC4-953DC0CC61AC}"/>
          </ac:spMkLst>
        </pc:spChg>
        <pc:cxnChg chg="add">
          <ac:chgData name="Philippe Nivlet" userId="79b2451f-3b26-40ba-86c6-8a07d3ffc672" providerId="ADAL" clId="{F2EBAFA9-D1D5-4A99-B23E-69DBCF4A48F1}" dt="2025-03-05T14:33:18.381" v="23276" actId="11529"/>
          <ac:cxnSpMkLst>
            <pc:docMk/>
            <pc:sldMk cId="1047398523" sldId="400"/>
            <ac:cxnSpMk id="10" creationId="{4D4E6614-9F78-6D19-AC13-94F91E6C6A27}"/>
          </ac:cxnSpMkLst>
        </pc:cxnChg>
        <pc:cxnChg chg="add mod">
          <ac:chgData name="Philippe Nivlet" userId="79b2451f-3b26-40ba-86c6-8a07d3ffc672" providerId="ADAL" clId="{F2EBAFA9-D1D5-4A99-B23E-69DBCF4A48F1}" dt="2025-03-06T06:55:13.205" v="23311" actId="1076"/>
          <ac:cxnSpMkLst>
            <pc:docMk/>
            <pc:sldMk cId="1047398523" sldId="400"/>
            <ac:cxnSpMk id="15" creationId="{095D376F-E688-7907-ECD5-210859E885D5}"/>
          </ac:cxnSpMkLst>
        </pc:cxnChg>
        <pc:cxnChg chg="add mod">
          <ac:chgData name="Philippe Nivlet" userId="79b2451f-3b26-40ba-86c6-8a07d3ffc672" providerId="ADAL" clId="{F2EBAFA9-D1D5-4A99-B23E-69DBCF4A48F1}" dt="2025-03-06T06:55:13.205" v="23311" actId="1076"/>
          <ac:cxnSpMkLst>
            <pc:docMk/>
            <pc:sldMk cId="1047398523" sldId="400"/>
            <ac:cxnSpMk id="16" creationId="{259891BF-10BC-3FDA-ADF7-96EA49FDB8D7}"/>
          </ac:cxnSpMkLst>
        </pc:cxnChg>
        <pc:cxnChg chg="add mod">
          <ac:chgData name="Philippe Nivlet" userId="79b2451f-3b26-40ba-86c6-8a07d3ffc672" providerId="ADAL" clId="{F2EBAFA9-D1D5-4A99-B23E-69DBCF4A48F1}" dt="2025-03-06T06:53:55.760" v="23301" actId="1076"/>
          <ac:cxnSpMkLst>
            <pc:docMk/>
            <pc:sldMk cId="1047398523" sldId="400"/>
            <ac:cxnSpMk id="19" creationId="{8AB36648-6938-7253-278E-F5D07F6FD3A6}"/>
          </ac:cxnSpMkLst>
        </pc:cxnChg>
        <pc:cxnChg chg="add mod">
          <ac:chgData name="Philippe Nivlet" userId="79b2451f-3b26-40ba-86c6-8a07d3ffc672" providerId="ADAL" clId="{F2EBAFA9-D1D5-4A99-B23E-69DBCF4A48F1}" dt="2025-03-06T06:55:02.916" v="23309"/>
          <ac:cxnSpMkLst>
            <pc:docMk/>
            <pc:sldMk cId="1047398523" sldId="400"/>
            <ac:cxnSpMk id="22" creationId="{4B660F80-1DF0-59B1-19CF-684799BD768A}"/>
          </ac:cxnSpMkLst>
        </pc:cxnChg>
        <pc:cxnChg chg="add mod">
          <ac:chgData name="Philippe Nivlet" userId="79b2451f-3b26-40ba-86c6-8a07d3ffc672" providerId="ADAL" clId="{F2EBAFA9-D1D5-4A99-B23E-69DBCF4A48F1}" dt="2025-03-06T06:55:05.423" v="23310"/>
          <ac:cxnSpMkLst>
            <pc:docMk/>
            <pc:sldMk cId="1047398523" sldId="400"/>
            <ac:cxnSpMk id="23" creationId="{E6728F2E-1742-EFA7-E6D7-D7C5B94C867B}"/>
          </ac:cxnSpMkLst>
        </pc:cxnChg>
        <pc:cxnChg chg="add mod">
          <ac:chgData name="Philippe Nivlet" userId="79b2451f-3b26-40ba-86c6-8a07d3ffc672" providerId="ADAL" clId="{F2EBAFA9-D1D5-4A99-B23E-69DBCF4A48F1}" dt="2025-03-06T06:58:53.487" v="23609" actId="14100"/>
          <ac:cxnSpMkLst>
            <pc:docMk/>
            <pc:sldMk cId="1047398523" sldId="400"/>
            <ac:cxnSpMk id="61" creationId="{6182CA71-BE17-3442-597C-FB4997929BBC}"/>
          </ac:cxnSpMkLst>
        </pc:cxnChg>
      </pc:sldChg>
      <pc:sldChg chg="del">
        <pc:chgData name="Philippe Nivlet" userId="79b2451f-3b26-40ba-86c6-8a07d3ffc672" providerId="ADAL" clId="{F2EBAFA9-D1D5-4A99-B23E-69DBCF4A48F1}" dt="2025-03-04T09:24:00.204" v="15031" actId="2696"/>
        <pc:sldMkLst>
          <pc:docMk/>
          <pc:sldMk cId="1348254882" sldId="400"/>
        </pc:sldMkLst>
      </pc:sldChg>
      <pc:sldChg chg="addSp delSp modSp add mod">
        <pc:chgData name="Philippe Nivlet" userId="79b2451f-3b26-40ba-86c6-8a07d3ffc672" providerId="ADAL" clId="{F2EBAFA9-D1D5-4A99-B23E-69DBCF4A48F1}" dt="2025-03-06T08:48:49.429" v="24721" actId="20577"/>
        <pc:sldMkLst>
          <pc:docMk/>
          <pc:sldMk cId="736860315" sldId="401"/>
        </pc:sldMkLst>
        <pc:spChg chg="mod">
          <ac:chgData name="Philippe Nivlet" userId="79b2451f-3b26-40ba-86c6-8a07d3ffc672" providerId="ADAL" clId="{F2EBAFA9-D1D5-4A99-B23E-69DBCF4A48F1}" dt="2025-03-06T07:31:01.959" v="24434" actId="20577"/>
          <ac:spMkLst>
            <pc:docMk/>
            <pc:sldMk cId="736860315" sldId="401"/>
            <ac:spMk id="2" creationId="{AC27EBE7-4040-F607-122E-4F749126BEC5}"/>
          </ac:spMkLst>
        </pc:spChg>
        <pc:spChg chg="mod">
          <ac:chgData name="Philippe Nivlet" userId="79b2451f-3b26-40ba-86c6-8a07d3ffc672" providerId="ADAL" clId="{F2EBAFA9-D1D5-4A99-B23E-69DBCF4A48F1}" dt="2025-03-06T08:48:49.429" v="24721" actId="20577"/>
          <ac:spMkLst>
            <pc:docMk/>
            <pc:sldMk cId="736860315" sldId="401"/>
            <ac:spMk id="4" creationId="{CEE1DCA0-EA31-71B5-94FB-577D4F8DC586}"/>
          </ac:spMkLst>
        </pc:spChg>
        <pc:spChg chg="add mod">
          <ac:chgData name="Philippe Nivlet" userId="79b2451f-3b26-40ba-86c6-8a07d3ffc672" providerId="ADAL" clId="{F2EBAFA9-D1D5-4A99-B23E-69DBCF4A48F1}" dt="2025-03-06T07:42:12.424" v="24441" actId="1076"/>
          <ac:spMkLst>
            <pc:docMk/>
            <pc:sldMk cId="736860315" sldId="401"/>
            <ac:spMk id="67" creationId="{DF5B9BE5-9569-E5CF-6C9C-54C3697AC780}"/>
          </ac:spMkLst>
        </pc:spChg>
        <pc:spChg chg="add mod">
          <ac:chgData name="Philippe Nivlet" userId="79b2451f-3b26-40ba-86c6-8a07d3ffc672" providerId="ADAL" clId="{F2EBAFA9-D1D5-4A99-B23E-69DBCF4A48F1}" dt="2025-03-06T07:42:12.424" v="24441" actId="1076"/>
          <ac:spMkLst>
            <pc:docMk/>
            <pc:sldMk cId="736860315" sldId="401"/>
            <ac:spMk id="68" creationId="{AB039320-82C1-9CDD-B8BE-F4130EC56542}"/>
          </ac:spMkLst>
        </pc:spChg>
        <pc:spChg chg="add mod">
          <ac:chgData name="Philippe Nivlet" userId="79b2451f-3b26-40ba-86c6-8a07d3ffc672" providerId="ADAL" clId="{F2EBAFA9-D1D5-4A99-B23E-69DBCF4A48F1}" dt="2025-03-06T07:42:12.424" v="24441" actId="1076"/>
          <ac:spMkLst>
            <pc:docMk/>
            <pc:sldMk cId="736860315" sldId="401"/>
            <ac:spMk id="77" creationId="{CB0FEB3C-7ADC-D555-4772-EC74FF696E2B}"/>
          </ac:spMkLst>
        </pc:spChg>
        <pc:spChg chg="add mod">
          <ac:chgData name="Philippe Nivlet" userId="79b2451f-3b26-40ba-86c6-8a07d3ffc672" providerId="ADAL" clId="{F2EBAFA9-D1D5-4A99-B23E-69DBCF4A48F1}" dt="2025-03-06T07:42:12.424" v="24441" actId="1076"/>
          <ac:spMkLst>
            <pc:docMk/>
            <pc:sldMk cId="736860315" sldId="401"/>
            <ac:spMk id="80" creationId="{2197787D-2B30-ECFA-13AE-897FDDE2A14A}"/>
          </ac:spMkLst>
        </pc:spChg>
        <pc:spChg chg="add mod">
          <ac:chgData name="Philippe Nivlet" userId="79b2451f-3b26-40ba-86c6-8a07d3ffc672" providerId="ADAL" clId="{F2EBAFA9-D1D5-4A99-B23E-69DBCF4A48F1}" dt="2025-03-06T07:42:12.424" v="24441" actId="1076"/>
          <ac:spMkLst>
            <pc:docMk/>
            <pc:sldMk cId="736860315" sldId="401"/>
            <ac:spMk id="89" creationId="{4CC04FC6-2AEC-0F03-2ECB-01FA6F0643B8}"/>
          </ac:spMkLst>
        </pc:spChg>
        <pc:spChg chg="add mod">
          <ac:chgData name="Philippe Nivlet" userId="79b2451f-3b26-40ba-86c6-8a07d3ffc672" providerId="ADAL" clId="{F2EBAFA9-D1D5-4A99-B23E-69DBCF4A48F1}" dt="2025-03-06T07:42:12.424" v="24441" actId="1076"/>
          <ac:spMkLst>
            <pc:docMk/>
            <pc:sldMk cId="736860315" sldId="401"/>
            <ac:spMk id="91" creationId="{B45BF4A8-4E50-2E95-664B-45B700B60EE1}"/>
          </ac:spMkLst>
        </pc:spChg>
        <pc:spChg chg="add mod">
          <ac:chgData name="Philippe Nivlet" userId="79b2451f-3b26-40ba-86c6-8a07d3ffc672" providerId="ADAL" clId="{F2EBAFA9-D1D5-4A99-B23E-69DBCF4A48F1}" dt="2025-03-06T07:42:12.424" v="24441" actId="1076"/>
          <ac:spMkLst>
            <pc:docMk/>
            <pc:sldMk cId="736860315" sldId="401"/>
            <ac:spMk id="96" creationId="{732D17F1-CAA7-8483-82FA-BD1BD99E6406}"/>
          </ac:spMkLst>
        </pc:spChg>
        <pc:spChg chg="add mod">
          <ac:chgData name="Philippe Nivlet" userId="79b2451f-3b26-40ba-86c6-8a07d3ffc672" providerId="ADAL" clId="{F2EBAFA9-D1D5-4A99-B23E-69DBCF4A48F1}" dt="2025-03-06T07:42:12.424" v="24441" actId="1076"/>
          <ac:spMkLst>
            <pc:docMk/>
            <pc:sldMk cId="736860315" sldId="401"/>
            <ac:spMk id="100" creationId="{D5EA8E9F-70AF-C283-1F96-2652E2F7E704}"/>
          </ac:spMkLst>
        </pc:spChg>
        <pc:spChg chg="add mod">
          <ac:chgData name="Philippe Nivlet" userId="79b2451f-3b26-40ba-86c6-8a07d3ffc672" providerId="ADAL" clId="{F2EBAFA9-D1D5-4A99-B23E-69DBCF4A48F1}" dt="2025-03-06T07:42:12.424" v="24441" actId="1076"/>
          <ac:spMkLst>
            <pc:docMk/>
            <pc:sldMk cId="736860315" sldId="401"/>
            <ac:spMk id="111" creationId="{A37D5C00-0F89-2AE6-1041-081DD77184A8}"/>
          </ac:spMkLst>
        </pc:spChg>
        <pc:spChg chg="add mod">
          <ac:chgData name="Philippe Nivlet" userId="79b2451f-3b26-40ba-86c6-8a07d3ffc672" providerId="ADAL" clId="{F2EBAFA9-D1D5-4A99-B23E-69DBCF4A48F1}" dt="2025-03-06T07:42:12.424" v="24441" actId="1076"/>
          <ac:spMkLst>
            <pc:docMk/>
            <pc:sldMk cId="736860315" sldId="401"/>
            <ac:spMk id="113" creationId="{84344A99-1619-FF7E-1E7C-1C638F2A8530}"/>
          </ac:spMkLst>
        </pc:spChg>
        <pc:spChg chg="add mod">
          <ac:chgData name="Philippe Nivlet" userId="79b2451f-3b26-40ba-86c6-8a07d3ffc672" providerId="ADAL" clId="{F2EBAFA9-D1D5-4A99-B23E-69DBCF4A48F1}" dt="2025-03-06T07:43:04.678" v="24445" actId="1582"/>
          <ac:spMkLst>
            <pc:docMk/>
            <pc:sldMk cId="736860315" sldId="401"/>
            <ac:spMk id="126" creationId="{24C7330A-317F-2810-BDEF-3F691D0AF8AC}"/>
          </ac:spMkLst>
        </pc:spChg>
      </pc:sldChg>
      <pc:sldChg chg="del">
        <pc:chgData name="Philippe Nivlet" userId="79b2451f-3b26-40ba-86c6-8a07d3ffc672" providerId="ADAL" clId="{F2EBAFA9-D1D5-4A99-B23E-69DBCF4A48F1}" dt="2025-03-04T09:24:00.204" v="15031" actId="2696"/>
        <pc:sldMkLst>
          <pc:docMk/>
          <pc:sldMk cId="2938039331" sldId="401"/>
        </pc:sldMkLst>
      </pc:sldChg>
      <pc:sldChg chg="del">
        <pc:chgData name="Philippe Nivlet" userId="79b2451f-3b26-40ba-86c6-8a07d3ffc672" providerId="ADAL" clId="{F2EBAFA9-D1D5-4A99-B23E-69DBCF4A48F1}" dt="2025-03-04T09:24:00.204" v="15031" actId="2696"/>
        <pc:sldMkLst>
          <pc:docMk/>
          <pc:sldMk cId="798662397" sldId="402"/>
        </pc:sldMkLst>
      </pc:sldChg>
      <pc:sldChg chg="addSp delSp modSp add mod">
        <pc:chgData name="Philippe Nivlet" userId="79b2451f-3b26-40ba-86c6-8a07d3ffc672" providerId="ADAL" clId="{F2EBAFA9-D1D5-4A99-B23E-69DBCF4A48F1}" dt="2025-03-06T09:42:04.674" v="25588"/>
        <pc:sldMkLst>
          <pc:docMk/>
          <pc:sldMk cId="3804011144" sldId="402"/>
        </pc:sldMkLst>
        <pc:spChg chg="mod">
          <ac:chgData name="Philippe Nivlet" userId="79b2451f-3b26-40ba-86c6-8a07d3ffc672" providerId="ADAL" clId="{F2EBAFA9-D1D5-4A99-B23E-69DBCF4A48F1}" dt="2025-03-06T09:14:31.600" v="25013" actId="20577"/>
          <ac:spMkLst>
            <pc:docMk/>
            <pc:sldMk cId="3804011144" sldId="402"/>
            <ac:spMk id="2" creationId="{FC5DCE13-18FD-271E-C2FE-1DAC0ADEA813}"/>
          </ac:spMkLst>
        </pc:spChg>
        <pc:spChg chg="mod">
          <ac:chgData name="Philippe Nivlet" userId="79b2451f-3b26-40ba-86c6-8a07d3ffc672" providerId="ADAL" clId="{F2EBAFA9-D1D5-4A99-B23E-69DBCF4A48F1}" dt="2025-03-06T09:42:04.674" v="25588"/>
          <ac:spMkLst>
            <pc:docMk/>
            <pc:sldMk cId="3804011144" sldId="402"/>
            <ac:spMk id="4" creationId="{2A4AD96D-31FB-0C36-1B96-5DEE7BB46C5A}"/>
          </ac:spMkLst>
        </pc:spChg>
        <pc:spChg chg="add mod">
          <ac:chgData name="Philippe Nivlet" userId="79b2451f-3b26-40ba-86c6-8a07d3ffc672" providerId="ADAL" clId="{F2EBAFA9-D1D5-4A99-B23E-69DBCF4A48F1}" dt="2025-03-06T08:31:51.848" v="24702"/>
          <ac:spMkLst>
            <pc:docMk/>
            <pc:sldMk cId="3804011144" sldId="402"/>
            <ac:spMk id="7" creationId="{0F8B667D-B597-3C0D-4763-464A14F6B10E}"/>
          </ac:spMkLst>
        </pc:spChg>
        <pc:spChg chg="add mod">
          <ac:chgData name="Philippe Nivlet" userId="79b2451f-3b26-40ba-86c6-8a07d3ffc672" providerId="ADAL" clId="{F2EBAFA9-D1D5-4A99-B23E-69DBCF4A48F1}" dt="2025-03-06T09:16:16.375" v="25069" actId="208"/>
          <ac:spMkLst>
            <pc:docMk/>
            <pc:sldMk cId="3804011144" sldId="402"/>
            <ac:spMk id="8" creationId="{F835D36D-8A42-A7F0-DD35-F98450D5DA74}"/>
          </ac:spMkLst>
        </pc:spChg>
        <pc:spChg chg="add mod">
          <ac:chgData name="Philippe Nivlet" userId="79b2451f-3b26-40ba-86c6-8a07d3ffc672" providerId="ADAL" clId="{F2EBAFA9-D1D5-4A99-B23E-69DBCF4A48F1}" dt="2025-03-06T08:31:51.848" v="24702"/>
          <ac:spMkLst>
            <pc:docMk/>
            <pc:sldMk cId="3804011144" sldId="402"/>
            <ac:spMk id="9" creationId="{7F2CD4D1-7DA8-1CED-C152-7D9FB12CE512}"/>
          </ac:spMkLst>
        </pc:spChg>
        <pc:spChg chg="add mod">
          <ac:chgData name="Philippe Nivlet" userId="79b2451f-3b26-40ba-86c6-8a07d3ffc672" providerId="ADAL" clId="{F2EBAFA9-D1D5-4A99-B23E-69DBCF4A48F1}" dt="2025-03-06T08:31:51.848" v="24702"/>
          <ac:spMkLst>
            <pc:docMk/>
            <pc:sldMk cId="3804011144" sldId="402"/>
            <ac:spMk id="10" creationId="{3AF602CF-5400-BFAC-41DA-F8D01F6A40B9}"/>
          </ac:spMkLst>
        </pc:spChg>
        <pc:spChg chg="add mod">
          <ac:chgData name="Philippe Nivlet" userId="79b2451f-3b26-40ba-86c6-8a07d3ffc672" providerId="ADAL" clId="{F2EBAFA9-D1D5-4A99-B23E-69DBCF4A48F1}" dt="2025-03-06T08:31:51.848" v="24702"/>
          <ac:spMkLst>
            <pc:docMk/>
            <pc:sldMk cId="3804011144" sldId="402"/>
            <ac:spMk id="11" creationId="{B72F4E25-27CC-A95E-27F2-7D731C09D6E3}"/>
          </ac:spMkLst>
        </pc:spChg>
        <pc:spChg chg="add mod">
          <ac:chgData name="Philippe Nivlet" userId="79b2451f-3b26-40ba-86c6-8a07d3ffc672" providerId="ADAL" clId="{F2EBAFA9-D1D5-4A99-B23E-69DBCF4A48F1}" dt="2025-03-06T09:04:24.514" v="24913" actId="113"/>
          <ac:spMkLst>
            <pc:docMk/>
            <pc:sldMk cId="3804011144" sldId="402"/>
            <ac:spMk id="14" creationId="{C8DA8C36-99B3-06F0-867B-C1C97834474F}"/>
          </ac:spMkLst>
        </pc:spChg>
        <pc:spChg chg="add mod">
          <ac:chgData name="Philippe Nivlet" userId="79b2451f-3b26-40ba-86c6-8a07d3ffc672" providerId="ADAL" clId="{F2EBAFA9-D1D5-4A99-B23E-69DBCF4A48F1}" dt="2025-03-06T09:04:24.514" v="24913" actId="113"/>
          <ac:spMkLst>
            <pc:docMk/>
            <pc:sldMk cId="3804011144" sldId="402"/>
            <ac:spMk id="15" creationId="{993CF25D-030B-D2BE-E393-B53189810E80}"/>
          </ac:spMkLst>
        </pc:spChg>
        <pc:spChg chg="add mod">
          <ac:chgData name="Philippe Nivlet" userId="79b2451f-3b26-40ba-86c6-8a07d3ffc672" providerId="ADAL" clId="{F2EBAFA9-D1D5-4A99-B23E-69DBCF4A48F1}" dt="2025-03-06T09:04:24.514" v="24913" actId="113"/>
          <ac:spMkLst>
            <pc:docMk/>
            <pc:sldMk cId="3804011144" sldId="402"/>
            <ac:spMk id="16" creationId="{423DE591-BA9B-DA5E-8C66-F4FCDA347FB7}"/>
          </ac:spMkLst>
        </pc:spChg>
        <pc:spChg chg="add mod">
          <ac:chgData name="Philippe Nivlet" userId="79b2451f-3b26-40ba-86c6-8a07d3ffc672" providerId="ADAL" clId="{F2EBAFA9-D1D5-4A99-B23E-69DBCF4A48F1}" dt="2025-03-06T09:17:30.630" v="25120" actId="1036"/>
          <ac:spMkLst>
            <pc:docMk/>
            <pc:sldMk cId="3804011144" sldId="402"/>
            <ac:spMk id="17" creationId="{0C212FA0-8B94-6368-DCF8-F9E0B01D471D}"/>
          </ac:spMkLst>
        </pc:spChg>
        <pc:spChg chg="add mod">
          <ac:chgData name="Philippe Nivlet" userId="79b2451f-3b26-40ba-86c6-8a07d3ffc672" providerId="ADAL" clId="{F2EBAFA9-D1D5-4A99-B23E-69DBCF4A48F1}" dt="2025-03-06T09:17:30.630" v="25120" actId="1036"/>
          <ac:spMkLst>
            <pc:docMk/>
            <pc:sldMk cId="3804011144" sldId="402"/>
            <ac:spMk id="18" creationId="{5F66971E-5F7E-6609-ED60-D2932D400178}"/>
          </ac:spMkLst>
        </pc:spChg>
        <pc:spChg chg="add mod">
          <ac:chgData name="Philippe Nivlet" userId="79b2451f-3b26-40ba-86c6-8a07d3ffc672" providerId="ADAL" clId="{F2EBAFA9-D1D5-4A99-B23E-69DBCF4A48F1}" dt="2025-03-06T09:17:35.568" v="25121" actId="207"/>
          <ac:spMkLst>
            <pc:docMk/>
            <pc:sldMk cId="3804011144" sldId="402"/>
            <ac:spMk id="19" creationId="{023347A2-C12A-398B-45E8-A7534C4EFF80}"/>
          </ac:spMkLst>
        </pc:spChg>
        <pc:cxnChg chg="add mod">
          <ac:chgData name="Philippe Nivlet" userId="79b2451f-3b26-40ba-86c6-8a07d3ffc672" providerId="ADAL" clId="{F2EBAFA9-D1D5-4A99-B23E-69DBCF4A48F1}" dt="2025-03-06T08:31:51.848" v="24702"/>
          <ac:cxnSpMkLst>
            <pc:docMk/>
            <pc:sldMk cId="3804011144" sldId="402"/>
            <ac:cxnSpMk id="12" creationId="{ECC466B6-CDC5-FE7B-B18F-00F4958EA384}"/>
          </ac:cxnSpMkLst>
        </pc:cxnChg>
        <pc:cxnChg chg="add mod">
          <ac:chgData name="Philippe Nivlet" userId="79b2451f-3b26-40ba-86c6-8a07d3ffc672" providerId="ADAL" clId="{F2EBAFA9-D1D5-4A99-B23E-69DBCF4A48F1}" dt="2025-03-06T08:31:51.848" v="24702"/>
          <ac:cxnSpMkLst>
            <pc:docMk/>
            <pc:sldMk cId="3804011144" sldId="402"/>
            <ac:cxnSpMk id="13" creationId="{302F4CF9-2BEA-5C8D-51BC-45BDD42C2CA8}"/>
          </ac:cxnSpMkLst>
        </pc:cxnChg>
      </pc:sldChg>
      <pc:sldChg chg="addSp delSp modSp add mod">
        <pc:chgData name="Philippe Nivlet" userId="79b2451f-3b26-40ba-86c6-8a07d3ffc672" providerId="ADAL" clId="{F2EBAFA9-D1D5-4A99-B23E-69DBCF4A48F1}" dt="2025-03-10T07:56:49.385" v="35104" actId="20577"/>
        <pc:sldMkLst>
          <pc:docMk/>
          <pc:sldMk cId="2004754564" sldId="403"/>
        </pc:sldMkLst>
        <pc:spChg chg="mod">
          <ac:chgData name="Philippe Nivlet" userId="79b2451f-3b26-40ba-86c6-8a07d3ffc672" providerId="ADAL" clId="{F2EBAFA9-D1D5-4A99-B23E-69DBCF4A48F1}" dt="2025-03-06T09:16:33.983" v="25085" actId="20577"/>
          <ac:spMkLst>
            <pc:docMk/>
            <pc:sldMk cId="2004754564" sldId="403"/>
            <ac:spMk id="2" creationId="{AC274B4F-AA5F-88AF-3031-8A4DA9E37D30}"/>
          </ac:spMkLst>
        </pc:spChg>
        <pc:spChg chg="mod">
          <ac:chgData name="Philippe Nivlet" userId="79b2451f-3b26-40ba-86c6-8a07d3ffc672" providerId="ADAL" clId="{F2EBAFA9-D1D5-4A99-B23E-69DBCF4A48F1}" dt="2025-03-10T07:56:49.385" v="35104" actId="20577"/>
          <ac:spMkLst>
            <pc:docMk/>
            <pc:sldMk cId="2004754564" sldId="403"/>
            <ac:spMk id="4" creationId="{193592C4-887F-C2D2-8DB3-310F6CAD106D}"/>
          </ac:spMkLst>
        </pc:spChg>
        <pc:spChg chg="add mod">
          <ac:chgData name="Philippe Nivlet" userId="79b2451f-3b26-40ba-86c6-8a07d3ffc672" providerId="ADAL" clId="{F2EBAFA9-D1D5-4A99-B23E-69DBCF4A48F1}" dt="2025-03-06T09:16:45.233" v="25087"/>
          <ac:spMkLst>
            <pc:docMk/>
            <pc:sldMk cId="2004754564" sldId="403"/>
            <ac:spMk id="6" creationId="{500E3840-9523-CFBD-FB6D-D37709D35A42}"/>
          </ac:spMkLst>
        </pc:spChg>
        <pc:spChg chg="add mod">
          <ac:chgData name="Philippe Nivlet" userId="79b2451f-3b26-40ba-86c6-8a07d3ffc672" providerId="ADAL" clId="{F2EBAFA9-D1D5-4A99-B23E-69DBCF4A48F1}" dt="2025-03-06T09:16:45.233" v="25087"/>
          <ac:spMkLst>
            <pc:docMk/>
            <pc:sldMk cId="2004754564" sldId="403"/>
            <ac:spMk id="7" creationId="{C0B71597-D710-0A49-C425-AAD0B06863DE}"/>
          </ac:spMkLst>
        </pc:spChg>
        <pc:spChg chg="add mod">
          <ac:chgData name="Philippe Nivlet" userId="79b2451f-3b26-40ba-86c6-8a07d3ffc672" providerId="ADAL" clId="{F2EBAFA9-D1D5-4A99-B23E-69DBCF4A48F1}" dt="2025-03-06T09:16:45.233" v="25087"/>
          <ac:spMkLst>
            <pc:docMk/>
            <pc:sldMk cId="2004754564" sldId="403"/>
            <ac:spMk id="8" creationId="{3653A7F9-FDF6-D5C2-9A20-57E441825B58}"/>
          </ac:spMkLst>
        </pc:spChg>
        <pc:spChg chg="add mod">
          <ac:chgData name="Philippe Nivlet" userId="79b2451f-3b26-40ba-86c6-8a07d3ffc672" providerId="ADAL" clId="{F2EBAFA9-D1D5-4A99-B23E-69DBCF4A48F1}" dt="2025-03-06T09:16:45.233" v="25087"/>
          <ac:spMkLst>
            <pc:docMk/>
            <pc:sldMk cId="2004754564" sldId="403"/>
            <ac:spMk id="9" creationId="{1387D6D8-F390-9D77-21A7-580048AC1504}"/>
          </ac:spMkLst>
        </pc:spChg>
        <pc:spChg chg="add mod">
          <ac:chgData name="Philippe Nivlet" userId="79b2451f-3b26-40ba-86c6-8a07d3ffc672" providerId="ADAL" clId="{F2EBAFA9-D1D5-4A99-B23E-69DBCF4A48F1}" dt="2025-03-06T09:16:45.233" v="25087"/>
          <ac:spMkLst>
            <pc:docMk/>
            <pc:sldMk cId="2004754564" sldId="403"/>
            <ac:spMk id="10" creationId="{EB291B4D-6BCE-0B41-C9C7-459E492708A4}"/>
          </ac:spMkLst>
        </pc:spChg>
        <pc:spChg chg="add mod">
          <ac:chgData name="Philippe Nivlet" userId="79b2451f-3b26-40ba-86c6-8a07d3ffc672" providerId="ADAL" clId="{F2EBAFA9-D1D5-4A99-B23E-69DBCF4A48F1}" dt="2025-03-06T09:16:45.233" v="25087"/>
          <ac:spMkLst>
            <pc:docMk/>
            <pc:sldMk cId="2004754564" sldId="403"/>
            <ac:spMk id="13" creationId="{103D2345-B0FA-58AA-BCBB-B295B33909CB}"/>
          </ac:spMkLst>
        </pc:spChg>
        <pc:spChg chg="add mod">
          <ac:chgData name="Philippe Nivlet" userId="79b2451f-3b26-40ba-86c6-8a07d3ffc672" providerId="ADAL" clId="{F2EBAFA9-D1D5-4A99-B23E-69DBCF4A48F1}" dt="2025-03-06T09:16:45.233" v="25087"/>
          <ac:spMkLst>
            <pc:docMk/>
            <pc:sldMk cId="2004754564" sldId="403"/>
            <ac:spMk id="14" creationId="{35E7DD0E-34D4-7790-CE60-ED94218428D3}"/>
          </ac:spMkLst>
        </pc:spChg>
        <pc:spChg chg="add mod">
          <ac:chgData name="Philippe Nivlet" userId="79b2451f-3b26-40ba-86c6-8a07d3ffc672" providerId="ADAL" clId="{F2EBAFA9-D1D5-4A99-B23E-69DBCF4A48F1}" dt="2025-03-06T09:16:45.233" v="25087"/>
          <ac:spMkLst>
            <pc:docMk/>
            <pc:sldMk cId="2004754564" sldId="403"/>
            <ac:spMk id="15" creationId="{F9BCCD29-6917-C905-CB28-DDF4C02D6A1A}"/>
          </ac:spMkLst>
        </pc:spChg>
        <pc:spChg chg="add mod">
          <ac:chgData name="Philippe Nivlet" userId="79b2451f-3b26-40ba-86c6-8a07d3ffc672" providerId="ADAL" clId="{F2EBAFA9-D1D5-4A99-B23E-69DBCF4A48F1}" dt="2025-03-06T09:22:45.013" v="25208" actId="20577"/>
          <ac:spMkLst>
            <pc:docMk/>
            <pc:sldMk cId="2004754564" sldId="403"/>
            <ac:spMk id="16" creationId="{EDBDB3D9-1EAB-F382-AF47-9EC755002C14}"/>
          </ac:spMkLst>
        </pc:spChg>
        <pc:spChg chg="add mod">
          <ac:chgData name="Philippe Nivlet" userId="79b2451f-3b26-40ba-86c6-8a07d3ffc672" providerId="ADAL" clId="{F2EBAFA9-D1D5-4A99-B23E-69DBCF4A48F1}" dt="2025-03-06T09:16:45.233" v="25087"/>
          <ac:spMkLst>
            <pc:docMk/>
            <pc:sldMk cId="2004754564" sldId="403"/>
            <ac:spMk id="17" creationId="{009F0D6C-47E3-01AE-0C6F-B58E5AFEF943}"/>
          </ac:spMkLst>
        </pc:spChg>
        <pc:spChg chg="add mod">
          <ac:chgData name="Philippe Nivlet" userId="79b2451f-3b26-40ba-86c6-8a07d3ffc672" providerId="ADAL" clId="{F2EBAFA9-D1D5-4A99-B23E-69DBCF4A48F1}" dt="2025-03-06T09:23:07.548" v="25214" actId="20577"/>
          <ac:spMkLst>
            <pc:docMk/>
            <pc:sldMk cId="2004754564" sldId="403"/>
            <ac:spMk id="18" creationId="{4FFE13BE-C143-EFE8-5E19-1F3D35D36FB8}"/>
          </ac:spMkLst>
        </pc:spChg>
        <pc:spChg chg="add mod">
          <ac:chgData name="Philippe Nivlet" userId="79b2451f-3b26-40ba-86c6-8a07d3ffc672" providerId="ADAL" clId="{F2EBAFA9-D1D5-4A99-B23E-69DBCF4A48F1}" dt="2025-03-06T09:23:01.958" v="25212" actId="1076"/>
          <ac:spMkLst>
            <pc:docMk/>
            <pc:sldMk cId="2004754564" sldId="403"/>
            <ac:spMk id="19" creationId="{0540F8A3-F5D9-EDC6-3972-0E612CD180BB}"/>
          </ac:spMkLst>
        </pc:spChg>
      </pc:sldChg>
      <pc:sldChg chg="del">
        <pc:chgData name="Philippe Nivlet" userId="79b2451f-3b26-40ba-86c6-8a07d3ffc672" providerId="ADAL" clId="{F2EBAFA9-D1D5-4A99-B23E-69DBCF4A48F1}" dt="2025-03-04T09:24:00.204" v="15031" actId="2696"/>
        <pc:sldMkLst>
          <pc:docMk/>
          <pc:sldMk cId="2407191100" sldId="403"/>
        </pc:sldMkLst>
      </pc:sldChg>
      <pc:sldChg chg="del">
        <pc:chgData name="Philippe Nivlet" userId="79b2451f-3b26-40ba-86c6-8a07d3ffc672" providerId="ADAL" clId="{F2EBAFA9-D1D5-4A99-B23E-69DBCF4A48F1}" dt="2025-03-04T09:24:00.204" v="15031" actId="2696"/>
        <pc:sldMkLst>
          <pc:docMk/>
          <pc:sldMk cId="1552693995" sldId="404"/>
        </pc:sldMkLst>
      </pc:sldChg>
      <pc:sldChg chg="addSp modSp add mod">
        <pc:chgData name="Philippe Nivlet" userId="79b2451f-3b26-40ba-86c6-8a07d3ffc672" providerId="ADAL" clId="{F2EBAFA9-D1D5-4A99-B23E-69DBCF4A48F1}" dt="2025-03-18T17:18:19.520" v="41690" actId="20577"/>
        <pc:sldMkLst>
          <pc:docMk/>
          <pc:sldMk cId="4148418289" sldId="404"/>
        </pc:sldMkLst>
        <pc:spChg chg="mod">
          <ac:chgData name="Philippe Nivlet" userId="79b2451f-3b26-40ba-86c6-8a07d3ffc672" providerId="ADAL" clId="{F2EBAFA9-D1D5-4A99-B23E-69DBCF4A48F1}" dt="2025-03-06T09:43:32.571" v="25642" actId="20577"/>
          <ac:spMkLst>
            <pc:docMk/>
            <pc:sldMk cId="4148418289" sldId="404"/>
            <ac:spMk id="2" creationId="{C9FC6BB9-ACBC-9927-1415-CB0F670A3249}"/>
          </ac:spMkLst>
        </pc:spChg>
        <pc:spChg chg="mod">
          <ac:chgData name="Philippe Nivlet" userId="79b2451f-3b26-40ba-86c6-8a07d3ffc672" providerId="ADAL" clId="{F2EBAFA9-D1D5-4A99-B23E-69DBCF4A48F1}" dt="2025-03-18T17:18:19.520" v="41690" actId="20577"/>
          <ac:spMkLst>
            <pc:docMk/>
            <pc:sldMk cId="4148418289" sldId="404"/>
            <ac:spMk id="3" creationId="{665F1044-3565-3333-9055-FD47A053EB73}"/>
          </ac:spMkLst>
        </pc:spChg>
        <pc:picChg chg="add mod">
          <ac:chgData name="Philippe Nivlet" userId="79b2451f-3b26-40ba-86c6-8a07d3ffc672" providerId="ADAL" clId="{F2EBAFA9-D1D5-4A99-B23E-69DBCF4A48F1}" dt="2025-03-06T10:58:15.851" v="26138" actId="1076"/>
          <ac:picMkLst>
            <pc:docMk/>
            <pc:sldMk cId="4148418289" sldId="404"/>
            <ac:picMk id="6" creationId="{B11F8E3D-3CF6-9D7C-C2B8-E9C99173D65E}"/>
          </ac:picMkLst>
        </pc:picChg>
        <pc:picChg chg="add mod">
          <ac:chgData name="Philippe Nivlet" userId="79b2451f-3b26-40ba-86c6-8a07d3ffc672" providerId="ADAL" clId="{F2EBAFA9-D1D5-4A99-B23E-69DBCF4A48F1}" dt="2025-03-06T10:58:13.867" v="26137" actId="1076"/>
          <ac:picMkLst>
            <pc:docMk/>
            <pc:sldMk cId="4148418289" sldId="404"/>
            <ac:picMk id="7" creationId="{AEF119D8-051D-FC20-FA8E-930674B4E060}"/>
          </ac:picMkLst>
        </pc:picChg>
      </pc:sldChg>
      <pc:sldChg chg="addSp modSp add mod">
        <pc:chgData name="Philippe Nivlet" userId="79b2451f-3b26-40ba-86c6-8a07d3ffc672" providerId="ADAL" clId="{F2EBAFA9-D1D5-4A99-B23E-69DBCF4A48F1}" dt="2025-03-06T11:41:51.887" v="26612" actId="20577"/>
        <pc:sldMkLst>
          <pc:docMk/>
          <pc:sldMk cId="1468206297" sldId="405"/>
        </pc:sldMkLst>
        <pc:spChg chg="mod">
          <ac:chgData name="Philippe Nivlet" userId="79b2451f-3b26-40ba-86c6-8a07d3ffc672" providerId="ADAL" clId="{F2EBAFA9-D1D5-4A99-B23E-69DBCF4A48F1}" dt="2025-03-06T11:40:26.994" v="26478" actId="20577"/>
          <ac:spMkLst>
            <pc:docMk/>
            <pc:sldMk cId="1468206297" sldId="405"/>
            <ac:spMk id="3" creationId="{D9A05CAD-0D61-1082-90AD-DBB974695DF9}"/>
          </ac:spMkLst>
        </pc:spChg>
        <pc:spChg chg="mod">
          <ac:chgData name="Philippe Nivlet" userId="79b2451f-3b26-40ba-86c6-8a07d3ffc672" providerId="ADAL" clId="{F2EBAFA9-D1D5-4A99-B23E-69DBCF4A48F1}" dt="2025-03-06T11:41:51.887" v="26612" actId="20577"/>
          <ac:spMkLst>
            <pc:docMk/>
            <pc:sldMk cId="1468206297" sldId="405"/>
            <ac:spMk id="4" creationId="{5C1996CD-8916-3B87-7BBB-C19A84D6BA16}"/>
          </ac:spMkLst>
        </pc:spChg>
        <pc:picChg chg="add mod">
          <ac:chgData name="Philippe Nivlet" userId="79b2451f-3b26-40ba-86c6-8a07d3ffc672" providerId="ADAL" clId="{F2EBAFA9-D1D5-4A99-B23E-69DBCF4A48F1}" dt="2025-03-06T10:01:40.763" v="25960" actId="1076"/>
          <ac:picMkLst>
            <pc:docMk/>
            <pc:sldMk cId="1468206297" sldId="405"/>
            <ac:picMk id="18434" creationId="{514185BB-8AC5-177A-B4CD-A591A4960CA4}"/>
          </ac:picMkLst>
        </pc:picChg>
      </pc:sldChg>
      <pc:sldChg chg="del">
        <pc:chgData name="Philippe Nivlet" userId="79b2451f-3b26-40ba-86c6-8a07d3ffc672" providerId="ADAL" clId="{F2EBAFA9-D1D5-4A99-B23E-69DBCF4A48F1}" dt="2025-03-04T09:24:00.204" v="15031" actId="2696"/>
        <pc:sldMkLst>
          <pc:docMk/>
          <pc:sldMk cId="3444000603" sldId="405"/>
        </pc:sldMkLst>
      </pc:sldChg>
      <pc:sldChg chg="addSp delSp modSp add mod modClrScheme chgLayout">
        <pc:chgData name="Philippe Nivlet" userId="79b2451f-3b26-40ba-86c6-8a07d3ffc672" providerId="ADAL" clId="{F2EBAFA9-D1D5-4A99-B23E-69DBCF4A48F1}" dt="2025-03-08T09:30:18.927" v="31685" actId="20577"/>
        <pc:sldMkLst>
          <pc:docMk/>
          <pc:sldMk cId="2301933054" sldId="406"/>
        </pc:sldMkLst>
        <pc:spChg chg="mod">
          <ac:chgData name="Philippe Nivlet" userId="79b2451f-3b26-40ba-86c6-8a07d3ffc672" providerId="ADAL" clId="{F2EBAFA9-D1D5-4A99-B23E-69DBCF4A48F1}" dt="2025-03-07T08:18:47.849" v="27678" actId="26606"/>
          <ac:spMkLst>
            <pc:docMk/>
            <pc:sldMk cId="2301933054" sldId="406"/>
            <ac:spMk id="5" creationId="{AEB0ECB8-885E-6313-4F3C-F81D11F74FC7}"/>
          </ac:spMkLst>
        </pc:spChg>
        <pc:spChg chg="add mod">
          <ac:chgData name="Philippe Nivlet" userId="79b2451f-3b26-40ba-86c6-8a07d3ffc672" providerId="ADAL" clId="{F2EBAFA9-D1D5-4A99-B23E-69DBCF4A48F1}" dt="2025-03-08T09:30:18.927" v="31685" actId="20577"/>
          <ac:spMkLst>
            <pc:docMk/>
            <pc:sldMk cId="2301933054" sldId="406"/>
            <ac:spMk id="25607" creationId="{38B48CF5-73AE-5CBE-D976-0DD8208E181D}"/>
          </ac:spMkLst>
        </pc:spChg>
        <pc:spChg chg="add mod">
          <ac:chgData name="Philippe Nivlet" userId="79b2451f-3b26-40ba-86c6-8a07d3ffc672" providerId="ADAL" clId="{F2EBAFA9-D1D5-4A99-B23E-69DBCF4A48F1}" dt="2025-03-07T08:44:16.388" v="27688"/>
          <ac:spMkLst>
            <pc:docMk/>
            <pc:sldMk cId="2301933054" sldId="406"/>
            <ac:spMk id="25609" creationId="{4611F9D2-09F0-B837-B40E-3C0371B8180D}"/>
          </ac:spMkLst>
        </pc:spChg>
        <pc:picChg chg="add mod">
          <ac:chgData name="Philippe Nivlet" userId="79b2451f-3b26-40ba-86c6-8a07d3ffc672" providerId="ADAL" clId="{F2EBAFA9-D1D5-4A99-B23E-69DBCF4A48F1}" dt="2025-03-07T08:18:47.849" v="27678" actId="26606"/>
          <ac:picMkLst>
            <pc:docMk/>
            <pc:sldMk cId="2301933054" sldId="406"/>
            <ac:picMk id="25602" creationId="{152AC9E2-8BF6-FE55-686A-B1DA784B5607}"/>
          </ac:picMkLst>
        </pc:picChg>
      </pc:sldChg>
      <pc:sldChg chg="del">
        <pc:chgData name="Philippe Nivlet" userId="79b2451f-3b26-40ba-86c6-8a07d3ffc672" providerId="ADAL" clId="{F2EBAFA9-D1D5-4A99-B23E-69DBCF4A48F1}" dt="2025-03-04T09:24:00.204" v="15031" actId="2696"/>
        <pc:sldMkLst>
          <pc:docMk/>
          <pc:sldMk cId="2565700792" sldId="406"/>
        </pc:sldMkLst>
      </pc:sldChg>
      <pc:sldChg chg="del">
        <pc:chgData name="Philippe Nivlet" userId="79b2451f-3b26-40ba-86c6-8a07d3ffc672" providerId="ADAL" clId="{F2EBAFA9-D1D5-4A99-B23E-69DBCF4A48F1}" dt="2025-03-04T09:24:00.204" v="15031" actId="2696"/>
        <pc:sldMkLst>
          <pc:docMk/>
          <pc:sldMk cId="979423250" sldId="407"/>
        </pc:sldMkLst>
      </pc:sldChg>
      <pc:sldChg chg="addSp delSp modSp add mod">
        <pc:chgData name="Philippe Nivlet" userId="79b2451f-3b26-40ba-86c6-8a07d3ffc672" providerId="ADAL" clId="{F2EBAFA9-D1D5-4A99-B23E-69DBCF4A48F1}" dt="2025-03-08T15:29:31.708" v="33001" actId="20577"/>
        <pc:sldMkLst>
          <pc:docMk/>
          <pc:sldMk cId="2556719365" sldId="407"/>
        </pc:sldMkLst>
        <pc:spChg chg="mod">
          <ac:chgData name="Philippe Nivlet" userId="79b2451f-3b26-40ba-86c6-8a07d3ffc672" providerId="ADAL" clId="{F2EBAFA9-D1D5-4A99-B23E-69DBCF4A48F1}" dt="2025-03-08T10:19:12.068" v="32534" actId="20577"/>
          <ac:spMkLst>
            <pc:docMk/>
            <pc:sldMk cId="2556719365" sldId="407"/>
            <ac:spMk id="2" creationId="{EB39B684-8A52-537A-B6FA-2FA404E97251}"/>
          </ac:spMkLst>
        </pc:spChg>
        <pc:spChg chg="add mod">
          <ac:chgData name="Philippe Nivlet" userId="79b2451f-3b26-40ba-86c6-8a07d3ffc672" providerId="ADAL" clId="{F2EBAFA9-D1D5-4A99-B23E-69DBCF4A48F1}" dt="2025-03-08T10:22:37.401" v="32608" actId="20577"/>
          <ac:spMkLst>
            <pc:docMk/>
            <pc:sldMk cId="2556719365" sldId="407"/>
            <ac:spMk id="11" creationId="{B05CD54F-12A7-0BE0-6A2F-E022BFF48233}"/>
          </ac:spMkLst>
        </pc:spChg>
        <pc:spChg chg="add mod">
          <ac:chgData name="Philippe Nivlet" userId="79b2451f-3b26-40ba-86c6-8a07d3ffc672" providerId="ADAL" clId="{F2EBAFA9-D1D5-4A99-B23E-69DBCF4A48F1}" dt="2025-03-08T15:29:31.708" v="33001" actId="20577"/>
          <ac:spMkLst>
            <pc:docMk/>
            <pc:sldMk cId="2556719365" sldId="407"/>
            <ac:spMk id="12" creationId="{E5806A27-D218-7FAA-537F-002835FFE307}"/>
          </ac:spMkLst>
        </pc:spChg>
        <pc:picChg chg="add mod ord">
          <ac:chgData name="Philippe Nivlet" userId="79b2451f-3b26-40ba-86c6-8a07d3ffc672" providerId="ADAL" clId="{F2EBAFA9-D1D5-4A99-B23E-69DBCF4A48F1}" dt="2025-03-08T10:19:42.516" v="32535" actId="22"/>
          <ac:picMkLst>
            <pc:docMk/>
            <pc:sldMk cId="2556719365" sldId="407"/>
            <ac:picMk id="7" creationId="{C09E5BAF-488B-0EA2-A0EC-48AC845BF3E7}"/>
          </ac:picMkLst>
        </pc:picChg>
        <pc:picChg chg="add mod">
          <ac:chgData name="Philippe Nivlet" userId="79b2451f-3b26-40ba-86c6-8a07d3ffc672" providerId="ADAL" clId="{F2EBAFA9-D1D5-4A99-B23E-69DBCF4A48F1}" dt="2025-03-08T10:21:06.336" v="32537" actId="1076"/>
          <ac:picMkLst>
            <pc:docMk/>
            <pc:sldMk cId="2556719365" sldId="407"/>
            <ac:picMk id="8" creationId="{7A72E1A0-665B-D600-9A70-385FCADE516B}"/>
          </ac:picMkLst>
        </pc:picChg>
        <pc:cxnChg chg="add">
          <ac:chgData name="Philippe Nivlet" userId="79b2451f-3b26-40ba-86c6-8a07d3ffc672" providerId="ADAL" clId="{F2EBAFA9-D1D5-4A99-B23E-69DBCF4A48F1}" dt="2025-03-08T10:21:14.312" v="32538" actId="11529"/>
          <ac:cxnSpMkLst>
            <pc:docMk/>
            <pc:sldMk cId="2556719365" sldId="407"/>
            <ac:cxnSpMk id="10" creationId="{278D281B-DF61-94C3-6B06-727FEDA8883B}"/>
          </ac:cxnSpMkLst>
        </pc:cxnChg>
      </pc:sldChg>
      <pc:sldChg chg="del">
        <pc:chgData name="Philippe Nivlet" userId="79b2451f-3b26-40ba-86c6-8a07d3ffc672" providerId="ADAL" clId="{F2EBAFA9-D1D5-4A99-B23E-69DBCF4A48F1}" dt="2025-03-04T09:24:00.204" v="15031" actId="2696"/>
        <pc:sldMkLst>
          <pc:docMk/>
          <pc:sldMk cId="2125517144" sldId="408"/>
        </pc:sldMkLst>
      </pc:sldChg>
      <pc:sldChg chg="add del">
        <pc:chgData name="Philippe Nivlet" userId="79b2451f-3b26-40ba-86c6-8a07d3ffc672" providerId="ADAL" clId="{F2EBAFA9-D1D5-4A99-B23E-69DBCF4A48F1}" dt="2025-03-06T11:05:42.101" v="26436" actId="47"/>
        <pc:sldMkLst>
          <pc:docMk/>
          <pc:sldMk cId="3312634713" sldId="408"/>
        </pc:sldMkLst>
      </pc:sldChg>
      <pc:sldChg chg="del">
        <pc:chgData name="Philippe Nivlet" userId="79b2451f-3b26-40ba-86c6-8a07d3ffc672" providerId="ADAL" clId="{F2EBAFA9-D1D5-4A99-B23E-69DBCF4A48F1}" dt="2025-03-04T09:24:00.204" v="15031" actId="2696"/>
        <pc:sldMkLst>
          <pc:docMk/>
          <pc:sldMk cId="258326038" sldId="409"/>
        </pc:sldMkLst>
      </pc:sldChg>
      <pc:sldChg chg="modSp add del mod">
        <pc:chgData name="Philippe Nivlet" userId="79b2451f-3b26-40ba-86c6-8a07d3ffc672" providerId="ADAL" clId="{F2EBAFA9-D1D5-4A99-B23E-69DBCF4A48F1}" dt="2025-03-07T12:01:22.609" v="28455" actId="47"/>
        <pc:sldMkLst>
          <pc:docMk/>
          <pc:sldMk cId="702008239" sldId="409"/>
        </pc:sldMkLst>
      </pc:sldChg>
      <pc:sldChg chg="add del">
        <pc:chgData name="Philippe Nivlet" userId="79b2451f-3b26-40ba-86c6-8a07d3ffc672" providerId="ADAL" clId="{F2EBAFA9-D1D5-4A99-B23E-69DBCF4A48F1}" dt="2025-03-07T12:01:22.609" v="28455" actId="47"/>
        <pc:sldMkLst>
          <pc:docMk/>
          <pc:sldMk cId="2647635352" sldId="410"/>
        </pc:sldMkLst>
      </pc:sldChg>
      <pc:sldChg chg="del">
        <pc:chgData name="Philippe Nivlet" userId="79b2451f-3b26-40ba-86c6-8a07d3ffc672" providerId="ADAL" clId="{F2EBAFA9-D1D5-4A99-B23E-69DBCF4A48F1}" dt="2025-03-04T09:24:00.204" v="15031" actId="2696"/>
        <pc:sldMkLst>
          <pc:docMk/>
          <pc:sldMk cId="2789667659" sldId="410"/>
        </pc:sldMkLst>
      </pc:sldChg>
      <pc:sldChg chg="del">
        <pc:chgData name="Philippe Nivlet" userId="79b2451f-3b26-40ba-86c6-8a07d3ffc672" providerId="ADAL" clId="{F2EBAFA9-D1D5-4A99-B23E-69DBCF4A48F1}" dt="2025-03-04T09:24:00.204" v="15031" actId="2696"/>
        <pc:sldMkLst>
          <pc:docMk/>
          <pc:sldMk cId="1924016" sldId="411"/>
        </pc:sldMkLst>
      </pc:sldChg>
      <pc:sldChg chg="add del">
        <pc:chgData name="Philippe Nivlet" userId="79b2451f-3b26-40ba-86c6-8a07d3ffc672" providerId="ADAL" clId="{F2EBAFA9-D1D5-4A99-B23E-69DBCF4A48F1}" dt="2025-03-07T12:01:22.609" v="28455" actId="47"/>
        <pc:sldMkLst>
          <pc:docMk/>
          <pc:sldMk cId="1013119830" sldId="411"/>
        </pc:sldMkLst>
      </pc:sldChg>
      <pc:sldChg chg="del">
        <pc:chgData name="Philippe Nivlet" userId="79b2451f-3b26-40ba-86c6-8a07d3ffc672" providerId="ADAL" clId="{F2EBAFA9-D1D5-4A99-B23E-69DBCF4A48F1}" dt="2025-03-04T09:24:00.204" v="15031" actId="2696"/>
        <pc:sldMkLst>
          <pc:docMk/>
          <pc:sldMk cId="303912469" sldId="412"/>
        </pc:sldMkLst>
      </pc:sldChg>
      <pc:sldChg chg="add del">
        <pc:chgData name="Philippe Nivlet" userId="79b2451f-3b26-40ba-86c6-8a07d3ffc672" providerId="ADAL" clId="{F2EBAFA9-D1D5-4A99-B23E-69DBCF4A48F1}" dt="2025-03-07T12:01:22.609" v="28455" actId="47"/>
        <pc:sldMkLst>
          <pc:docMk/>
          <pc:sldMk cId="789624400" sldId="412"/>
        </pc:sldMkLst>
      </pc:sldChg>
      <pc:sldChg chg="del">
        <pc:chgData name="Philippe Nivlet" userId="79b2451f-3b26-40ba-86c6-8a07d3ffc672" providerId="ADAL" clId="{F2EBAFA9-D1D5-4A99-B23E-69DBCF4A48F1}" dt="2025-03-04T09:24:00.204" v="15031" actId="2696"/>
        <pc:sldMkLst>
          <pc:docMk/>
          <pc:sldMk cId="414010776" sldId="413"/>
        </pc:sldMkLst>
      </pc:sldChg>
      <pc:sldChg chg="add del">
        <pc:chgData name="Philippe Nivlet" userId="79b2451f-3b26-40ba-86c6-8a07d3ffc672" providerId="ADAL" clId="{F2EBAFA9-D1D5-4A99-B23E-69DBCF4A48F1}" dt="2025-03-07T12:01:22.609" v="28455" actId="47"/>
        <pc:sldMkLst>
          <pc:docMk/>
          <pc:sldMk cId="3122051413" sldId="413"/>
        </pc:sldMkLst>
      </pc:sldChg>
      <pc:sldChg chg="del">
        <pc:chgData name="Philippe Nivlet" userId="79b2451f-3b26-40ba-86c6-8a07d3ffc672" providerId="ADAL" clId="{F2EBAFA9-D1D5-4A99-B23E-69DBCF4A48F1}" dt="2025-03-04T09:24:00.204" v="15031" actId="2696"/>
        <pc:sldMkLst>
          <pc:docMk/>
          <pc:sldMk cId="93807187" sldId="414"/>
        </pc:sldMkLst>
      </pc:sldChg>
      <pc:sldChg chg="add del">
        <pc:chgData name="Philippe Nivlet" userId="79b2451f-3b26-40ba-86c6-8a07d3ffc672" providerId="ADAL" clId="{F2EBAFA9-D1D5-4A99-B23E-69DBCF4A48F1}" dt="2025-03-07T12:01:22.609" v="28455" actId="47"/>
        <pc:sldMkLst>
          <pc:docMk/>
          <pc:sldMk cId="2445735824" sldId="414"/>
        </pc:sldMkLst>
      </pc:sldChg>
      <pc:sldChg chg="del">
        <pc:chgData name="Philippe Nivlet" userId="79b2451f-3b26-40ba-86c6-8a07d3ffc672" providerId="ADAL" clId="{F2EBAFA9-D1D5-4A99-B23E-69DBCF4A48F1}" dt="2025-03-07T12:01:22.609" v="28455" actId="47"/>
        <pc:sldMkLst>
          <pc:docMk/>
          <pc:sldMk cId="3291518994" sldId="415"/>
        </pc:sldMkLst>
      </pc:sldChg>
      <pc:sldChg chg="del">
        <pc:chgData name="Philippe Nivlet" userId="79b2451f-3b26-40ba-86c6-8a07d3ffc672" providerId="ADAL" clId="{F2EBAFA9-D1D5-4A99-B23E-69DBCF4A48F1}" dt="2025-03-06T11:04:27.728" v="26363" actId="47"/>
        <pc:sldMkLst>
          <pc:docMk/>
          <pc:sldMk cId="1809431885" sldId="416"/>
        </pc:sldMkLst>
      </pc:sldChg>
      <pc:sldChg chg="del">
        <pc:chgData name="Philippe Nivlet" userId="79b2451f-3b26-40ba-86c6-8a07d3ffc672" providerId="ADAL" clId="{F2EBAFA9-D1D5-4A99-B23E-69DBCF4A48F1}" dt="2025-03-07T12:01:22.609" v="28455" actId="47"/>
        <pc:sldMkLst>
          <pc:docMk/>
          <pc:sldMk cId="3971620336" sldId="417"/>
        </pc:sldMkLst>
      </pc:sldChg>
      <pc:sldChg chg="del">
        <pc:chgData name="Philippe Nivlet" userId="79b2451f-3b26-40ba-86c6-8a07d3ffc672" providerId="ADAL" clId="{F2EBAFA9-D1D5-4A99-B23E-69DBCF4A48F1}" dt="2025-03-07T12:01:22.609" v="28455" actId="47"/>
        <pc:sldMkLst>
          <pc:docMk/>
          <pc:sldMk cId="3788326168" sldId="418"/>
        </pc:sldMkLst>
      </pc:sldChg>
      <pc:sldChg chg="del">
        <pc:chgData name="Philippe Nivlet" userId="79b2451f-3b26-40ba-86c6-8a07d3ffc672" providerId="ADAL" clId="{F2EBAFA9-D1D5-4A99-B23E-69DBCF4A48F1}" dt="2025-03-07T12:01:22.609" v="28455" actId="47"/>
        <pc:sldMkLst>
          <pc:docMk/>
          <pc:sldMk cId="3553170702" sldId="419"/>
        </pc:sldMkLst>
      </pc:sldChg>
      <pc:sldChg chg="del">
        <pc:chgData name="Philippe Nivlet" userId="79b2451f-3b26-40ba-86c6-8a07d3ffc672" providerId="ADAL" clId="{F2EBAFA9-D1D5-4A99-B23E-69DBCF4A48F1}" dt="2025-03-07T12:01:22.609" v="28455" actId="47"/>
        <pc:sldMkLst>
          <pc:docMk/>
          <pc:sldMk cId="429408428" sldId="420"/>
        </pc:sldMkLst>
      </pc:sldChg>
      <pc:sldChg chg="del">
        <pc:chgData name="Philippe Nivlet" userId="79b2451f-3b26-40ba-86c6-8a07d3ffc672" providerId="ADAL" clId="{F2EBAFA9-D1D5-4A99-B23E-69DBCF4A48F1}" dt="2025-03-07T12:01:22.609" v="28455" actId="47"/>
        <pc:sldMkLst>
          <pc:docMk/>
          <pc:sldMk cId="2895830676" sldId="421"/>
        </pc:sldMkLst>
      </pc:sldChg>
      <pc:sldChg chg="del">
        <pc:chgData name="Philippe Nivlet" userId="79b2451f-3b26-40ba-86c6-8a07d3ffc672" providerId="ADAL" clId="{F2EBAFA9-D1D5-4A99-B23E-69DBCF4A48F1}" dt="2025-03-07T12:01:22.609" v="28455" actId="47"/>
        <pc:sldMkLst>
          <pc:docMk/>
          <pc:sldMk cId="3430185997" sldId="422"/>
        </pc:sldMkLst>
      </pc:sldChg>
      <pc:sldChg chg="del">
        <pc:chgData name="Philippe Nivlet" userId="79b2451f-3b26-40ba-86c6-8a07d3ffc672" providerId="ADAL" clId="{F2EBAFA9-D1D5-4A99-B23E-69DBCF4A48F1}" dt="2025-03-07T12:01:22.609" v="28455" actId="47"/>
        <pc:sldMkLst>
          <pc:docMk/>
          <pc:sldMk cId="3873363276" sldId="423"/>
        </pc:sldMkLst>
      </pc:sldChg>
      <pc:sldChg chg="del">
        <pc:chgData name="Philippe Nivlet" userId="79b2451f-3b26-40ba-86c6-8a07d3ffc672" providerId="ADAL" clId="{F2EBAFA9-D1D5-4A99-B23E-69DBCF4A48F1}" dt="2025-03-07T12:01:22.609" v="28455" actId="47"/>
        <pc:sldMkLst>
          <pc:docMk/>
          <pc:sldMk cId="1080319826" sldId="424"/>
        </pc:sldMkLst>
      </pc:sldChg>
      <pc:sldChg chg="del">
        <pc:chgData name="Philippe Nivlet" userId="79b2451f-3b26-40ba-86c6-8a07d3ffc672" providerId="ADAL" clId="{F2EBAFA9-D1D5-4A99-B23E-69DBCF4A48F1}" dt="2025-03-07T12:01:22.609" v="28455" actId="47"/>
        <pc:sldMkLst>
          <pc:docMk/>
          <pc:sldMk cId="3110906661" sldId="425"/>
        </pc:sldMkLst>
      </pc:sldChg>
      <pc:sldChg chg="del">
        <pc:chgData name="Philippe Nivlet" userId="79b2451f-3b26-40ba-86c6-8a07d3ffc672" providerId="ADAL" clId="{F2EBAFA9-D1D5-4A99-B23E-69DBCF4A48F1}" dt="2025-03-07T12:01:22.609" v="28455" actId="47"/>
        <pc:sldMkLst>
          <pc:docMk/>
          <pc:sldMk cId="2839657254" sldId="426"/>
        </pc:sldMkLst>
      </pc:sldChg>
      <pc:sldChg chg="del">
        <pc:chgData name="Philippe Nivlet" userId="79b2451f-3b26-40ba-86c6-8a07d3ffc672" providerId="ADAL" clId="{F2EBAFA9-D1D5-4A99-B23E-69DBCF4A48F1}" dt="2025-03-08T16:32:10.768" v="34192" actId="47"/>
        <pc:sldMkLst>
          <pc:docMk/>
          <pc:sldMk cId="4147967890" sldId="427"/>
        </pc:sldMkLst>
      </pc:sldChg>
      <pc:sldChg chg="addSp delSp modSp del mod ord">
        <pc:chgData name="Philippe Nivlet" userId="79b2451f-3b26-40ba-86c6-8a07d3ffc672" providerId="ADAL" clId="{F2EBAFA9-D1D5-4A99-B23E-69DBCF4A48F1}" dt="2025-03-07T12:33:58.348" v="28774" actId="47"/>
        <pc:sldMkLst>
          <pc:docMk/>
          <pc:sldMk cId="3911907551" sldId="428"/>
        </pc:sldMkLst>
      </pc:sldChg>
      <pc:sldChg chg="addSp delSp modSp del mod ord">
        <pc:chgData name="Philippe Nivlet" userId="79b2451f-3b26-40ba-86c6-8a07d3ffc672" providerId="ADAL" clId="{F2EBAFA9-D1D5-4A99-B23E-69DBCF4A48F1}" dt="2025-03-10T07:58:51.965" v="35107" actId="47"/>
        <pc:sldMkLst>
          <pc:docMk/>
          <pc:sldMk cId="1352152047" sldId="429"/>
        </pc:sldMkLst>
      </pc:sldChg>
      <pc:sldChg chg="addSp modSp del mod ord">
        <pc:chgData name="Philippe Nivlet" userId="79b2451f-3b26-40ba-86c6-8a07d3ffc672" providerId="ADAL" clId="{F2EBAFA9-D1D5-4A99-B23E-69DBCF4A48F1}" dt="2025-03-10T07:58:51.965" v="35107" actId="47"/>
        <pc:sldMkLst>
          <pc:docMk/>
          <pc:sldMk cId="131969319" sldId="430"/>
        </pc:sldMkLst>
      </pc:sldChg>
      <pc:sldChg chg="modSp del mod ord">
        <pc:chgData name="Philippe Nivlet" userId="79b2451f-3b26-40ba-86c6-8a07d3ffc672" providerId="ADAL" clId="{F2EBAFA9-D1D5-4A99-B23E-69DBCF4A48F1}" dt="2025-03-10T07:58:51.965" v="35107" actId="47"/>
        <pc:sldMkLst>
          <pc:docMk/>
          <pc:sldMk cId="3285089455" sldId="431"/>
        </pc:sldMkLst>
      </pc:sldChg>
      <pc:sldChg chg="modSp mod ord">
        <pc:chgData name="Philippe Nivlet" userId="79b2451f-3b26-40ba-86c6-8a07d3ffc672" providerId="ADAL" clId="{F2EBAFA9-D1D5-4A99-B23E-69DBCF4A48F1}" dt="2025-03-17T19:16:04.113" v="41458" actId="113"/>
        <pc:sldMkLst>
          <pc:docMk/>
          <pc:sldMk cId="2616273384" sldId="432"/>
        </pc:sldMkLst>
        <pc:spChg chg="mod">
          <ac:chgData name="Philippe Nivlet" userId="79b2451f-3b26-40ba-86c6-8a07d3ffc672" providerId="ADAL" clId="{F2EBAFA9-D1D5-4A99-B23E-69DBCF4A48F1}" dt="2025-03-14T12:17:30.106" v="39014" actId="20577"/>
          <ac:spMkLst>
            <pc:docMk/>
            <pc:sldMk cId="2616273384" sldId="432"/>
            <ac:spMk id="2" creationId="{5157A964-1086-9DE1-B57D-9AFD6FDC328C}"/>
          </ac:spMkLst>
        </pc:spChg>
        <pc:spChg chg="mod">
          <ac:chgData name="Philippe Nivlet" userId="79b2451f-3b26-40ba-86c6-8a07d3ffc672" providerId="ADAL" clId="{F2EBAFA9-D1D5-4A99-B23E-69DBCF4A48F1}" dt="2025-03-17T19:15:09.149" v="41452" actId="114"/>
          <ac:spMkLst>
            <pc:docMk/>
            <pc:sldMk cId="2616273384" sldId="432"/>
            <ac:spMk id="3" creationId="{15A90ACA-D9AF-B634-8085-E3EE0590463A}"/>
          </ac:spMkLst>
        </pc:spChg>
        <pc:spChg chg="mod">
          <ac:chgData name="Philippe Nivlet" userId="79b2451f-3b26-40ba-86c6-8a07d3ffc672" providerId="ADAL" clId="{F2EBAFA9-D1D5-4A99-B23E-69DBCF4A48F1}" dt="2025-03-17T19:16:04.113" v="41458" actId="113"/>
          <ac:spMkLst>
            <pc:docMk/>
            <pc:sldMk cId="2616273384" sldId="432"/>
            <ac:spMk id="4" creationId="{DD3C4CFD-8671-0030-4E2E-57B4A9F65383}"/>
          </ac:spMkLst>
        </pc:spChg>
      </pc:sldChg>
      <pc:sldChg chg="addSp delSp modSp mod ord">
        <pc:chgData name="Philippe Nivlet" userId="79b2451f-3b26-40ba-86c6-8a07d3ffc672" providerId="ADAL" clId="{F2EBAFA9-D1D5-4A99-B23E-69DBCF4A48F1}" dt="2025-03-17T19:27:35.922" v="41593" actId="20577"/>
        <pc:sldMkLst>
          <pc:docMk/>
          <pc:sldMk cId="2707727920" sldId="433"/>
        </pc:sldMkLst>
        <pc:spChg chg="mod">
          <ac:chgData name="Philippe Nivlet" userId="79b2451f-3b26-40ba-86c6-8a07d3ffc672" providerId="ADAL" clId="{F2EBAFA9-D1D5-4A99-B23E-69DBCF4A48F1}" dt="2025-03-10T09:25:00.520" v="35289" actId="20577"/>
          <ac:spMkLst>
            <pc:docMk/>
            <pc:sldMk cId="2707727920" sldId="433"/>
            <ac:spMk id="2" creationId="{C22AAF8C-0836-6FD4-BD62-33C0247D9C3D}"/>
          </ac:spMkLst>
        </pc:spChg>
        <pc:spChg chg="mod">
          <ac:chgData name="Philippe Nivlet" userId="79b2451f-3b26-40ba-86c6-8a07d3ffc672" providerId="ADAL" clId="{F2EBAFA9-D1D5-4A99-B23E-69DBCF4A48F1}" dt="2025-03-17T19:27:35.922" v="41593" actId="20577"/>
          <ac:spMkLst>
            <pc:docMk/>
            <pc:sldMk cId="2707727920" sldId="433"/>
            <ac:spMk id="3" creationId="{3498C5FE-97A6-BBDE-9269-6B2EEE09A4E8}"/>
          </ac:spMkLst>
        </pc:spChg>
        <pc:spChg chg="add mod">
          <ac:chgData name="Philippe Nivlet" userId="79b2451f-3b26-40ba-86c6-8a07d3ffc672" providerId="ADAL" clId="{F2EBAFA9-D1D5-4A99-B23E-69DBCF4A48F1}" dt="2025-03-17T19:25:08.285" v="41540" actId="1076"/>
          <ac:spMkLst>
            <pc:docMk/>
            <pc:sldMk cId="2707727920" sldId="433"/>
            <ac:spMk id="6" creationId="{5D62866E-7B3E-565F-2E74-B4A002F31A8B}"/>
          </ac:spMkLst>
        </pc:spChg>
        <pc:picChg chg="add mod">
          <ac:chgData name="Philippe Nivlet" userId="79b2451f-3b26-40ba-86c6-8a07d3ffc672" providerId="ADAL" clId="{F2EBAFA9-D1D5-4A99-B23E-69DBCF4A48F1}" dt="2025-03-17T19:24:27.083" v="41532" actId="1076"/>
          <ac:picMkLst>
            <pc:docMk/>
            <pc:sldMk cId="2707727920" sldId="433"/>
            <ac:picMk id="2050" creationId="{99170DF4-6D18-986E-2C36-208ACCB06988}"/>
          </ac:picMkLst>
        </pc:picChg>
      </pc:sldChg>
      <pc:sldChg chg="addSp delSp modSp mod delAnim modAnim">
        <pc:chgData name="Philippe Nivlet" userId="79b2451f-3b26-40ba-86c6-8a07d3ffc672" providerId="ADAL" clId="{F2EBAFA9-D1D5-4A99-B23E-69DBCF4A48F1}" dt="2025-03-17T17:25:09.070" v="41387"/>
        <pc:sldMkLst>
          <pc:docMk/>
          <pc:sldMk cId="2092528091" sldId="434"/>
        </pc:sldMkLst>
        <pc:spChg chg="mod">
          <ac:chgData name="Philippe Nivlet" userId="79b2451f-3b26-40ba-86c6-8a07d3ffc672" providerId="ADAL" clId="{F2EBAFA9-D1D5-4A99-B23E-69DBCF4A48F1}" dt="2025-03-03T06:22:29.613" v="2913" actId="20577"/>
          <ac:spMkLst>
            <pc:docMk/>
            <pc:sldMk cId="2092528091" sldId="434"/>
            <ac:spMk id="2" creationId="{2E088041-5B03-4B3C-576D-63A188536987}"/>
          </ac:spMkLst>
        </pc:spChg>
        <pc:spChg chg="mod">
          <ac:chgData name="Philippe Nivlet" userId="79b2451f-3b26-40ba-86c6-8a07d3ffc672" providerId="ADAL" clId="{F2EBAFA9-D1D5-4A99-B23E-69DBCF4A48F1}" dt="2025-03-03T06:28:32.849" v="3059" actId="1035"/>
          <ac:spMkLst>
            <pc:docMk/>
            <pc:sldMk cId="2092528091" sldId="434"/>
            <ac:spMk id="7" creationId="{8B40579D-66A0-B15B-74C9-7DB552FB3CD7}"/>
          </ac:spMkLst>
        </pc:spChg>
        <pc:spChg chg="mod">
          <ac:chgData name="Philippe Nivlet" userId="79b2451f-3b26-40ba-86c6-8a07d3ffc672" providerId="ADAL" clId="{F2EBAFA9-D1D5-4A99-B23E-69DBCF4A48F1}" dt="2025-03-04T08:58:18.194" v="14189" actId="1035"/>
          <ac:spMkLst>
            <pc:docMk/>
            <pc:sldMk cId="2092528091" sldId="434"/>
            <ac:spMk id="8" creationId="{A87F9B88-9994-2F47-7576-64204672C210}"/>
          </ac:spMkLst>
        </pc:spChg>
        <pc:spChg chg="mod">
          <ac:chgData name="Philippe Nivlet" userId="79b2451f-3b26-40ba-86c6-8a07d3ffc672" providerId="ADAL" clId="{F2EBAFA9-D1D5-4A99-B23E-69DBCF4A48F1}" dt="2025-03-03T06:28:32.849" v="3059" actId="1035"/>
          <ac:spMkLst>
            <pc:docMk/>
            <pc:sldMk cId="2092528091" sldId="434"/>
            <ac:spMk id="11" creationId="{D3E4D4D8-20BE-CD80-180A-CEB307073F38}"/>
          </ac:spMkLst>
        </pc:spChg>
        <pc:spChg chg="mod">
          <ac:chgData name="Philippe Nivlet" userId="79b2451f-3b26-40ba-86c6-8a07d3ffc672" providerId="ADAL" clId="{F2EBAFA9-D1D5-4A99-B23E-69DBCF4A48F1}" dt="2025-03-04T08:58:18.194" v="14189" actId="1035"/>
          <ac:spMkLst>
            <pc:docMk/>
            <pc:sldMk cId="2092528091" sldId="434"/>
            <ac:spMk id="13" creationId="{9574D99B-B881-6283-6968-0703BBA9438A}"/>
          </ac:spMkLst>
        </pc:spChg>
        <pc:spChg chg="add mod">
          <ac:chgData name="Philippe Nivlet" userId="79b2451f-3b26-40ba-86c6-8a07d3ffc672" providerId="ADAL" clId="{F2EBAFA9-D1D5-4A99-B23E-69DBCF4A48F1}" dt="2025-03-04T08:58:18.194" v="14189" actId="1035"/>
          <ac:spMkLst>
            <pc:docMk/>
            <pc:sldMk cId="2092528091" sldId="434"/>
            <ac:spMk id="17" creationId="{824970F8-F3BD-5729-10F4-DC750C1600BC}"/>
          </ac:spMkLst>
        </pc:spChg>
        <pc:spChg chg="add mod">
          <ac:chgData name="Philippe Nivlet" userId="79b2451f-3b26-40ba-86c6-8a07d3ffc672" providerId="ADAL" clId="{F2EBAFA9-D1D5-4A99-B23E-69DBCF4A48F1}" dt="2025-03-17T17:25:00.318" v="41385" actId="20577"/>
          <ac:spMkLst>
            <pc:docMk/>
            <pc:sldMk cId="2092528091" sldId="434"/>
            <ac:spMk id="21" creationId="{77C0178C-D530-D950-2CDA-D3FC0B5B4225}"/>
          </ac:spMkLst>
        </pc:spChg>
        <pc:spChg chg="mod">
          <ac:chgData name="Philippe Nivlet" userId="79b2451f-3b26-40ba-86c6-8a07d3ffc672" providerId="ADAL" clId="{F2EBAFA9-D1D5-4A99-B23E-69DBCF4A48F1}" dt="2025-03-03T06:28:32.849" v="3059" actId="1035"/>
          <ac:spMkLst>
            <pc:docMk/>
            <pc:sldMk cId="2092528091" sldId="434"/>
            <ac:spMk id="30" creationId="{A024349B-7820-0D41-81C2-B56852939031}"/>
          </ac:spMkLst>
        </pc:spChg>
        <pc:spChg chg="mod">
          <ac:chgData name="Philippe Nivlet" userId="79b2451f-3b26-40ba-86c6-8a07d3ffc672" providerId="ADAL" clId="{F2EBAFA9-D1D5-4A99-B23E-69DBCF4A48F1}" dt="2025-03-03T06:28:32.849" v="3059" actId="1035"/>
          <ac:spMkLst>
            <pc:docMk/>
            <pc:sldMk cId="2092528091" sldId="434"/>
            <ac:spMk id="2048" creationId="{B683A639-3CF9-7C3B-78E5-0E271CB91754}"/>
          </ac:spMkLst>
        </pc:spChg>
        <pc:graphicFrameChg chg="add mod ord modGraphic">
          <ac:chgData name="Philippe Nivlet" userId="79b2451f-3b26-40ba-86c6-8a07d3ffc672" providerId="ADAL" clId="{F2EBAFA9-D1D5-4A99-B23E-69DBCF4A48F1}" dt="2025-03-03T06:22:49.743" v="2921" actId="20577"/>
          <ac:graphicFrameMkLst>
            <pc:docMk/>
            <pc:sldMk cId="2092528091" sldId="434"/>
            <ac:graphicFrameMk id="3" creationId="{67743106-4F3D-3450-A987-736F65F2115C}"/>
          </ac:graphicFrameMkLst>
        </pc:graphicFrameChg>
        <pc:graphicFrameChg chg="mod modGraphic">
          <ac:chgData name="Philippe Nivlet" userId="79b2451f-3b26-40ba-86c6-8a07d3ffc672" providerId="ADAL" clId="{F2EBAFA9-D1D5-4A99-B23E-69DBCF4A48F1}" dt="2025-03-03T13:22:02.004" v="10379" actId="20577"/>
          <ac:graphicFrameMkLst>
            <pc:docMk/>
            <pc:sldMk cId="2092528091" sldId="434"/>
            <ac:graphicFrameMk id="27" creationId="{BD55E669-422A-8950-53FB-7559871B383B}"/>
          </ac:graphicFrameMkLst>
        </pc:graphicFrameChg>
        <pc:picChg chg="add mod">
          <ac:chgData name="Philippe Nivlet" userId="79b2451f-3b26-40ba-86c6-8a07d3ffc672" providerId="ADAL" clId="{F2EBAFA9-D1D5-4A99-B23E-69DBCF4A48F1}" dt="2025-03-04T08:58:18.194" v="14189" actId="1035"/>
          <ac:picMkLst>
            <pc:docMk/>
            <pc:sldMk cId="2092528091" sldId="434"/>
            <ac:picMk id="16" creationId="{67C3FE82-D0AF-E061-5283-A3B0D789F6F7}"/>
          </ac:picMkLst>
        </pc:picChg>
        <pc:picChg chg="add mod">
          <ac:chgData name="Philippe Nivlet" userId="79b2451f-3b26-40ba-86c6-8a07d3ffc672" providerId="ADAL" clId="{F2EBAFA9-D1D5-4A99-B23E-69DBCF4A48F1}" dt="2025-03-04T08:58:18.194" v="14189" actId="1035"/>
          <ac:picMkLst>
            <pc:docMk/>
            <pc:sldMk cId="2092528091" sldId="434"/>
            <ac:picMk id="22" creationId="{262EDD51-9DEB-5499-D8FD-E15EE2CAC80C}"/>
          </ac:picMkLst>
        </pc:picChg>
        <pc:cxnChg chg="mod">
          <ac:chgData name="Philippe Nivlet" userId="79b2451f-3b26-40ba-86c6-8a07d3ffc672" providerId="ADAL" clId="{F2EBAFA9-D1D5-4A99-B23E-69DBCF4A48F1}" dt="2025-03-03T06:21:59.661" v="2912" actId="1076"/>
          <ac:cxnSpMkLst>
            <pc:docMk/>
            <pc:sldMk cId="2092528091" sldId="434"/>
            <ac:cxnSpMk id="29" creationId="{2EB0D19B-E511-77A1-DADE-BB389D4EAA4B}"/>
          </ac:cxnSpMkLst>
        </pc:cxnChg>
        <pc:cxnChg chg="mod ord">
          <ac:chgData name="Philippe Nivlet" userId="79b2451f-3b26-40ba-86c6-8a07d3ffc672" providerId="ADAL" clId="{F2EBAFA9-D1D5-4A99-B23E-69DBCF4A48F1}" dt="2025-03-03T06:23:38.174" v="2925" actId="14100"/>
          <ac:cxnSpMkLst>
            <pc:docMk/>
            <pc:sldMk cId="2092528091" sldId="434"/>
            <ac:cxnSpMk id="31" creationId="{2095262A-E96D-ADA5-CBBB-C38805ECCF66}"/>
          </ac:cxnSpMkLst>
        </pc:cxnChg>
      </pc:sldChg>
      <pc:sldChg chg="modSp mod">
        <pc:chgData name="Philippe Nivlet" userId="79b2451f-3b26-40ba-86c6-8a07d3ffc672" providerId="ADAL" clId="{F2EBAFA9-D1D5-4A99-B23E-69DBCF4A48F1}" dt="2025-03-02T10:29:55.745" v="455" actId="1036"/>
        <pc:sldMkLst>
          <pc:docMk/>
          <pc:sldMk cId="392448035" sldId="435"/>
        </pc:sldMkLst>
        <pc:picChg chg="mod">
          <ac:chgData name="Philippe Nivlet" userId="79b2451f-3b26-40ba-86c6-8a07d3ffc672" providerId="ADAL" clId="{F2EBAFA9-D1D5-4A99-B23E-69DBCF4A48F1}" dt="2025-03-02T10:29:55.745" v="455" actId="1036"/>
          <ac:picMkLst>
            <pc:docMk/>
            <pc:sldMk cId="392448035" sldId="435"/>
            <ac:picMk id="7" creationId="{6C86CED8-C7C9-B226-9771-FA4D0B71F32C}"/>
          </ac:picMkLst>
        </pc:picChg>
      </pc:sldChg>
      <pc:sldChg chg="add del">
        <pc:chgData name="Philippe Nivlet" userId="79b2451f-3b26-40ba-86c6-8a07d3ffc672" providerId="ADAL" clId="{F2EBAFA9-D1D5-4A99-B23E-69DBCF4A48F1}" dt="2025-03-18T16:28:09.144" v="41601" actId="2696"/>
        <pc:sldMkLst>
          <pc:docMk/>
          <pc:sldMk cId="475995276" sldId="437"/>
        </pc:sldMkLst>
      </pc:sldChg>
      <pc:sldChg chg="add ord">
        <pc:chgData name="Philippe Nivlet" userId="79b2451f-3b26-40ba-86c6-8a07d3ffc672" providerId="ADAL" clId="{F2EBAFA9-D1D5-4A99-B23E-69DBCF4A48F1}" dt="2025-03-18T20:47:16.792" v="41704"/>
        <pc:sldMkLst>
          <pc:docMk/>
          <pc:sldMk cId="759971635" sldId="437"/>
        </pc:sldMkLst>
      </pc:sldChg>
      <pc:sldChg chg="del">
        <pc:chgData name="Philippe Nivlet" userId="79b2451f-3b26-40ba-86c6-8a07d3ffc672" providerId="ADAL" clId="{F2EBAFA9-D1D5-4A99-B23E-69DBCF4A48F1}" dt="2025-03-18T16:26:01.456" v="41599" actId="2696"/>
        <pc:sldMkLst>
          <pc:docMk/>
          <pc:sldMk cId="1908533801" sldId="437"/>
        </pc:sldMkLst>
      </pc:sldChg>
      <pc:sldChg chg="modSp del mod">
        <pc:chgData name="Philippe Nivlet" userId="79b2451f-3b26-40ba-86c6-8a07d3ffc672" providerId="ADAL" clId="{F2EBAFA9-D1D5-4A99-B23E-69DBCF4A48F1}" dt="2025-03-02T12:51:14.951" v="1119" actId="47"/>
        <pc:sldMkLst>
          <pc:docMk/>
          <pc:sldMk cId="3234450724" sldId="440"/>
        </pc:sldMkLst>
      </pc:sldChg>
      <pc:sldChg chg="modSp mod">
        <pc:chgData name="Philippe Nivlet" userId="79b2451f-3b26-40ba-86c6-8a07d3ffc672" providerId="ADAL" clId="{F2EBAFA9-D1D5-4A99-B23E-69DBCF4A48F1}" dt="2025-03-10T06:51:04.293" v="34615" actId="1076"/>
        <pc:sldMkLst>
          <pc:docMk/>
          <pc:sldMk cId="604877776" sldId="441"/>
        </pc:sldMkLst>
        <pc:spChg chg="mod">
          <ac:chgData name="Philippe Nivlet" userId="79b2451f-3b26-40ba-86c6-8a07d3ffc672" providerId="ADAL" clId="{F2EBAFA9-D1D5-4A99-B23E-69DBCF4A48F1}" dt="2025-03-10T06:51:04.293" v="34615" actId="1076"/>
          <ac:spMkLst>
            <pc:docMk/>
            <pc:sldMk cId="604877776" sldId="441"/>
            <ac:spMk id="4" creationId="{ECBEF79C-1637-9951-F6D4-0DAE4259C025}"/>
          </ac:spMkLst>
        </pc:spChg>
      </pc:sldChg>
      <pc:sldChg chg="modSp ord">
        <pc:chgData name="Philippe Nivlet" userId="79b2451f-3b26-40ba-86c6-8a07d3ffc672" providerId="ADAL" clId="{F2EBAFA9-D1D5-4A99-B23E-69DBCF4A48F1}" dt="2025-03-04T12:50:13.303" v="17469"/>
        <pc:sldMkLst>
          <pc:docMk/>
          <pc:sldMk cId="387901957" sldId="442"/>
        </pc:sldMkLst>
        <pc:spChg chg="mod">
          <ac:chgData name="Philippe Nivlet" userId="79b2451f-3b26-40ba-86c6-8a07d3ffc672" providerId="ADAL" clId="{F2EBAFA9-D1D5-4A99-B23E-69DBCF4A48F1}" dt="2025-03-04T12:49:40.602" v="17465" actId="16959"/>
          <ac:spMkLst>
            <pc:docMk/>
            <pc:sldMk cId="387901957" sldId="442"/>
            <ac:spMk id="4" creationId="{1421FBCA-8A65-88CF-C201-7145D178A82E}"/>
          </ac:spMkLst>
        </pc:spChg>
        <pc:spChg chg="mod">
          <ac:chgData name="Philippe Nivlet" userId="79b2451f-3b26-40ba-86c6-8a07d3ffc672" providerId="ADAL" clId="{F2EBAFA9-D1D5-4A99-B23E-69DBCF4A48F1}" dt="2025-03-04T12:48:12.379" v="17457" actId="113"/>
          <ac:spMkLst>
            <pc:docMk/>
            <pc:sldMk cId="387901957" sldId="442"/>
            <ac:spMk id="41" creationId="{47F697A4-98A5-F34A-98C3-2926C73E3AAC}"/>
          </ac:spMkLst>
        </pc:spChg>
        <pc:spChg chg="mod">
          <ac:chgData name="Philippe Nivlet" userId="79b2451f-3b26-40ba-86c6-8a07d3ffc672" providerId="ADAL" clId="{F2EBAFA9-D1D5-4A99-B23E-69DBCF4A48F1}" dt="2025-03-04T12:48:41.992" v="17459"/>
          <ac:spMkLst>
            <pc:docMk/>
            <pc:sldMk cId="387901957" sldId="442"/>
            <ac:spMk id="46" creationId="{CCC11194-61C1-3256-EA26-90FB7AB7DC9E}"/>
          </ac:spMkLst>
        </pc:spChg>
      </pc:sldChg>
      <pc:sldChg chg="add">
        <pc:chgData name="Philippe Nivlet" userId="79b2451f-3b26-40ba-86c6-8a07d3ffc672" providerId="ADAL" clId="{F2EBAFA9-D1D5-4A99-B23E-69DBCF4A48F1}" dt="2025-03-10T09:04:39.571" v="35217"/>
        <pc:sldMkLst>
          <pc:docMk/>
          <pc:sldMk cId="3473003204" sldId="443"/>
        </pc:sldMkLst>
      </pc:sldChg>
      <pc:sldChg chg="del">
        <pc:chgData name="Philippe Nivlet" userId="79b2451f-3b26-40ba-86c6-8a07d3ffc672" providerId="ADAL" clId="{F2EBAFA9-D1D5-4A99-B23E-69DBCF4A48F1}" dt="2025-03-03T06:18:39.322" v="2861" actId="47"/>
        <pc:sldMkLst>
          <pc:docMk/>
          <pc:sldMk cId="4071459154" sldId="443"/>
        </pc:sldMkLst>
      </pc:sldChg>
      <pc:sldChg chg="addSp delSp modSp mod ord">
        <pc:chgData name="Philippe Nivlet" userId="79b2451f-3b26-40ba-86c6-8a07d3ffc672" providerId="ADAL" clId="{F2EBAFA9-D1D5-4A99-B23E-69DBCF4A48F1}" dt="2025-03-11T18:55:04.845" v="36153" actId="20577"/>
        <pc:sldMkLst>
          <pc:docMk/>
          <pc:sldMk cId="1212041844" sldId="444"/>
        </pc:sldMkLst>
        <pc:spChg chg="mod">
          <ac:chgData name="Philippe Nivlet" userId="79b2451f-3b26-40ba-86c6-8a07d3ffc672" providerId="ADAL" clId="{F2EBAFA9-D1D5-4A99-B23E-69DBCF4A48F1}" dt="2025-03-11T18:51:16.610" v="35761" actId="20577"/>
          <ac:spMkLst>
            <pc:docMk/>
            <pc:sldMk cId="1212041844" sldId="444"/>
            <ac:spMk id="9" creationId="{E5061ADD-DA29-1FD4-0821-55588ADA8C44}"/>
          </ac:spMkLst>
        </pc:spChg>
        <pc:spChg chg="mod">
          <ac:chgData name="Philippe Nivlet" userId="79b2451f-3b26-40ba-86c6-8a07d3ffc672" providerId="ADAL" clId="{F2EBAFA9-D1D5-4A99-B23E-69DBCF4A48F1}" dt="2025-03-11T18:55:04.845" v="36153" actId="20577"/>
          <ac:spMkLst>
            <pc:docMk/>
            <pc:sldMk cId="1212041844" sldId="444"/>
            <ac:spMk id="10" creationId="{418A3A7B-4AD4-B64A-2EED-5DFE45FB3C58}"/>
          </ac:spMkLst>
        </pc:spChg>
        <pc:picChg chg="add mod">
          <ac:chgData name="Philippe Nivlet" userId="79b2451f-3b26-40ba-86c6-8a07d3ffc672" providerId="ADAL" clId="{F2EBAFA9-D1D5-4A99-B23E-69DBCF4A48F1}" dt="2025-03-10T06:52:11.388" v="34624" actId="1076"/>
          <ac:picMkLst>
            <pc:docMk/>
            <pc:sldMk cId="1212041844" sldId="444"/>
            <ac:picMk id="3" creationId="{FCC3C56F-2308-7D79-FDB5-4840D5DF8F15}"/>
          </ac:picMkLst>
        </pc:picChg>
      </pc:sldChg>
      <pc:sldChg chg="addSp delSp modSp new mod ord">
        <pc:chgData name="Philippe Nivlet" userId="79b2451f-3b26-40ba-86c6-8a07d3ffc672" providerId="ADAL" clId="{F2EBAFA9-D1D5-4A99-B23E-69DBCF4A48F1}" dt="2025-03-11T19:10:37.390" v="36727"/>
        <pc:sldMkLst>
          <pc:docMk/>
          <pc:sldMk cId="2083234484" sldId="445"/>
        </pc:sldMkLst>
        <pc:spChg chg="mod">
          <ac:chgData name="Philippe Nivlet" userId="79b2451f-3b26-40ba-86c6-8a07d3ffc672" providerId="ADAL" clId="{F2EBAFA9-D1D5-4A99-B23E-69DBCF4A48F1}" dt="2025-03-02T10:24:52.042" v="436" actId="20577"/>
          <ac:spMkLst>
            <pc:docMk/>
            <pc:sldMk cId="2083234484" sldId="445"/>
            <ac:spMk id="2" creationId="{47DFA5CF-69CD-8A21-39B2-7C04AB26E8E9}"/>
          </ac:spMkLst>
        </pc:spChg>
        <pc:picChg chg="add mod ord">
          <ac:chgData name="Philippe Nivlet" userId="79b2451f-3b26-40ba-86c6-8a07d3ffc672" providerId="ADAL" clId="{F2EBAFA9-D1D5-4A99-B23E-69DBCF4A48F1}" dt="2025-03-02T10:25:07.125" v="439" actId="22"/>
          <ac:picMkLst>
            <pc:docMk/>
            <pc:sldMk cId="2083234484" sldId="445"/>
            <ac:picMk id="9" creationId="{0951EB87-F6A9-DE63-077A-637186F1B486}"/>
          </ac:picMkLst>
        </pc:picChg>
        <pc:picChg chg="add mod ord">
          <ac:chgData name="Philippe Nivlet" userId="79b2451f-3b26-40ba-86c6-8a07d3ffc672" providerId="ADAL" clId="{F2EBAFA9-D1D5-4A99-B23E-69DBCF4A48F1}" dt="2025-03-02T10:25:59.245" v="440" actId="22"/>
          <ac:picMkLst>
            <pc:docMk/>
            <pc:sldMk cId="2083234484" sldId="445"/>
            <ac:picMk id="11" creationId="{1E8CF3FB-1DC3-A932-CCCA-BDDB2D30EC99}"/>
          </ac:picMkLst>
        </pc:picChg>
      </pc:sldChg>
      <pc:sldChg chg="addSp delSp modSp add mod ord">
        <pc:chgData name="Philippe Nivlet" userId="79b2451f-3b26-40ba-86c6-8a07d3ffc672" providerId="ADAL" clId="{F2EBAFA9-D1D5-4A99-B23E-69DBCF4A48F1}" dt="2025-03-04T09:04:20.611" v="14235" actId="255"/>
        <pc:sldMkLst>
          <pc:docMk/>
          <pc:sldMk cId="2413145089" sldId="446"/>
        </pc:sldMkLst>
        <pc:spChg chg="mod">
          <ac:chgData name="Philippe Nivlet" userId="79b2451f-3b26-40ba-86c6-8a07d3ffc672" providerId="ADAL" clId="{F2EBAFA9-D1D5-4A99-B23E-69DBCF4A48F1}" dt="2025-03-04T09:00:10.614" v="14234" actId="20577"/>
          <ac:spMkLst>
            <pc:docMk/>
            <pc:sldMk cId="2413145089" sldId="446"/>
            <ac:spMk id="2" creationId="{D4E7AD19-8E5E-221F-5B73-002B68DC9688}"/>
          </ac:spMkLst>
        </pc:spChg>
        <pc:spChg chg="add mod">
          <ac:chgData name="Philippe Nivlet" userId="79b2451f-3b26-40ba-86c6-8a07d3ffc672" providerId="ADAL" clId="{F2EBAFA9-D1D5-4A99-B23E-69DBCF4A48F1}" dt="2025-03-04T09:04:20.611" v="14235" actId="255"/>
          <ac:spMkLst>
            <pc:docMk/>
            <pc:sldMk cId="2413145089" sldId="446"/>
            <ac:spMk id="4" creationId="{1B20EDF8-0379-5E41-B608-5106F3A932AE}"/>
          </ac:spMkLst>
        </pc:spChg>
        <pc:spChg chg="mod">
          <ac:chgData name="Philippe Nivlet" userId="79b2451f-3b26-40ba-86c6-8a07d3ffc672" providerId="ADAL" clId="{F2EBAFA9-D1D5-4A99-B23E-69DBCF4A48F1}" dt="2025-03-02T12:46:24.028" v="1029" actId="1036"/>
          <ac:spMkLst>
            <pc:docMk/>
            <pc:sldMk cId="2413145089" sldId="446"/>
            <ac:spMk id="8" creationId="{E770C440-1A52-6757-D42E-84E85974803D}"/>
          </ac:spMkLst>
        </pc:spChg>
        <pc:spChg chg="mod">
          <ac:chgData name="Philippe Nivlet" userId="79b2451f-3b26-40ba-86c6-8a07d3ffc672" providerId="ADAL" clId="{F2EBAFA9-D1D5-4A99-B23E-69DBCF4A48F1}" dt="2025-03-03T06:34:38.148" v="3242" actId="404"/>
          <ac:spMkLst>
            <pc:docMk/>
            <pc:sldMk cId="2413145089" sldId="446"/>
            <ac:spMk id="15" creationId="{34CAF8EC-92FC-AC20-0B25-01CCBF6375B8}"/>
          </ac:spMkLst>
        </pc:spChg>
        <pc:spChg chg="mod">
          <ac:chgData name="Philippe Nivlet" userId="79b2451f-3b26-40ba-86c6-8a07d3ffc672" providerId="ADAL" clId="{F2EBAFA9-D1D5-4A99-B23E-69DBCF4A48F1}" dt="2025-03-03T06:34:31.241" v="3241" actId="1076"/>
          <ac:spMkLst>
            <pc:docMk/>
            <pc:sldMk cId="2413145089" sldId="446"/>
            <ac:spMk id="16" creationId="{F1F2F4AC-D167-F68B-C48B-CD563E5C320F}"/>
          </ac:spMkLst>
        </pc:spChg>
        <pc:spChg chg="mod">
          <ac:chgData name="Philippe Nivlet" userId="79b2451f-3b26-40ba-86c6-8a07d3ffc672" providerId="ADAL" clId="{F2EBAFA9-D1D5-4A99-B23E-69DBCF4A48F1}" dt="2025-03-03T06:33:50.506" v="3202" actId="1076"/>
          <ac:spMkLst>
            <pc:docMk/>
            <pc:sldMk cId="2413145089" sldId="446"/>
            <ac:spMk id="18" creationId="{8D08461F-244F-BDE1-DE9A-F4892C8A2F35}"/>
          </ac:spMkLst>
        </pc:spChg>
        <pc:spChg chg="mod">
          <ac:chgData name="Philippe Nivlet" userId="79b2451f-3b26-40ba-86c6-8a07d3ffc672" providerId="ADAL" clId="{F2EBAFA9-D1D5-4A99-B23E-69DBCF4A48F1}" dt="2025-03-03T06:34:38.148" v="3242" actId="404"/>
          <ac:spMkLst>
            <pc:docMk/>
            <pc:sldMk cId="2413145089" sldId="446"/>
            <ac:spMk id="24" creationId="{B0E94B6A-7BE4-968C-72F0-B9A28EFA8DD2}"/>
          </ac:spMkLst>
        </pc:spChg>
        <pc:spChg chg="add mod">
          <ac:chgData name="Philippe Nivlet" userId="79b2451f-3b26-40ba-86c6-8a07d3ffc672" providerId="ADAL" clId="{F2EBAFA9-D1D5-4A99-B23E-69DBCF4A48F1}" dt="2025-03-04T09:04:20.611" v="14235" actId="255"/>
          <ac:spMkLst>
            <pc:docMk/>
            <pc:sldMk cId="2413145089" sldId="446"/>
            <ac:spMk id="25" creationId="{6F7F91E3-9173-F257-07FA-98A4CECD410A}"/>
          </ac:spMkLst>
        </pc:spChg>
        <pc:spChg chg="mod">
          <ac:chgData name="Philippe Nivlet" userId="79b2451f-3b26-40ba-86c6-8a07d3ffc672" providerId="ADAL" clId="{F2EBAFA9-D1D5-4A99-B23E-69DBCF4A48F1}" dt="2025-03-03T06:34:38.148" v="3242" actId="404"/>
          <ac:spMkLst>
            <pc:docMk/>
            <pc:sldMk cId="2413145089" sldId="446"/>
            <ac:spMk id="29" creationId="{BBF376AB-A80A-AF45-D277-55814EF6202B}"/>
          </ac:spMkLst>
        </pc:spChg>
        <pc:spChg chg="mod">
          <ac:chgData name="Philippe Nivlet" userId="79b2451f-3b26-40ba-86c6-8a07d3ffc672" providerId="ADAL" clId="{F2EBAFA9-D1D5-4A99-B23E-69DBCF4A48F1}" dt="2025-03-03T06:35:03.664" v="3245" actId="20577"/>
          <ac:spMkLst>
            <pc:docMk/>
            <pc:sldMk cId="2413145089" sldId="446"/>
            <ac:spMk id="31" creationId="{332B8A19-97ED-84F2-4C51-B343ADE79E9C}"/>
          </ac:spMkLst>
        </pc:spChg>
        <pc:graphicFrameChg chg="mod modGraphic">
          <ac:chgData name="Philippe Nivlet" userId="79b2451f-3b26-40ba-86c6-8a07d3ffc672" providerId="ADAL" clId="{F2EBAFA9-D1D5-4A99-B23E-69DBCF4A48F1}" dt="2025-03-03T13:22:39.750" v="10391" actId="14734"/>
          <ac:graphicFrameMkLst>
            <pc:docMk/>
            <pc:sldMk cId="2413145089" sldId="446"/>
            <ac:graphicFrameMk id="10" creationId="{3F968948-BC7A-883A-9E1F-0D6AF4D57EE0}"/>
          </ac:graphicFrameMkLst>
        </pc:graphicFrameChg>
        <pc:graphicFrameChg chg="mod modGraphic">
          <ac:chgData name="Philippe Nivlet" userId="79b2451f-3b26-40ba-86c6-8a07d3ffc672" providerId="ADAL" clId="{F2EBAFA9-D1D5-4A99-B23E-69DBCF4A48F1}" dt="2025-03-03T06:33:06.179" v="3184" actId="20577"/>
          <ac:graphicFrameMkLst>
            <pc:docMk/>
            <pc:sldMk cId="2413145089" sldId="446"/>
            <ac:graphicFrameMk id="17" creationId="{7C50B93A-6278-BCA9-816C-A8EC91F7EC29}"/>
          </ac:graphicFrameMkLst>
        </pc:graphicFrameChg>
        <pc:picChg chg="add mod">
          <ac:chgData name="Philippe Nivlet" userId="79b2451f-3b26-40ba-86c6-8a07d3ffc672" providerId="ADAL" clId="{F2EBAFA9-D1D5-4A99-B23E-69DBCF4A48F1}" dt="2025-03-02T12:46:32.786" v="1030" actId="14100"/>
          <ac:picMkLst>
            <pc:docMk/>
            <pc:sldMk cId="2413145089" sldId="446"/>
            <ac:picMk id="1026" creationId="{16B7E712-54C3-71FC-6C89-C6193DE65411}"/>
          </ac:picMkLst>
        </pc:picChg>
        <pc:cxnChg chg="add mod">
          <ac:chgData name="Philippe Nivlet" userId="79b2451f-3b26-40ba-86c6-8a07d3ffc672" providerId="ADAL" clId="{F2EBAFA9-D1D5-4A99-B23E-69DBCF4A48F1}" dt="2025-03-02T12:47:44.422" v="1051" actId="1038"/>
          <ac:cxnSpMkLst>
            <pc:docMk/>
            <pc:sldMk cId="2413145089" sldId="446"/>
            <ac:cxnSpMk id="19" creationId="{D386D436-85D1-DEEA-B684-18434ADC8AA8}"/>
          </ac:cxnSpMkLst>
        </pc:cxnChg>
        <pc:cxnChg chg="add mod">
          <ac:chgData name="Philippe Nivlet" userId="79b2451f-3b26-40ba-86c6-8a07d3ffc672" providerId="ADAL" clId="{F2EBAFA9-D1D5-4A99-B23E-69DBCF4A48F1}" dt="2025-03-02T12:48:00.378" v="1053" actId="1036"/>
          <ac:cxnSpMkLst>
            <pc:docMk/>
            <pc:sldMk cId="2413145089" sldId="446"/>
            <ac:cxnSpMk id="22" creationId="{D4A67F89-21CB-0FE2-5068-40DBD8DF7016}"/>
          </ac:cxnSpMkLst>
        </pc:cxnChg>
      </pc:sldChg>
      <pc:sldChg chg="addSp delSp modSp add del mod">
        <pc:chgData name="Philippe Nivlet" userId="79b2451f-3b26-40ba-86c6-8a07d3ffc672" providerId="ADAL" clId="{F2EBAFA9-D1D5-4A99-B23E-69DBCF4A48F1}" dt="2025-03-03T06:37:11.621" v="3280" actId="47"/>
        <pc:sldMkLst>
          <pc:docMk/>
          <pc:sldMk cId="403983587" sldId="447"/>
        </pc:sldMkLst>
      </pc:sldChg>
      <pc:sldChg chg="addSp delSp modSp add mod ord">
        <pc:chgData name="Philippe Nivlet" userId="79b2451f-3b26-40ba-86c6-8a07d3ffc672" providerId="ADAL" clId="{F2EBAFA9-D1D5-4A99-B23E-69DBCF4A48F1}" dt="2025-03-08T07:39:08.074" v="29641"/>
        <pc:sldMkLst>
          <pc:docMk/>
          <pc:sldMk cId="3256414973" sldId="448"/>
        </pc:sldMkLst>
        <pc:spChg chg="mod">
          <ac:chgData name="Philippe Nivlet" userId="79b2451f-3b26-40ba-86c6-8a07d3ffc672" providerId="ADAL" clId="{F2EBAFA9-D1D5-4A99-B23E-69DBCF4A48F1}" dt="2025-03-02T13:37:14.558" v="1978" actId="113"/>
          <ac:spMkLst>
            <pc:docMk/>
            <pc:sldMk cId="3256414973" sldId="448"/>
            <ac:spMk id="11" creationId="{0916B7AF-03BA-E495-21AF-DF638AA3FB35}"/>
          </ac:spMkLst>
        </pc:spChg>
        <pc:spChg chg="mod">
          <ac:chgData name="Philippe Nivlet" userId="79b2451f-3b26-40ba-86c6-8a07d3ffc672" providerId="ADAL" clId="{F2EBAFA9-D1D5-4A99-B23E-69DBCF4A48F1}" dt="2025-03-03T07:23:00.796" v="3611" actId="207"/>
          <ac:spMkLst>
            <pc:docMk/>
            <pc:sldMk cId="3256414973" sldId="448"/>
            <ac:spMk id="15" creationId="{308E6E29-6796-6284-F360-1F8C29DBB958}"/>
          </ac:spMkLst>
        </pc:spChg>
        <pc:spChg chg="mod">
          <ac:chgData name="Philippe Nivlet" userId="79b2451f-3b26-40ba-86c6-8a07d3ffc672" providerId="ADAL" clId="{F2EBAFA9-D1D5-4A99-B23E-69DBCF4A48F1}" dt="2025-03-02T13:36:57.661" v="1974" actId="255"/>
          <ac:spMkLst>
            <pc:docMk/>
            <pc:sldMk cId="3256414973" sldId="448"/>
            <ac:spMk id="16" creationId="{0F1F4FA6-4716-A9C9-C3FF-8506F6CF39D7}"/>
          </ac:spMkLst>
        </pc:spChg>
        <pc:spChg chg="mod">
          <ac:chgData name="Philippe Nivlet" userId="79b2451f-3b26-40ba-86c6-8a07d3ffc672" providerId="ADAL" clId="{F2EBAFA9-D1D5-4A99-B23E-69DBCF4A48F1}" dt="2025-03-02T13:12:38.779" v="1544" actId="1076"/>
          <ac:spMkLst>
            <pc:docMk/>
            <pc:sldMk cId="3256414973" sldId="448"/>
            <ac:spMk id="18" creationId="{DAA1733C-F8CD-1C28-6120-F68FBDD99534}"/>
          </ac:spMkLst>
        </pc:spChg>
        <pc:spChg chg="mod">
          <ac:chgData name="Philippe Nivlet" userId="79b2451f-3b26-40ba-86c6-8a07d3ffc672" providerId="ADAL" clId="{F2EBAFA9-D1D5-4A99-B23E-69DBCF4A48F1}" dt="2025-03-02T13:37:04.307" v="1975" actId="14100"/>
          <ac:spMkLst>
            <pc:docMk/>
            <pc:sldMk cId="3256414973" sldId="448"/>
            <ac:spMk id="23" creationId="{4F55E1FC-A50C-C743-01E0-9C49C2F45C04}"/>
          </ac:spMkLst>
        </pc:spChg>
        <pc:spChg chg="mod">
          <ac:chgData name="Philippe Nivlet" userId="79b2451f-3b26-40ba-86c6-8a07d3ffc672" providerId="ADAL" clId="{F2EBAFA9-D1D5-4A99-B23E-69DBCF4A48F1}" dt="2025-03-03T07:23:17.469" v="3612" actId="207"/>
          <ac:spMkLst>
            <pc:docMk/>
            <pc:sldMk cId="3256414973" sldId="448"/>
            <ac:spMk id="24" creationId="{5C80F631-0C23-0D33-5705-89C29F1EAA83}"/>
          </ac:spMkLst>
        </pc:spChg>
        <pc:spChg chg="mod">
          <ac:chgData name="Philippe Nivlet" userId="79b2451f-3b26-40ba-86c6-8a07d3ffc672" providerId="ADAL" clId="{F2EBAFA9-D1D5-4A99-B23E-69DBCF4A48F1}" dt="2025-03-02T13:37:51.869" v="1982" actId="207"/>
          <ac:spMkLst>
            <pc:docMk/>
            <pc:sldMk cId="3256414973" sldId="448"/>
            <ac:spMk id="29" creationId="{786F3B1A-C7DF-BCA2-61FC-09E995C4BE59}"/>
          </ac:spMkLst>
        </pc:spChg>
        <pc:spChg chg="mod">
          <ac:chgData name="Philippe Nivlet" userId="79b2451f-3b26-40ba-86c6-8a07d3ffc672" providerId="ADAL" clId="{F2EBAFA9-D1D5-4A99-B23E-69DBCF4A48F1}" dt="2025-03-02T13:37:46.726" v="1981" actId="207"/>
          <ac:spMkLst>
            <pc:docMk/>
            <pc:sldMk cId="3256414973" sldId="448"/>
            <ac:spMk id="31" creationId="{25EAEF26-53D2-ADB4-C1AB-C771342BE1DD}"/>
          </ac:spMkLst>
        </pc:spChg>
        <pc:picChg chg="add mod">
          <ac:chgData name="Philippe Nivlet" userId="79b2451f-3b26-40ba-86c6-8a07d3ffc672" providerId="ADAL" clId="{F2EBAFA9-D1D5-4A99-B23E-69DBCF4A48F1}" dt="2025-03-08T07:39:08.074" v="29641"/>
          <ac:picMkLst>
            <pc:docMk/>
            <pc:sldMk cId="3256414973" sldId="448"/>
            <ac:picMk id="4" creationId="{568BF813-5284-E2F6-CE68-01610EA8A85F}"/>
          </ac:picMkLst>
        </pc:picChg>
      </pc:sldChg>
      <pc:sldChg chg="addSp delSp modSp add del mod">
        <pc:chgData name="Philippe Nivlet" userId="79b2451f-3b26-40ba-86c6-8a07d3ffc672" providerId="ADAL" clId="{F2EBAFA9-D1D5-4A99-B23E-69DBCF4A48F1}" dt="2025-03-04T13:03:43.151" v="17858" actId="47"/>
        <pc:sldMkLst>
          <pc:docMk/>
          <pc:sldMk cId="1386893101" sldId="449"/>
        </pc:sldMkLst>
      </pc:sldChg>
      <pc:sldChg chg="addSp delSp modSp add mod">
        <pc:chgData name="Philippe Nivlet" userId="79b2451f-3b26-40ba-86c6-8a07d3ffc672" providerId="ADAL" clId="{F2EBAFA9-D1D5-4A99-B23E-69DBCF4A48F1}" dt="2025-03-14T13:58:00.186" v="40025"/>
        <pc:sldMkLst>
          <pc:docMk/>
          <pc:sldMk cId="3806192183" sldId="450"/>
        </pc:sldMkLst>
        <pc:spChg chg="add mod">
          <ac:chgData name="Philippe Nivlet" userId="79b2451f-3b26-40ba-86c6-8a07d3ffc672" providerId="ADAL" clId="{F2EBAFA9-D1D5-4A99-B23E-69DBCF4A48F1}" dt="2025-03-03T06:03:29.905" v="2297" actId="208"/>
          <ac:spMkLst>
            <pc:docMk/>
            <pc:sldMk cId="3806192183" sldId="450"/>
            <ac:spMk id="3" creationId="{5F4E3E37-83E2-B32E-F984-9F53250C8011}"/>
          </ac:spMkLst>
        </pc:spChg>
        <pc:spChg chg="mod">
          <ac:chgData name="Philippe Nivlet" userId="79b2451f-3b26-40ba-86c6-8a07d3ffc672" providerId="ADAL" clId="{F2EBAFA9-D1D5-4A99-B23E-69DBCF4A48F1}" dt="2025-03-03T06:02:29.123" v="2291" actId="20577"/>
          <ac:spMkLst>
            <pc:docMk/>
            <pc:sldMk cId="3806192183" sldId="450"/>
            <ac:spMk id="4" creationId="{6AB8AE9F-8409-F8C4-2D24-800C66FBE251}"/>
          </ac:spMkLst>
        </pc:spChg>
        <pc:spChg chg="add mod">
          <ac:chgData name="Philippe Nivlet" userId="79b2451f-3b26-40ba-86c6-8a07d3ffc672" providerId="ADAL" clId="{F2EBAFA9-D1D5-4A99-B23E-69DBCF4A48F1}" dt="2025-03-14T13:58:00.186" v="40025"/>
          <ac:spMkLst>
            <pc:docMk/>
            <pc:sldMk cId="3806192183" sldId="450"/>
            <ac:spMk id="6" creationId="{2DD9DCFB-8E74-9A2B-FAB1-57A28C99A273}"/>
          </ac:spMkLst>
        </pc:spChg>
        <pc:spChg chg="add mod">
          <ac:chgData name="Philippe Nivlet" userId="79b2451f-3b26-40ba-86c6-8a07d3ffc672" providerId="ADAL" clId="{F2EBAFA9-D1D5-4A99-B23E-69DBCF4A48F1}" dt="2025-03-04T13:04:31.372" v="17864"/>
          <ac:spMkLst>
            <pc:docMk/>
            <pc:sldMk cId="3806192183" sldId="450"/>
            <ac:spMk id="7" creationId="{16FF01EB-6BC7-59B7-0897-D9CAAD12BEFA}"/>
          </ac:spMkLst>
        </pc:spChg>
        <pc:spChg chg="mod">
          <ac:chgData name="Philippe Nivlet" userId="79b2451f-3b26-40ba-86c6-8a07d3ffc672" providerId="ADAL" clId="{F2EBAFA9-D1D5-4A99-B23E-69DBCF4A48F1}" dt="2025-03-03T06:07:53.169" v="2396" actId="208"/>
          <ac:spMkLst>
            <pc:docMk/>
            <pc:sldMk cId="3806192183" sldId="450"/>
            <ac:spMk id="16" creationId="{FA106156-3ED2-702B-FA95-8A466D8F5F09}"/>
          </ac:spMkLst>
        </pc:spChg>
        <pc:spChg chg="mod">
          <ac:chgData name="Philippe Nivlet" userId="79b2451f-3b26-40ba-86c6-8a07d3ffc672" providerId="ADAL" clId="{F2EBAFA9-D1D5-4A99-B23E-69DBCF4A48F1}" dt="2025-03-14T13:57:27.707" v="40023"/>
          <ac:spMkLst>
            <pc:docMk/>
            <pc:sldMk cId="3806192183" sldId="450"/>
            <ac:spMk id="17" creationId="{479997A5-FE3D-C847-7F74-A9ACB439D26B}"/>
          </ac:spMkLst>
        </pc:spChg>
        <pc:spChg chg="add mod">
          <ac:chgData name="Philippe Nivlet" userId="79b2451f-3b26-40ba-86c6-8a07d3ffc672" providerId="ADAL" clId="{F2EBAFA9-D1D5-4A99-B23E-69DBCF4A48F1}" dt="2025-03-03T06:03:41.351" v="2299"/>
          <ac:spMkLst>
            <pc:docMk/>
            <pc:sldMk cId="3806192183" sldId="450"/>
            <ac:spMk id="25" creationId="{32EAB65C-FFB0-90A8-DDE0-1871E0A4E4AF}"/>
          </ac:spMkLst>
        </pc:spChg>
        <pc:cxnChg chg="mod">
          <ac:chgData name="Philippe Nivlet" userId="79b2451f-3b26-40ba-86c6-8a07d3ffc672" providerId="ADAL" clId="{F2EBAFA9-D1D5-4A99-B23E-69DBCF4A48F1}" dt="2025-03-03T06:00:39.724" v="2202" actId="14100"/>
          <ac:cxnSpMkLst>
            <pc:docMk/>
            <pc:sldMk cId="3806192183" sldId="450"/>
            <ac:cxnSpMk id="21" creationId="{B585CE46-7AC1-B4D2-AE87-8E0A543D43EF}"/>
          </ac:cxnSpMkLst>
        </pc:cxnChg>
        <pc:cxnChg chg="mod">
          <ac:chgData name="Philippe Nivlet" userId="79b2451f-3b26-40ba-86c6-8a07d3ffc672" providerId="ADAL" clId="{F2EBAFA9-D1D5-4A99-B23E-69DBCF4A48F1}" dt="2025-03-03T06:00:45.667" v="2203" actId="14100"/>
          <ac:cxnSpMkLst>
            <pc:docMk/>
            <pc:sldMk cId="3806192183" sldId="450"/>
            <ac:cxnSpMk id="29" creationId="{0F056EFB-6C78-C414-FAA1-0176B27359CE}"/>
          </ac:cxnSpMkLst>
        </pc:cxnChg>
        <pc:cxnChg chg="mod">
          <ac:chgData name="Philippe Nivlet" userId="79b2451f-3b26-40ba-86c6-8a07d3ffc672" providerId="ADAL" clId="{F2EBAFA9-D1D5-4A99-B23E-69DBCF4A48F1}" dt="2025-03-03T06:00:54.156" v="2208" actId="1035"/>
          <ac:cxnSpMkLst>
            <pc:docMk/>
            <pc:sldMk cId="3806192183" sldId="450"/>
            <ac:cxnSpMk id="31" creationId="{DB169479-93B2-DF14-6546-DD6853B6BD73}"/>
          </ac:cxnSpMkLst>
        </pc:cxnChg>
        <pc:cxnChg chg="mod">
          <ac:chgData name="Philippe Nivlet" userId="79b2451f-3b26-40ba-86c6-8a07d3ffc672" providerId="ADAL" clId="{F2EBAFA9-D1D5-4A99-B23E-69DBCF4A48F1}" dt="2025-03-03T06:01:08.580" v="2212" actId="14100"/>
          <ac:cxnSpMkLst>
            <pc:docMk/>
            <pc:sldMk cId="3806192183" sldId="450"/>
            <ac:cxnSpMk id="33" creationId="{2EF6E551-B998-EF92-3FE5-86660D6DBE93}"/>
          </ac:cxnSpMkLst>
        </pc:cxnChg>
        <pc:cxnChg chg="mod">
          <ac:chgData name="Philippe Nivlet" userId="79b2451f-3b26-40ba-86c6-8a07d3ffc672" providerId="ADAL" clId="{F2EBAFA9-D1D5-4A99-B23E-69DBCF4A48F1}" dt="2025-03-03T06:01:01.187" v="2210" actId="14100"/>
          <ac:cxnSpMkLst>
            <pc:docMk/>
            <pc:sldMk cId="3806192183" sldId="450"/>
            <ac:cxnSpMk id="40" creationId="{02B73D28-9B0F-5939-2DD6-1492FC40F27C}"/>
          </ac:cxnSpMkLst>
        </pc:cxnChg>
      </pc:sldChg>
      <pc:sldChg chg="new del">
        <pc:chgData name="Philippe Nivlet" userId="79b2451f-3b26-40ba-86c6-8a07d3ffc672" providerId="ADAL" clId="{F2EBAFA9-D1D5-4A99-B23E-69DBCF4A48F1}" dt="2025-03-03T06:03:52.330" v="2302" actId="47"/>
        <pc:sldMkLst>
          <pc:docMk/>
          <pc:sldMk cId="3227597092" sldId="451"/>
        </pc:sldMkLst>
      </pc:sldChg>
      <pc:sldChg chg="addSp delSp modSp add mod">
        <pc:chgData name="Philippe Nivlet" userId="79b2451f-3b26-40ba-86c6-8a07d3ffc672" providerId="ADAL" clId="{F2EBAFA9-D1D5-4A99-B23E-69DBCF4A48F1}" dt="2025-03-14T13:57:09.797" v="40022" actId="2711"/>
        <pc:sldMkLst>
          <pc:docMk/>
          <pc:sldMk cId="1630992156" sldId="452"/>
        </pc:sldMkLst>
        <pc:spChg chg="mod">
          <ac:chgData name="Philippe Nivlet" userId="79b2451f-3b26-40ba-86c6-8a07d3ffc672" providerId="ADAL" clId="{F2EBAFA9-D1D5-4A99-B23E-69DBCF4A48F1}" dt="2025-03-03T06:05:44.730" v="2391" actId="20577"/>
          <ac:spMkLst>
            <pc:docMk/>
            <pc:sldMk cId="1630992156" sldId="452"/>
            <ac:spMk id="4" creationId="{5E6CFB36-05B4-DD7D-3188-5A5A56B7BFAB}"/>
          </ac:spMkLst>
        </pc:spChg>
        <pc:spChg chg="mod">
          <ac:chgData name="Philippe Nivlet" userId="79b2451f-3b26-40ba-86c6-8a07d3ffc672" providerId="ADAL" clId="{F2EBAFA9-D1D5-4A99-B23E-69DBCF4A48F1}" dt="2025-03-14T13:56:55.145" v="40014" actId="2711"/>
          <ac:spMkLst>
            <pc:docMk/>
            <pc:sldMk cId="1630992156" sldId="452"/>
            <ac:spMk id="6" creationId="{9F042038-6512-9E6A-78DC-CAD4268FD576}"/>
          </ac:spMkLst>
        </pc:spChg>
        <pc:spChg chg="add mod">
          <ac:chgData name="Philippe Nivlet" userId="79b2451f-3b26-40ba-86c6-8a07d3ffc672" providerId="ADAL" clId="{F2EBAFA9-D1D5-4A99-B23E-69DBCF4A48F1}" dt="2025-03-04T13:04:37.537" v="17866"/>
          <ac:spMkLst>
            <pc:docMk/>
            <pc:sldMk cId="1630992156" sldId="452"/>
            <ac:spMk id="7" creationId="{AFF21FED-2E94-C9E5-B0F4-A7C055661765}"/>
          </ac:spMkLst>
        </pc:spChg>
        <pc:spChg chg="mod">
          <ac:chgData name="Philippe Nivlet" userId="79b2451f-3b26-40ba-86c6-8a07d3ffc672" providerId="ADAL" clId="{F2EBAFA9-D1D5-4A99-B23E-69DBCF4A48F1}" dt="2025-03-03T06:07:46.464" v="2395" actId="208"/>
          <ac:spMkLst>
            <pc:docMk/>
            <pc:sldMk cId="1630992156" sldId="452"/>
            <ac:spMk id="16" creationId="{1555BE37-1B72-DBB2-6A54-B62489BC42BF}"/>
          </ac:spMkLst>
        </pc:spChg>
        <pc:spChg chg="mod">
          <ac:chgData name="Philippe Nivlet" userId="79b2451f-3b26-40ba-86c6-8a07d3ffc672" providerId="ADAL" clId="{F2EBAFA9-D1D5-4A99-B23E-69DBCF4A48F1}" dt="2025-03-14T13:57:09.797" v="40022" actId="2711"/>
          <ac:spMkLst>
            <pc:docMk/>
            <pc:sldMk cId="1630992156" sldId="452"/>
            <ac:spMk id="17" creationId="{C2590724-AD4C-4599-3C44-E4146B67A791}"/>
          </ac:spMkLst>
        </pc:spChg>
        <pc:spChg chg="mod">
          <ac:chgData name="Philippe Nivlet" userId="79b2451f-3b26-40ba-86c6-8a07d3ffc672" providerId="ADAL" clId="{F2EBAFA9-D1D5-4A99-B23E-69DBCF4A48F1}" dt="2025-03-03T06:04:15.233" v="2306" actId="1076"/>
          <ac:spMkLst>
            <pc:docMk/>
            <pc:sldMk cId="1630992156" sldId="452"/>
            <ac:spMk id="25" creationId="{25EBE580-393B-DA2E-710D-E32731EC4D08}"/>
          </ac:spMkLst>
        </pc:spChg>
        <pc:spChg chg="add mod">
          <ac:chgData name="Philippe Nivlet" userId="79b2451f-3b26-40ba-86c6-8a07d3ffc672" providerId="ADAL" clId="{F2EBAFA9-D1D5-4A99-B23E-69DBCF4A48F1}" dt="2025-03-03T06:07:37.118" v="2394" actId="1582"/>
          <ac:spMkLst>
            <pc:docMk/>
            <pc:sldMk cId="1630992156" sldId="452"/>
            <ac:spMk id="32" creationId="{85AEC264-491A-686A-14C1-C5BE7913457D}"/>
          </ac:spMkLst>
        </pc:spChg>
        <pc:spChg chg="add mod">
          <ac:chgData name="Philippe Nivlet" userId="79b2451f-3b26-40ba-86c6-8a07d3ffc672" providerId="ADAL" clId="{F2EBAFA9-D1D5-4A99-B23E-69DBCF4A48F1}" dt="2025-03-14T13:56:28.579" v="40006" actId="2711"/>
          <ac:spMkLst>
            <pc:docMk/>
            <pc:sldMk cId="1630992156" sldId="452"/>
            <ac:spMk id="34" creationId="{BD5E1388-AFBD-B702-1658-51B66B053F94}"/>
          </ac:spMkLst>
        </pc:spChg>
        <pc:cxnChg chg="add mod">
          <ac:chgData name="Philippe Nivlet" userId="79b2451f-3b26-40ba-86c6-8a07d3ffc672" providerId="ADAL" clId="{F2EBAFA9-D1D5-4A99-B23E-69DBCF4A48F1}" dt="2025-03-03T06:04:46.257" v="2310" actId="14100"/>
          <ac:cxnSpMkLst>
            <pc:docMk/>
            <pc:sldMk cId="1630992156" sldId="452"/>
            <ac:cxnSpMk id="8" creationId="{55130BE2-B24D-30AC-E5E4-4F20B5BCF014}"/>
          </ac:cxnSpMkLst>
        </pc:cxnChg>
        <pc:cxnChg chg="add">
          <ac:chgData name="Philippe Nivlet" userId="79b2451f-3b26-40ba-86c6-8a07d3ffc672" providerId="ADAL" clId="{F2EBAFA9-D1D5-4A99-B23E-69DBCF4A48F1}" dt="2025-03-05T06:34:07.599" v="20030" actId="11529"/>
          <ac:cxnSpMkLst>
            <pc:docMk/>
            <pc:sldMk cId="1630992156" sldId="452"/>
            <ac:cxnSpMk id="12" creationId="{0740BE2E-3D83-385B-E4F2-8367C10F0893}"/>
          </ac:cxnSpMkLst>
        </pc:cxnChg>
        <pc:cxnChg chg="add mod">
          <ac:chgData name="Philippe Nivlet" userId="79b2451f-3b26-40ba-86c6-8a07d3ffc672" providerId="ADAL" clId="{F2EBAFA9-D1D5-4A99-B23E-69DBCF4A48F1}" dt="2025-03-03T06:04:56.065" v="2313" actId="14100"/>
          <ac:cxnSpMkLst>
            <pc:docMk/>
            <pc:sldMk cId="1630992156" sldId="452"/>
            <ac:cxnSpMk id="13" creationId="{41FD5EAD-14B5-CD8B-F27B-54771B9B3960}"/>
          </ac:cxnSpMkLst>
        </pc:cxnChg>
        <pc:cxnChg chg="mod">
          <ac:chgData name="Philippe Nivlet" userId="79b2451f-3b26-40ba-86c6-8a07d3ffc672" providerId="ADAL" clId="{F2EBAFA9-D1D5-4A99-B23E-69DBCF4A48F1}" dt="2025-03-03T06:04:37.296" v="2307" actId="14100"/>
          <ac:cxnSpMkLst>
            <pc:docMk/>
            <pc:sldMk cId="1630992156" sldId="452"/>
            <ac:cxnSpMk id="21" creationId="{CBF1B89F-DE3A-4EC0-CDEC-39F38EF00C3C}"/>
          </ac:cxnSpMkLst>
        </pc:cxnChg>
        <pc:cxnChg chg="add mod">
          <ac:chgData name="Philippe Nivlet" userId="79b2451f-3b26-40ba-86c6-8a07d3ffc672" providerId="ADAL" clId="{F2EBAFA9-D1D5-4A99-B23E-69DBCF4A48F1}" dt="2025-03-05T06:34:24.397" v="20032" actId="1076"/>
          <ac:cxnSpMkLst>
            <pc:docMk/>
            <pc:sldMk cId="1630992156" sldId="452"/>
            <ac:cxnSpMk id="22" creationId="{54DC8236-3421-963F-14DB-3495D126A24B}"/>
          </ac:cxnSpMkLst>
        </pc:cxnChg>
        <pc:cxnChg chg="add mod">
          <ac:chgData name="Philippe Nivlet" userId="79b2451f-3b26-40ba-86c6-8a07d3ffc672" providerId="ADAL" clId="{F2EBAFA9-D1D5-4A99-B23E-69DBCF4A48F1}" dt="2025-03-03T06:05:27.073" v="2345" actId="1035"/>
          <ac:cxnSpMkLst>
            <pc:docMk/>
            <pc:sldMk cId="1630992156" sldId="452"/>
            <ac:cxnSpMk id="23" creationId="{FFC29863-29CF-76DB-00C1-C7D59C5A468E}"/>
          </ac:cxnSpMkLst>
        </pc:cxnChg>
      </pc:sldChg>
      <pc:sldChg chg="addSp delSp modSp add mod">
        <pc:chgData name="Philippe Nivlet" userId="79b2451f-3b26-40ba-86c6-8a07d3ffc672" providerId="ADAL" clId="{F2EBAFA9-D1D5-4A99-B23E-69DBCF4A48F1}" dt="2025-03-13T09:20:57.924" v="37377" actId="20577"/>
        <pc:sldMkLst>
          <pc:docMk/>
          <pc:sldMk cId="1794392630" sldId="453"/>
        </pc:sldMkLst>
        <pc:spChg chg="add mod">
          <ac:chgData name="Philippe Nivlet" userId="79b2451f-3b26-40ba-86c6-8a07d3ffc672" providerId="ADAL" clId="{F2EBAFA9-D1D5-4A99-B23E-69DBCF4A48F1}" dt="2025-03-13T09:20:57.924" v="37377" actId="20577"/>
          <ac:spMkLst>
            <pc:docMk/>
            <pc:sldMk cId="1794392630" sldId="453"/>
            <ac:spMk id="2" creationId="{139AE01F-3AF1-E527-DE67-1294A8ADEBF4}"/>
          </ac:spMkLst>
        </pc:spChg>
        <pc:spChg chg="add mod">
          <ac:chgData name="Philippe Nivlet" userId="79b2451f-3b26-40ba-86c6-8a07d3ffc672" providerId="ADAL" clId="{F2EBAFA9-D1D5-4A99-B23E-69DBCF4A48F1}" dt="2025-03-13T09:20:24.940" v="37369" actId="1076"/>
          <ac:spMkLst>
            <pc:docMk/>
            <pc:sldMk cId="1794392630" sldId="453"/>
            <ac:spMk id="3" creationId="{C37ED89D-3230-7574-1D7A-69A1C8AFAA46}"/>
          </ac:spMkLst>
        </pc:spChg>
        <pc:spChg chg="mod">
          <ac:chgData name="Philippe Nivlet" userId="79b2451f-3b26-40ba-86c6-8a07d3ffc672" providerId="ADAL" clId="{F2EBAFA9-D1D5-4A99-B23E-69DBCF4A48F1}" dt="2025-03-11T19:15:53.190" v="37090" actId="20577"/>
          <ac:spMkLst>
            <pc:docMk/>
            <pc:sldMk cId="1794392630" sldId="453"/>
            <ac:spMk id="9" creationId="{5D4DD696-9736-D947-6E64-3CD71B911FB0}"/>
          </ac:spMkLst>
        </pc:spChg>
        <pc:spChg chg="mod">
          <ac:chgData name="Philippe Nivlet" userId="79b2451f-3b26-40ba-86c6-8a07d3ffc672" providerId="ADAL" clId="{F2EBAFA9-D1D5-4A99-B23E-69DBCF4A48F1}" dt="2025-03-03T06:14:45.840" v="2587" actId="20577"/>
          <ac:spMkLst>
            <pc:docMk/>
            <pc:sldMk cId="1794392630" sldId="453"/>
            <ac:spMk id="10" creationId="{544171AD-EBA5-7F25-39E3-85CED561E133}"/>
          </ac:spMkLst>
        </pc:spChg>
      </pc:sldChg>
      <pc:sldChg chg="modSp add mod ord">
        <pc:chgData name="Philippe Nivlet" userId="79b2451f-3b26-40ba-86c6-8a07d3ffc672" providerId="ADAL" clId="{F2EBAFA9-D1D5-4A99-B23E-69DBCF4A48F1}" dt="2025-03-18T16:44:45.003" v="41634" actId="20577"/>
        <pc:sldMkLst>
          <pc:docMk/>
          <pc:sldMk cId="1616740425" sldId="454"/>
        </pc:sldMkLst>
        <pc:spChg chg="mod">
          <ac:chgData name="Philippe Nivlet" userId="79b2451f-3b26-40ba-86c6-8a07d3ffc672" providerId="ADAL" clId="{F2EBAFA9-D1D5-4A99-B23E-69DBCF4A48F1}" dt="2025-03-14T07:21:08.559" v="37389" actId="5793"/>
          <ac:spMkLst>
            <pc:docMk/>
            <pc:sldMk cId="1616740425" sldId="454"/>
            <ac:spMk id="9" creationId="{661F521F-4B8D-F88C-1962-E93B719F17FB}"/>
          </ac:spMkLst>
        </pc:spChg>
        <pc:spChg chg="mod">
          <ac:chgData name="Philippe Nivlet" userId="79b2451f-3b26-40ba-86c6-8a07d3ffc672" providerId="ADAL" clId="{F2EBAFA9-D1D5-4A99-B23E-69DBCF4A48F1}" dt="2025-03-18T16:44:45.003" v="41634" actId="20577"/>
          <ac:spMkLst>
            <pc:docMk/>
            <pc:sldMk cId="1616740425" sldId="454"/>
            <ac:spMk id="10" creationId="{96B50797-14A9-2F60-BB62-1CB2ABC2599D}"/>
          </ac:spMkLst>
        </pc:spChg>
      </pc:sldChg>
      <pc:sldChg chg="modSp add mod">
        <pc:chgData name="Philippe Nivlet" userId="79b2451f-3b26-40ba-86c6-8a07d3ffc672" providerId="ADAL" clId="{F2EBAFA9-D1D5-4A99-B23E-69DBCF4A48F1}" dt="2025-03-03T06:18:59.664" v="2890" actId="20577"/>
        <pc:sldMkLst>
          <pc:docMk/>
          <pc:sldMk cId="1981709514" sldId="455"/>
        </pc:sldMkLst>
        <pc:spChg chg="mod">
          <ac:chgData name="Philippe Nivlet" userId="79b2451f-3b26-40ba-86c6-8a07d3ffc672" providerId="ADAL" clId="{F2EBAFA9-D1D5-4A99-B23E-69DBCF4A48F1}" dt="2025-03-03T06:18:59.664" v="2890" actId="20577"/>
          <ac:spMkLst>
            <pc:docMk/>
            <pc:sldMk cId="1981709514" sldId="455"/>
            <ac:spMk id="3" creationId="{9ADD9D87-3836-FEA0-B5F0-8E867AA0200F}"/>
          </ac:spMkLst>
        </pc:spChg>
      </pc:sldChg>
      <pc:sldChg chg="new del">
        <pc:chgData name="Philippe Nivlet" userId="79b2451f-3b26-40ba-86c6-8a07d3ffc672" providerId="ADAL" clId="{F2EBAFA9-D1D5-4A99-B23E-69DBCF4A48F1}" dt="2025-03-03T06:28:38.355" v="3061" actId="47"/>
        <pc:sldMkLst>
          <pc:docMk/>
          <pc:sldMk cId="143536604" sldId="456"/>
        </pc:sldMkLst>
      </pc:sldChg>
      <pc:sldChg chg="addSp delSp modSp add mod delAnim modAnim">
        <pc:chgData name="Philippe Nivlet" userId="79b2451f-3b26-40ba-86c6-8a07d3ffc672" providerId="ADAL" clId="{F2EBAFA9-D1D5-4A99-B23E-69DBCF4A48F1}" dt="2025-03-17T17:26:03.139" v="41389"/>
        <pc:sldMkLst>
          <pc:docMk/>
          <pc:sldMk cId="2074707156" sldId="456"/>
        </pc:sldMkLst>
        <pc:spChg chg="mod">
          <ac:chgData name="Philippe Nivlet" userId="79b2451f-3b26-40ba-86c6-8a07d3ffc672" providerId="ADAL" clId="{F2EBAFA9-D1D5-4A99-B23E-69DBCF4A48F1}" dt="2025-03-04T08:59:21.897" v="14229" actId="20577"/>
          <ac:spMkLst>
            <pc:docMk/>
            <pc:sldMk cId="2074707156" sldId="456"/>
            <ac:spMk id="2" creationId="{6B6AE288-7C2B-E9C9-9FEF-774758CAF5C2}"/>
          </ac:spMkLst>
        </pc:spChg>
        <pc:spChg chg="add mod ord">
          <ac:chgData name="Philippe Nivlet" userId="79b2451f-3b26-40ba-86c6-8a07d3ffc672" providerId="ADAL" clId="{F2EBAFA9-D1D5-4A99-B23E-69DBCF4A48F1}" dt="2025-03-05T06:18:40.730" v="19976" actId="167"/>
          <ac:spMkLst>
            <pc:docMk/>
            <pc:sldMk cId="2074707156" sldId="456"/>
            <ac:spMk id="6" creationId="{E6EE8CEB-A7EE-C046-B992-171D3F42B09D}"/>
          </ac:spMkLst>
        </pc:spChg>
        <pc:spChg chg="add mod ord">
          <ac:chgData name="Philippe Nivlet" userId="79b2451f-3b26-40ba-86c6-8a07d3ffc672" providerId="ADAL" clId="{F2EBAFA9-D1D5-4A99-B23E-69DBCF4A48F1}" dt="2025-03-05T06:18:40.730" v="19976" actId="167"/>
          <ac:spMkLst>
            <pc:docMk/>
            <pc:sldMk cId="2074707156" sldId="456"/>
            <ac:spMk id="9" creationId="{D15CDCAD-256A-32D6-8164-7FF3E6F74063}"/>
          </ac:spMkLst>
        </pc:spChg>
        <pc:spChg chg="mod">
          <ac:chgData name="Philippe Nivlet" userId="79b2451f-3b26-40ba-86c6-8a07d3ffc672" providerId="ADAL" clId="{F2EBAFA9-D1D5-4A99-B23E-69DBCF4A48F1}" dt="2025-03-03T06:28:56.101" v="3079" actId="20577"/>
          <ac:spMkLst>
            <pc:docMk/>
            <pc:sldMk cId="2074707156" sldId="456"/>
            <ac:spMk id="13" creationId="{16973079-8683-CD27-D6D1-9B51BC616AE0}"/>
          </ac:spMkLst>
        </pc:spChg>
        <pc:graphicFrameChg chg="add mod ord">
          <ac:chgData name="Philippe Nivlet" userId="79b2451f-3b26-40ba-86c6-8a07d3ffc672" providerId="ADAL" clId="{F2EBAFA9-D1D5-4A99-B23E-69DBCF4A48F1}" dt="2025-03-05T06:18:40.730" v="19976" actId="167"/>
          <ac:graphicFrameMkLst>
            <pc:docMk/>
            <pc:sldMk cId="2074707156" sldId="456"/>
            <ac:graphicFrameMk id="4" creationId="{87128292-62AD-DE8E-7BB9-C1794F236FA7}"/>
          </ac:graphicFrameMkLst>
        </pc:graphicFrameChg>
        <pc:graphicFrameChg chg="modGraphic">
          <ac:chgData name="Philippe Nivlet" userId="79b2451f-3b26-40ba-86c6-8a07d3ffc672" providerId="ADAL" clId="{F2EBAFA9-D1D5-4A99-B23E-69DBCF4A48F1}" dt="2025-03-05T06:19:35.720" v="19990" actId="20577"/>
          <ac:graphicFrameMkLst>
            <pc:docMk/>
            <pc:sldMk cId="2074707156" sldId="456"/>
            <ac:graphicFrameMk id="27" creationId="{8F9A693B-06ED-0CF7-3A43-6B6EB6F6A05F}"/>
          </ac:graphicFrameMkLst>
        </pc:graphicFrameChg>
        <pc:picChg chg="add mod">
          <ac:chgData name="Philippe Nivlet" userId="79b2451f-3b26-40ba-86c6-8a07d3ffc672" providerId="ADAL" clId="{F2EBAFA9-D1D5-4A99-B23E-69DBCF4A48F1}" dt="2025-03-03T06:29:46.778" v="3082" actId="1076"/>
          <ac:picMkLst>
            <pc:docMk/>
            <pc:sldMk cId="2074707156" sldId="456"/>
            <ac:picMk id="5122" creationId="{28EF0902-37C3-CDEA-3DA2-CEDB013FB9BF}"/>
          </ac:picMkLst>
        </pc:picChg>
      </pc:sldChg>
      <pc:sldChg chg="addSp delSp modSp add del mod">
        <pc:chgData name="Philippe Nivlet" userId="79b2451f-3b26-40ba-86c6-8a07d3ffc672" providerId="ADAL" clId="{F2EBAFA9-D1D5-4A99-B23E-69DBCF4A48F1}" dt="2025-03-04T09:05:09.848" v="14239" actId="47"/>
        <pc:sldMkLst>
          <pc:docMk/>
          <pc:sldMk cId="3545721741" sldId="457"/>
        </pc:sldMkLst>
      </pc:sldChg>
      <pc:sldChg chg="modSp add mod ord">
        <pc:chgData name="Philippe Nivlet" userId="79b2451f-3b26-40ba-86c6-8a07d3ffc672" providerId="ADAL" clId="{F2EBAFA9-D1D5-4A99-B23E-69DBCF4A48F1}" dt="2025-03-05T06:23:15.964" v="20029" actId="1038"/>
        <pc:sldMkLst>
          <pc:docMk/>
          <pc:sldMk cId="3347458005" sldId="458"/>
        </pc:sldMkLst>
        <pc:spChg chg="mod">
          <ac:chgData name="Philippe Nivlet" userId="79b2451f-3b26-40ba-86c6-8a07d3ffc672" providerId="ADAL" clId="{F2EBAFA9-D1D5-4A99-B23E-69DBCF4A48F1}" dt="2025-03-03T11:32:55.079" v="9418" actId="207"/>
          <ac:spMkLst>
            <pc:docMk/>
            <pc:sldMk cId="3347458005" sldId="458"/>
            <ac:spMk id="11" creationId="{BFB48A40-C8C5-6C15-9A4C-FE1C09F76271}"/>
          </ac:spMkLst>
        </pc:spChg>
        <pc:spChg chg="mod">
          <ac:chgData name="Philippe Nivlet" userId="79b2451f-3b26-40ba-86c6-8a07d3ffc672" providerId="ADAL" clId="{F2EBAFA9-D1D5-4A99-B23E-69DBCF4A48F1}" dt="2025-03-03T11:33:10.735" v="9422" actId="113"/>
          <ac:spMkLst>
            <pc:docMk/>
            <pc:sldMk cId="3347458005" sldId="458"/>
            <ac:spMk id="15" creationId="{2CD2F10C-3566-0C09-8CC6-C30843BEEBE7}"/>
          </ac:spMkLst>
        </pc:spChg>
        <pc:spChg chg="mod">
          <ac:chgData name="Philippe Nivlet" userId="79b2451f-3b26-40ba-86c6-8a07d3ffc672" providerId="ADAL" clId="{F2EBAFA9-D1D5-4A99-B23E-69DBCF4A48F1}" dt="2025-03-05T06:23:15.964" v="20029" actId="1038"/>
          <ac:spMkLst>
            <pc:docMk/>
            <pc:sldMk cId="3347458005" sldId="458"/>
            <ac:spMk id="18" creationId="{1DD89F3E-EA4E-B65E-604A-2ECBE6DCC8EE}"/>
          </ac:spMkLst>
        </pc:spChg>
        <pc:spChg chg="mod">
          <ac:chgData name="Philippe Nivlet" userId="79b2451f-3b26-40ba-86c6-8a07d3ffc672" providerId="ADAL" clId="{F2EBAFA9-D1D5-4A99-B23E-69DBCF4A48F1}" dt="2025-03-05T06:23:08.557" v="20011" actId="404"/>
          <ac:spMkLst>
            <pc:docMk/>
            <pc:sldMk cId="3347458005" sldId="458"/>
            <ac:spMk id="23" creationId="{10BC2C2D-7B57-FFDD-7D9E-E9A3B3B11300}"/>
          </ac:spMkLst>
        </pc:spChg>
        <pc:spChg chg="mod">
          <ac:chgData name="Philippe Nivlet" userId="79b2451f-3b26-40ba-86c6-8a07d3ffc672" providerId="ADAL" clId="{F2EBAFA9-D1D5-4A99-B23E-69DBCF4A48F1}" dt="2025-03-03T07:22:30.213" v="3609" actId="113"/>
          <ac:spMkLst>
            <pc:docMk/>
            <pc:sldMk cId="3347458005" sldId="458"/>
            <ac:spMk id="24" creationId="{F1A4AA63-57E8-913D-17CE-824F77EC152A}"/>
          </ac:spMkLst>
        </pc:spChg>
      </pc:sldChg>
      <pc:sldChg chg="addSp delSp modSp add mod ord">
        <pc:chgData name="Philippe Nivlet" userId="79b2451f-3b26-40ba-86c6-8a07d3ffc672" providerId="ADAL" clId="{F2EBAFA9-D1D5-4A99-B23E-69DBCF4A48F1}" dt="2025-03-08T07:39:15.351" v="29642"/>
        <pc:sldMkLst>
          <pc:docMk/>
          <pc:sldMk cId="4948340" sldId="459"/>
        </pc:sldMkLst>
        <pc:spChg chg="mod">
          <ac:chgData name="Philippe Nivlet" userId="79b2451f-3b26-40ba-86c6-8a07d3ffc672" providerId="ADAL" clId="{F2EBAFA9-D1D5-4A99-B23E-69DBCF4A48F1}" dt="2025-03-04T13:01:17.881" v="17840" actId="113"/>
          <ac:spMkLst>
            <pc:docMk/>
            <pc:sldMk cId="4948340" sldId="459"/>
            <ac:spMk id="16" creationId="{631EACFC-9006-2A82-6BC9-F0BBC55B50E6}"/>
          </ac:spMkLst>
        </pc:spChg>
        <pc:spChg chg="mod">
          <ac:chgData name="Philippe Nivlet" userId="79b2451f-3b26-40ba-86c6-8a07d3ffc672" providerId="ADAL" clId="{F2EBAFA9-D1D5-4A99-B23E-69DBCF4A48F1}" dt="2025-03-03T07:24:13.082" v="3622" actId="207"/>
          <ac:spMkLst>
            <pc:docMk/>
            <pc:sldMk cId="4948340" sldId="459"/>
            <ac:spMk id="24" creationId="{EF49A99F-A669-898A-0557-416B74624F0D}"/>
          </ac:spMkLst>
        </pc:spChg>
        <pc:spChg chg="mod">
          <ac:chgData name="Philippe Nivlet" userId="79b2451f-3b26-40ba-86c6-8a07d3ffc672" providerId="ADAL" clId="{F2EBAFA9-D1D5-4A99-B23E-69DBCF4A48F1}" dt="2025-03-03T07:24:01.774" v="3619" actId="113"/>
          <ac:spMkLst>
            <pc:docMk/>
            <pc:sldMk cId="4948340" sldId="459"/>
            <ac:spMk id="29" creationId="{265B4B7A-7632-7970-F9B5-A238D9DB2FC1}"/>
          </ac:spMkLst>
        </pc:spChg>
        <pc:picChg chg="add mod">
          <ac:chgData name="Philippe Nivlet" userId="79b2451f-3b26-40ba-86c6-8a07d3ffc672" providerId="ADAL" clId="{F2EBAFA9-D1D5-4A99-B23E-69DBCF4A48F1}" dt="2025-03-08T07:39:15.351" v="29642"/>
          <ac:picMkLst>
            <pc:docMk/>
            <pc:sldMk cId="4948340" sldId="459"/>
            <ac:picMk id="4" creationId="{CCF74931-E4C7-2912-F54B-A3826090785C}"/>
          </ac:picMkLst>
        </pc:picChg>
      </pc:sldChg>
      <pc:sldChg chg="addSp delSp modSp add mod">
        <pc:chgData name="Philippe Nivlet" userId="79b2451f-3b26-40ba-86c6-8a07d3ffc672" providerId="ADAL" clId="{F2EBAFA9-D1D5-4A99-B23E-69DBCF4A48F1}" dt="2025-03-08T07:39:22.295" v="29643"/>
        <pc:sldMkLst>
          <pc:docMk/>
          <pc:sldMk cId="2349267823" sldId="460"/>
        </pc:sldMkLst>
        <pc:spChg chg="mod">
          <ac:chgData name="Philippe Nivlet" userId="79b2451f-3b26-40ba-86c6-8a07d3ffc672" providerId="ADAL" clId="{F2EBAFA9-D1D5-4A99-B23E-69DBCF4A48F1}" dt="2025-03-04T13:05:01.013" v="17868" actId="113"/>
          <ac:spMkLst>
            <pc:docMk/>
            <pc:sldMk cId="2349267823" sldId="460"/>
            <ac:spMk id="16" creationId="{33AB78E1-0899-6336-F8E4-8BF0D42D700B}"/>
          </ac:spMkLst>
        </pc:spChg>
        <pc:picChg chg="add mod">
          <ac:chgData name="Philippe Nivlet" userId="79b2451f-3b26-40ba-86c6-8a07d3ffc672" providerId="ADAL" clId="{F2EBAFA9-D1D5-4A99-B23E-69DBCF4A48F1}" dt="2025-03-08T07:39:22.295" v="29643"/>
          <ac:picMkLst>
            <pc:docMk/>
            <pc:sldMk cId="2349267823" sldId="460"/>
            <ac:picMk id="4" creationId="{71EBFF1F-A6DA-FAE5-4BDE-B46D32F03A32}"/>
          </ac:picMkLst>
        </pc:picChg>
      </pc:sldChg>
      <pc:sldChg chg="addSp modSp add mod ord">
        <pc:chgData name="Philippe Nivlet" userId="79b2451f-3b26-40ba-86c6-8a07d3ffc672" providerId="ADAL" clId="{F2EBAFA9-D1D5-4A99-B23E-69DBCF4A48F1}" dt="2025-03-18T16:50:47.514" v="41636" actId="20577"/>
        <pc:sldMkLst>
          <pc:docMk/>
          <pc:sldMk cId="1226787165" sldId="461"/>
        </pc:sldMkLst>
        <pc:spChg chg="mod">
          <ac:chgData name="Philippe Nivlet" userId="79b2451f-3b26-40ba-86c6-8a07d3ffc672" providerId="ADAL" clId="{F2EBAFA9-D1D5-4A99-B23E-69DBCF4A48F1}" dt="2025-03-03T08:01:13.800" v="4690" actId="20577"/>
          <ac:spMkLst>
            <pc:docMk/>
            <pc:sldMk cId="1226787165" sldId="461"/>
            <ac:spMk id="9" creationId="{2B8A3F9A-F09A-5582-B195-FE503CC202BB}"/>
          </ac:spMkLst>
        </pc:spChg>
        <pc:spChg chg="mod">
          <ac:chgData name="Philippe Nivlet" userId="79b2451f-3b26-40ba-86c6-8a07d3ffc672" providerId="ADAL" clId="{F2EBAFA9-D1D5-4A99-B23E-69DBCF4A48F1}" dt="2025-03-18T16:50:47.514" v="41636" actId="20577"/>
          <ac:spMkLst>
            <pc:docMk/>
            <pc:sldMk cId="1226787165" sldId="461"/>
            <ac:spMk id="10" creationId="{3DDB8539-B2BE-EAD4-9B0D-33F1AC6E42CB}"/>
          </ac:spMkLst>
        </pc:spChg>
        <pc:picChg chg="add mod">
          <ac:chgData name="Philippe Nivlet" userId="79b2451f-3b26-40ba-86c6-8a07d3ffc672" providerId="ADAL" clId="{F2EBAFA9-D1D5-4A99-B23E-69DBCF4A48F1}" dt="2025-03-03T08:02:22.994" v="4763" actId="14100"/>
          <ac:picMkLst>
            <pc:docMk/>
            <pc:sldMk cId="1226787165" sldId="461"/>
            <ac:picMk id="10242" creationId="{F102A446-6C5A-A7A3-7275-C7F28A19EB74}"/>
          </ac:picMkLst>
        </pc:picChg>
      </pc:sldChg>
      <pc:sldChg chg="addSp delSp modSp add mod">
        <pc:chgData name="Philippe Nivlet" userId="79b2451f-3b26-40ba-86c6-8a07d3ffc672" providerId="ADAL" clId="{F2EBAFA9-D1D5-4A99-B23E-69DBCF4A48F1}" dt="2025-03-05T06:38:04.854" v="20068" actId="20577"/>
        <pc:sldMkLst>
          <pc:docMk/>
          <pc:sldMk cId="2038047246" sldId="462"/>
        </pc:sldMkLst>
        <pc:spChg chg="mod">
          <ac:chgData name="Philippe Nivlet" userId="79b2451f-3b26-40ba-86c6-8a07d3ffc672" providerId="ADAL" clId="{F2EBAFA9-D1D5-4A99-B23E-69DBCF4A48F1}" dt="2025-03-04T13:06:09.554" v="17894" actId="113"/>
          <ac:spMkLst>
            <pc:docMk/>
            <pc:sldMk cId="2038047246" sldId="462"/>
            <ac:spMk id="3" creationId="{A5AD009B-3818-B5F6-13DC-B6BC4581AC9B}"/>
          </ac:spMkLst>
        </pc:spChg>
        <pc:spChg chg="mod">
          <ac:chgData name="Philippe Nivlet" userId="79b2451f-3b26-40ba-86c6-8a07d3ffc672" providerId="ADAL" clId="{F2EBAFA9-D1D5-4A99-B23E-69DBCF4A48F1}" dt="2025-03-03T08:42:34.188" v="6551" actId="1036"/>
          <ac:spMkLst>
            <pc:docMk/>
            <pc:sldMk cId="2038047246" sldId="462"/>
            <ac:spMk id="10" creationId="{8CC62ACB-55EB-F439-86EF-609DC360AAAF}"/>
          </ac:spMkLst>
        </pc:spChg>
        <pc:spChg chg="add mod">
          <ac:chgData name="Philippe Nivlet" userId="79b2451f-3b26-40ba-86c6-8a07d3ffc672" providerId="ADAL" clId="{F2EBAFA9-D1D5-4A99-B23E-69DBCF4A48F1}" dt="2025-03-03T08:49:34.218" v="6675"/>
          <ac:spMkLst>
            <pc:docMk/>
            <pc:sldMk cId="2038047246" sldId="462"/>
            <ac:spMk id="19" creationId="{71A46F86-940C-85E9-E2C9-19BE7E7C8159}"/>
          </ac:spMkLst>
        </pc:spChg>
        <pc:spChg chg="mod">
          <ac:chgData name="Philippe Nivlet" userId="79b2451f-3b26-40ba-86c6-8a07d3ffc672" providerId="ADAL" clId="{F2EBAFA9-D1D5-4A99-B23E-69DBCF4A48F1}" dt="2025-03-03T08:49:18.652" v="6671" actId="1076"/>
          <ac:spMkLst>
            <pc:docMk/>
            <pc:sldMk cId="2038047246" sldId="462"/>
            <ac:spMk id="29" creationId="{3D4C38A1-E28E-31E4-ED5F-0800D7A77676}"/>
          </ac:spMkLst>
        </pc:spChg>
        <pc:spChg chg="mod">
          <ac:chgData name="Philippe Nivlet" userId="79b2451f-3b26-40ba-86c6-8a07d3ffc672" providerId="ADAL" clId="{F2EBAFA9-D1D5-4A99-B23E-69DBCF4A48F1}" dt="2025-03-05T06:38:04.854" v="20068" actId="20577"/>
          <ac:spMkLst>
            <pc:docMk/>
            <pc:sldMk cId="2038047246" sldId="462"/>
            <ac:spMk id="39" creationId="{FCDBE3A1-FEE8-34AB-2A10-452FCBFF1ABA}"/>
          </ac:spMkLst>
        </pc:spChg>
        <pc:cxnChg chg="add mod">
          <ac:chgData name="Philippe Nivlet" userId="79b2451f-3b26-40ba-86c6-8a07d3ffc672" providerId="ADAL" clId="{F2EBAFA9-D1D5-4A99-B23E-69DBCF4A48F1}" dt="2025-03-03T08:49:34.218" v="6675"/>
          <ac:cxnSpMkLst>
            <pc:docMk/>
            <pc:sldMk cId="2038047246" sldId="462"/>
            <ac:cxnSpMk id="16" creationId="{85A2217D-C2C0-E10B-70F3-FC7FCAF3EEBC}"/>
          </ac:cxnSpMkLst>
        </pc:cxnChg>
        <pc:cxnChg chg="add mod">
          <ac:chgData name="Philippe Nivlet" userId="79b2451f-3b26-40ba-86c6-8a07d3ffc672" providerId="ADAL" clId="{F2EBAFA9-D1D5-4A99-B23E-69DBCF4A48F1}" dt="2025-03-03T08:49:34.218" v="6675"/>
          <ac:cxnSpMkLst>
            <pc:docMk/>
            <pc:sldMk cId="2038047246" sldId="462"/>
            <ac:cxnSpMk id="17" creationId="{244454C1-36ED-3D01-2AA2-F59D74C38DED}"/>
          </ac:cxnSpMkLst>
        </pc:cxnChg>
        <pc:cxnChg chg="mod">
          <ac:chgData name="Philippe Nivlet" userId="79b2451f-3b26-40ba-86c6-8a07d3ffc672" providerId="ADAL" clId="{F2EBAFA9-D1D5-4A99-B23E-69DBCF4A48F1}" dt="2025-03-03T08:41:25.998" v="6474" actId="14100"/>
          <ac:cxnSpMkLst>
            <pc:docMk/>
            <pc:sldMk cId="2038047246" sldId="462"/>
            <ac:cxnSpMk id="42" creationId="{F5326E98-231E-47CC-21C6-BF2EF6EE602C}"/>
          </ac:cxnSpMkLst>
        </pc:cxnChg>
        <pc:cxnChg chg="mod">
          <ac:chgData name="Philippe Nivlet" userId="79b2451f-3b26-40ba-86c6-8a07d3ffc672" providerId="ADAL" clId="{F2EBAFA9-D1D5-4A99-B23E-69DBCF4A48F1}" dt="2025-03-03T08:41:33.384" v="6499" actId="1037"/>
          <ac:cxnSpMkLst>
            <pc:docMk/>
            <pc:sldMk cId="2038047246" sldId="462"/>
            <ac:cxnSpMk id="65" creationId="{08AFF45F-A525-BF28-7FB6-9A4BA19FC526}"/>
          </ac:cxnSpMkLst>
        </pc:cxnChg>
        <pc:cxnChg chg="mod">
          <ac:chgData name="Philippe Nivlet" userId="79b2451f-3b26-40ba-86c6-8a07d3ffc672" providerId="ADAL" clId="{F2EBAFA9-D1D5-4A99-B23E-69DBCF4A48F1}" dt="2025-03-03T08:41:38.244" v="6531" actId="1036"/>
          <ac:cxnSpMkLst>
            <pc:docMk/>
            <pc:sldMk cId="2038047246" sldId="462"/>
            <ac:cxnSpMk id="78" creationId="{B80DC544-8FFA-FF82-8681-F89ABB2C2953}"/>
          </ac:cxnSpMkLst>
        </pc:cxnChg>
      </pc:sldChg>
      <pc:sldChg chg="modSp add mod">
        <pc:chgData name="Philippe Nivlet" userId="79b2451f-3b26-40ba-86c6-8a07d3ffc672" providerId="ADAL" clId="{F2EBAFA9-D1D5-4A99-B23E-69DBCF4A48F1}" dt="2025-03-05T06:38:32.366" v="20091" actId="20577"/>
        <pc:sldMkLst>
          <pc:docMk/>
          <pc:sldMk cId="3770555906" sldId="463"/>
        </pc:sldMkLst>
        <pc:spChg chg="mod">
          <ac:chgData name="Philippe Nivlet" userId="79b2451f-3b26-40ba-86c6-8a07d3ffc672" providerId="ADAL" clId="{F2EBAFA9-D1D5-4A99-B23E-69DBCF4A48F1}" dt="2025-03-04T13:06:51.430" v="17895"/>
          <ac:spMkLst>
            <pc:docMk/>
            <pc:sldMk cId="3770555906" sldId="463"/>
            <ac:spMk id="3" creationId="{F427AC46-3273-EEEB-04FB-FBC62B22780A}"/>
          </ac:spMkLst>
        </pc:spChg>
        <pc:spChg chg="mod">
          <ac:chgData name="Philippe Nivlet" userId="79b2451f-3b26-40ba-86c6-8a07d3ffc672" providerId="ADAL" clId="{F2EBAFA9-D1D5-4A99-B23E-69DBCF4A48F1}" dt="2025-03-05T06:38:32.366" v="20091" actId="20577"/>
          <ac:spMkLst>
            <pc:docMk/>
            <pc:sldMk cId="3770555906" sldId="463"/>
            <ac:spMk id="36" creationId="{912F5C33-87B8-46B0-8C16-C180C9F09302}"/>
          </ac:spMkLst>
        </pc:spChg>
        <pc:spChg chg="mod">
          <ac:chgData name="Philippe Nivlet" userId="79b2451f-3b26-40ba-86c6-8a07d3ffc672" providerId="ADAL" clId="{F2EBAFA9-D1D5-4A99-B23E-69DBCF4A48F1}" dt="2025-03-05T06:38:16.456" v="20080" actId="20577"/>
          <ac:spMkLst>
            <pc:docMk/>
            <pc:sldMk cId="3770555906" sldId="463"/>
            <ac:spMk id="39" creationId="{67710295-3CAC-95B9-EE47-0D086F1D445E}"/>
          </ac:spMkLst>
        </pc:spChg>
        <pc:spChg chg="mod">
          <ac:chgData name="Philippe Nivlet" userId="79b2451f-3b26-40ba-86c6-8a07d3ffc672" providerId="ADAL" clId="{F2EBAFA9-D1D5-4A99-B23E-69DBCF4A48F1}" dt="2025-03-03T08:48:26.544" v="6659" actId="14100"/>
          <ac:spMkLst>
            <pc:docMk/>
            <pc:sldMk cId="3770555906" sldId="463"/>
            <ac:spMk id="40" creationId="{760CB3C0-44C3-C68B-B558-37508B25B64E}"/>
          </ac:spMkLst>
        </pc:spChg>
        <pc:cxnChg chg="mod">
          <ac:chgData name="Philippe Nivlet" userId="79b2451f-3b26-40ba-86c6-8a07d3ffc672" providerId="ADAL" clId="{F2EBAFA9-D1D5-4A99-B23E-69DBCF4A48F1}" dt="2025-03-03T08:48:19.067" v="6658" actId="1035"/>
          <ac:cxnSpMkLst>
            <pc:docMk/>
            <pc:sldMk cId="3770555906" sldId="463"/>
            <ac:cxnSpMk id="20" creationId="{EAEA75AE-9C64-5BEC-6053-AA6A58CEC560}"/>
          </ac:cxnSpMkLst>
        </pc:cxnChg>
        <pc:cxnChg chg="mod">
          <ac:chgData name="Philippe Nivlet" userId="79b2451f-3b26-40ba-86c6-8a07d3ffc672" providerId="ADAL" clId="{F2EBAFA9-D1D5-4A99-B23E-69DBCF4A48F1}" dt="2025-03-03T08:48:37.547" v="6666" actId="1037"/>
          <ac:cxnSpMkLst>
            <pc:docMk/>
            <pc:sldMk cId="3770555906" sldId="463"/>
            <ac:cxnSpMk id="31" creationId="{ACAF17ED-973F-4340-A3A5-24071F70E8E7}"/>
          </ac:cxnSpMkLst>
        </pc:cxnChg>
        <pc:cxnChg chg="mod">
          <ac:chgData name="Philippe Nivlet" userId="79b2451f-3b26-40ba-86c6-8a07d3ffc672" providerId="ADAL" clId="{F2EBAFA9-D1D5-4A99-B23E-69DBCF4A48F1}" dt="2025-03-03T08:43:12.045" v="6597" actId="1038"/>
          <ac:cxnSpMkLst>
            <pc:docMk/>
            <pc:sldMk cId="3770555906" sldId="463"/>
            <ac:cxnSpMk id="65" creationId="{D832120A-C0F5-0245-53C9-5348839E66B9}"/>
          </ac:cxnSpMkLst>
        </pc:cxnChg>
        <pc:cxnChg chg="mod">
          <ac:chgData name="Philippe Nivlet" userId="79b2451f-3b26-40ba-86c6-8a07d3ffc672" providerId="ADAL" clId="{F2EBAFA9-D1D5-4A99-B23E-69DBCF4A48F1}" dt="2025-03-03T08:43:34.167" v="6604" actId="1035"/>
          <ac:cxnSpMkLst>
            <pc:docMk/>
            <pc:sldMk cId="3770555906" sldId="463"/>
            <ac:cxnSpMk id="78" creationId="{B0E27F38-1D0C-2E99-8D8B-2B6232065079}"/>
          </ac:cxnSpMkLst>
        </pc:cxnChg>
      </pc:sldChg>
      <pc:sldChg chg="addSp modSp add mod ord">
        <pc:chgData name="Philippe Nivlet" userId="79b2451f-3b26-40ba-86c6-8a07d3ffc672" providerId="ADAL" clId="{F2EBAFA9-D1D5-4A99-B23E-69DBCF4A48F1}" dt="2025-03-11T06:42:37.816" v="35417" actId="20577"/>
        <pc:sldMkLst>
          <pc:docMk/>
          <pc:sldMk cId="1914179231" sldId="464"/>
        </pc:sldMkLst>
        <pc:spChg chg="mod">
          <ac:chgData name="Philippe Nivlet" userId="79b2451f-3b26-40ba-86c6-8a07d3ffc672" providerId="ADAL" clId="{F2EBAFA9-D1D5-4A99-B23E-69DBCF4A48F1}" dt="2025-03-11T06:42:37.816" v="35417" actId="20577"/>
          <ac:spMkLst>
            <pc:docMk/>
            <pc:sldMk cId="1914179231" sldId="464"/>
            <ac:spMk id="10" creationId="{C08F89CB-EB17-19D7-7D1D-54141FCBF0DD}"/>
          </ac:spMkLst>
        </pc:spChg>
        <pc:graphicFrameChg chg="add mod modGraphic">
          <ac:chgData name="Philippe Nivlet" userId="79b2451f-3b26-40ba-86c6-8a07d3ffc672" providerId="ADAL" clId="{F2EBAFA9-D1D5-4A99-B23E-69DBCF4A48F1}" dt="2025-03-03T09:00:02.779" v="6933" actId="20577"/>
          <ac:graphicFrameMkLst>
            <pc:docMk/>
            <pc:sldMk cId="1914179231" sldId="464"/>
            <ac:graphicFrameMk id="2" creationId="{886EE75F-F65A-2457-D1C4-0A1887F194FC}"/>
          </ac:graphicFrameMkLst>
        </pc:graphicFrameChg>
        <pc:graphicFrameChg chg="add mod modGraphic">
          <ac:chgData name="Philippe Nivlet" userId="79b2451f-3b26-40ba-86c6-8a07d3ffc672" providerId="ADAL" clId="{F2EBAFA9-D1D5-4A99-B23E-69DBCF4A48F1}" dt="2025-03-03T09:00:27.808" v="6941" actId="20577"/>
          <ac:graphicFrameMkLst>
            <pc:docMk/>
            <pc:sldMk cId="1914179231" sldId="464"/>
            <ac:graphicFrameMk id="3" creationId="{0572D625-8F2D-7108-65B1-C882838BE503}"/>
          </ac:graphicFrameMkLst>
        </pc:graphicFrameChg>
        <pc:graphicFrameChg chg="add mod modGraphic">
          <ac:chgData name="Philippe Nivlet" userId="79b2451f-3b26-40ba-86c6-8a07d3ffc672" providerId="ADAL" clId="{F2EBAFA9-D1D5-4A99-B23E-69DBCF4A48F1}" dt="2025-03-03T09:00:38.364" v="6946" actId="20577"/>
          <ac:graphicFrameMkLst>
            <pc:docMk/>
            <pc:sldMk cId="1914179231" sldId="464"/>
            <ac:graphicFrameMk id="4" creationId="{41758E64-60B6-C127-8AAC-B26559720A2F}"/>
          </ac:graphicFrameMkLst>
        </pc:graphicFrameChg>
        <pc:graphicFrameChg chg="add mod modGraphic">
          <ac:chgData name="Philippe Nivlet" userId="79b2451f-3b26-40ba-86c6-8a07d3ffc672" providerId="ADAL" clId="{F2EBAFA9-D1D5-4A99-B23E-69DBCF4A48F1}" dt="2025-03-03T09:02:03.367" v="6959" actId="20577"/>
          <ac:graphicFrameMkLst>
            <pc:docMk/>
            <pc:sldMk cId="1914179231" sldId="464"/>
            <ac:graphicFrameMk id="5" creationId="{EEDD6C19-AB8C-B929-690A-D41FA665B96C}"/>
          </ac:graphicFrameMkLst>
        </pc:graphicFrameChg>
      </pc:sldChg>
      <pc:sldChg chg="addSp delSp modSp add mod delAnim">
        <pc:chgData name="Philippe Nivlet" userId="79b2451f-3b26-40ba-86c6-8a07d3ffc672" providerId="ADAL" clId="{F2EBAFA9-D1D5-4A99-B23E-69DBCF4A48F1}" dt="2025-03-05T06:39:16.701" v="20116" actId="1076"/>
        <pc:sldMkLst>
          <pc:docMk/>
          <pc:sldMk cId="4189347373" sldId="465"/>
        </pc:sldMkLst>
        <pc:spChg chg="mod">
          <ac:chgData name="Philippe Nivlet" userId="79b2451f-3b26-40ba-86c6-8a07d3ffc672" providerId="ADAL" clId="{F2EBAFA9-D1D5-4A99-B23E-69DBCF4A48F1}" dt="2025-03-05T06:39:12.104" v="20115" actId="20577"/>
          <ac:spMkLst>
            <pc:docMk/>
            <pc:sldMk cId="4189347373" sldId="465"/>
            <ac:spMk id="3" creationId="{8E231BBC-ABD6-A02A-7534-08F6371818E9}"/>
          </ac:spMkLst>
        </pc:spChg>
        <pc:spChg chg="add mod">
          <ac:chgData name="Philippe Nivlet" userId="79b2451f-3b26-40ba-86c6-8a07d3ffc672" providerId="ADAL" clId="{F2EBAFA9-D1D5-4A99-B23E-69DBCF4A48F1}" dt="2025-03-03T08:49:12.147" v="6669"/>
          <ac:spMkLst>
            <pc:docMk/>
            <pc:sldMk cId="4189347373" sldId="465"/>
            <ac:spMk id="8" creationId="{DB1BAE21-A5CA-70B2-766B-0E494177842E}"/>
          </ac:spMkLst>
        </pc:spChg>
        <pc:spChg chg="add">
          <ac:chgData name="Philippe Nivlet" userId="79b2451f-3b26-40ba-86c6-8a07d3ffc672" providerId="ADAL" clId="{F2EBAFA9-D1D5-4A99-B23E-69DBCF4A48F1}" dt="2025-03-03T08:50:11.161" v="6690" actId="11529"/>
          <ac:spMkLst>
            <pc:docMk/>
            <pc:sldMk cId="4189347373" sldId="465"/>
            <ac:spMk id="11" creationId="{86002C2B-73C8-F814-4DE7-E342DCB78375}"/>
          </ac:spMkLst>
        </pc:spChg>
        <pc:spChg chg="add mod">
          <ac:chgData name="Philippe Nivlet" userId="79b2451f-3b26-40ba-86c6-8a07d3ffc672" providerId="ADAL" clId="{F2EBAFA9-D1D5-4A99-B23E-69DBCF4A48F1}" dt="2025-03-03T08:54:47.572" v="6787" actId="1038"/>
          <ac:spMkLst>
            <pc:docMk/>
            <pc:sldMk cId="4189347373" sldId="465"/>
            <ac:spMk id="25" creationId="{492E85E1-50F7-B0EB-D1D0-06D5F58CB06D}"/>
          </ac:spMkLst>
        </pc:spChg>
        <pc:picChg chg="add mod">
          <ac:chgData name="Philippe Nivlet" userId="79b2451f-3b26-40ba-86c6-8a07d3ffc672" providerId="ADAL" clId="{F2EBAFA9-D1D5-4A99-B23E-69DBCF4A48F1}" dt="2025-03-05T06:39:16.701" v="20116" actId="1076"/>
          <ac:picMkLst>
            <pc:docMk/>
            <pc:sldMk cId="4189347373" sldId="465"/>
            <ac:picMk id="5" creationId="{CEACEFF0-1DAB-8537-CF10-DFF3B74F3B46}"/>
          </ac:picMkLst>
        </pc:picChg>
        <pc:cxnChg chg="add mod">
          <ac:chgData name="Philippe Nivlet" userId="79b2451f-3b26-40ba-86c6-8a07d3ffc672" providerId="ADAL" clId="{F2EBAFA9-D1D5-4A99-B23E-69DBCF4A48F1}" dt="2025-03-03T08:49:12.147" v="6669"/>
          <ac:cxnSpMkLst>
            <pc:docMk/>
            <pc:sldMk cId="4189347373" sldId="465"/>
            <ac:cxnSpMk id="4" creationId="{5C84C543-1B80-B915-7307-5B703B88FC27}"/>
          </ac:cxnSpMkLst>
        </pc:cxnChg>
        <pc:cxnChg chg="add mod">
          <ac:chgData name="Philippe Nivlet" userId="79b2451f-3b26-40ba-86c6-8a07d3ffc672" providerId="ADAL" clId="{F2EBAFA9-D1D5-4A99-B23E-69DBCF4A48F1}" dt="2025-03-03T08:51:46.619" v="6693" actId="208"/>
          <ac:cxnSpMkLst>
            <pc:docMk/>
            <pc:sldMk cId="4189347373" sldId="465"/>
            <ac:cxnSpMk id="6" creationId="{56FF960E-C6F1-61DF-1D42-7A6DE7124925}"/>
          </ac:cxnSpMkLst>
        </pc:cxnChg>
        <pc:cxnChg chg="add mod">
          <ac:chgData name="Philippe Nivlet" userId="79b2451f-3b26-40ba-86c6-8a07d3ffc672" providerId="ADAL" clId="{F2EBAFA9-D1D5-4A99-B23E-69DBCF4A48F1}" dt="2025-03-03T08:54:13.880" v="6773" actId="14100"/>
          <ac:cxnSpMkLst>
            <pc:docMk/>
            <pc:sldMk cId="4189347373" sldId="465"/>
            <ac:cxnSpMk id="17" creationId="{98170963-A864-A8A5-C29A-BE38F7B2775A}"/>
          </ac:cxnSpMkLst>
        </pc:cxnChg>
        <pc:cxnChg chg="add mod">
          <ac:chgData name="Philippe Nivlet" userId="79b2451f-3b26-40ba-86c6-8a07d3ffc672" providerId="ADAL" clId="{F2EBAFA9-D1D5-4A99-B23E-69DBCF4A48F1}" dt="2025-03-03T08:54:28.611" v="6775" actId="14100"/>
          <ac:cxnSpMkLst>
            <pc:docMk/>
            <pc:sldMk cId="4189347373" sldId="465"/>
            <ac:cxnSpMk id="22" creationId="{8AB4388A-5498-3DD8-8169-83B124B3ADC9}"/>
          </ac:cxnSpMkLst>
        </pc:cxnChg>
        <pc:cxnChg chg="mod">
          <ac:chgData name="Philippe Nivlet" userId="79b2451f-3b26-40ba-86c6-8a07d3ffc672" providerId="ADAL" clId="{F2EBAFA9-D1D5-4A99-B23E-69DBCF4A48F1}" dt="2025-03-03T08:51:46.619" v="6693" actId="208"/>
          <ac:cxnSpMkLst>
            <pc:docMk/>
            <pc:sldMk cId="4189347373" sldId="465"/>
            <ac:cxnSpMk id="26" creationId="{4312B85F-FEB6-23A1-4247-56FC7E534443}"/>
          </ac:cxnSpMkLst>
        </pc:cxnChg>
      </pc:sldChg>
      <pc:sldChg chg="addSp delSp modSp new mod">
        <pc:chgData name="Philippe Nivlet" userId="79b2451f-3b26-40ba-86c6-8a07d3ffc672" providerId="ADAL" clId="{F2EBAFA9-D1D5-4A99-B23E-69DBCF4A48F1}" dt="2025-03-04T12:43:25.856" v="17438" actId="14100"/>
        <pc:sldMkLst>
          <pc:docMk/>
          <pc:sldMk cId="3119698972" sldId="466"/>
        </pc:sldMkLst>
        <pc:spChg chg="mod">
          <ac:chgData name="Philippe Nivlet" userId="79b2451f-3b26-40ba-86c6-8a07d3ffc672" providerId="ADAL" clId="{F2EBAFA9-D1D5-4A99-B23E-69DBCF4A48F1}" dt="2025-03-03T09:28:15.687" v="7436" actId="20577"/>
          <ac:spMkLst>
            <pc:docMk/>
            <pc:sldMk cId="3119698972" sldId="466"/>
            <ac:spMk id="2" creationId="{3E3410C2-11F1-CA2F-6051-90386FA94AC3}"/>
          </ac:spMkLst>
        </pc:spChg>
        <pc:spChg chg="mod">
          <ac:chgData name="Philippe Nivlet" userId="79b2451f-3b26-40ba-86c6-8a07d3ffc672" providerId="ADAL" clId="{F2EBAFA9-D1D5-4A99-B23E-69DBCF4A48F1}" dt="2025-03-03T09:31:01.564" v="7513" actId="20577"/>
          <ac:spMkLst>
            <pc:docMk/>
            <pc:sldMk cId="3119698972" sldId="466"/>
            <ac:spMk id="3" creationId="{83A048E8-0758-3DC0-8C99-99FE05B31832}"/>
          </ac:spMkLst>
        </pc:spChg>
        <pc:spChg chg="mod">
          <ac:chgData name="Philippe Nivlet" userId="79b2451f-3b26-40ba-86c6-8a07d3ffc672" providerId="ADAL" clId="{F2EBAFA9-D1D5-4A99-B23E-69DBCF4A48F1}" dt="2025-03-04T12:43:13.371" v="17436" actId="114"/>
          <ac:spMkLst>
            <pc:docMk/>
            <pc:sldMk cId="3119698972" sldId="466"/>
            <ac:spMk id="4" creationId="{57EBD0A2-6F51-2640-FCB3-CFC3070982CF}"/>
          </ac:spMkLst>
        </pc:spChg>
        <pc:spChg chg="add mod">
          <ac:chgData name="Philippe Nivlet" userId="79b2451f-3b26-40ba-86c6-8a07d3ffc672" providerId="ADAL" clId="{F2EBAFA9-D1D5-4A99-B23E-69DBCF4A48F1}" dt="2025-03-03T09:31:38.208" v="7522" actId="1076"/>
          <ac:spMkLst>
            <pc:docMk/>
            <pc:sldMk cId="3119698972" sldId="466"/>
            <ac:spMk id="10" creationId="{1ECA26CC-78A8-F47C-CF1B-F9D5782064D3}"/>
          </ac:spMkLst>
        </pc:spChg>
        <pc:picChg chg="add mod">
          <ac:chgData name="Philippe Nivlet" userId="79b2451f-3b26-40ba-86c6-8a07d3ffc672" providerId="ADAL" clId="{F2EBAFA9-D1D5-4A99-B23E-69DBCF4A48F1}" dt="2025-03-03T09:28:46.798" v="7451" actId="1076"/>
          <ac:picMkLst>
            <pc:docMk/>
            <pc:sldMk cId="3119698972" sldId="466"/>
            <ac:picMk id="7" creationId="{1757725C-6B65-167C-7AA2-BB4A57902CCC}"/>
          </ac:picMkLst>
        </pc:picChg>
        <pc:picChg chg="add mod">
          <ac:chgData name="Philippe Nivlet" userId="79b2451f-3b26-40ba-86c6-8a07d3ffc672" providerId="ADAL" clId="{F2EBAFA9-D1D5-4A99-B23E-69DBCF4A48F1}" dt="2025-03-03T09:28:46.798" v="7451" actId="1076"/>
          <ac:picMkLst>
            <pc:docMk/>
            <pc:sldMk cId="3119698972" sldId="466"/>
            <ac:picMk id="8" creationId="{41A45D71-8FB1-6FE6-171B-19E010085A16}"/>
          </ac:picMkLst>
        </pc:picChg>
        <pc:picChg chg="add mod">
          <ac:chgData name="Philippe Nivlet" userId="79b2451f-3b26-40ba-86c6-8a07d3ffc672" providerId="ADAL" clId="{F2EBAFA9-D1D5-4A99-B23E-69DBCF4A48F1}" dt="2025-03-03T09:31:13.647" v="7517" actId="14100"/>
          <ac:picMkLst>
            <pc:docMk/>
            <pc:sldMk cId="3119698972" sldId="466"/>
            <ac:picMk id="9" creationId="{983D2712-22CB-11D6-C751-7D8ACAD9CC2E}"/>
          </ac:picMkLst>
        </pc:picChg>
        <pc:picChg chg="add mod">
          <ac:chgData name="Philippe Nivlet" userId="79b2451f-3b26-40ba-86c6-8a07d3ffc672" providerId="ADAL" clId="{F2EBAFA9-D1D5-4A99-B23E-69DBCF4A48F1}" dt="2025-03-04T12:43:25.856" v="17438" actId="14100"/>
          <ac:picMkLst>
            <pc:docMk/>
            <pc:sldMk cId="3119698972" sldId="466"/>
            <ac:picMk id="11" creationId="{ADB0D75E-40E3-0335-030B-B5137E67B387}"/>
          </ac:picMkLst>
        </pc:picChg>
        <pc:picChg chg="add mod">
          <ac:chgData name="Philippe Nivlet" userId="79b2451f-3b26-40ba-86c6-8a07d3ffc672" providerId="ADAL" clId="{F2EBAFA9-D1D5-4A99-B23E-69DBCF4A48F1}" dt="2025-03-04T12:42:15.519" v="17379" actId="1076"/>
          <ac:picMkLst>
            <pc:docMk/>
            <pc:sldMk cId="3119698972" sldId="466"/>
            <ac:picMk id="13" creationId="{CFCF5714-6D6A-B5C4-6483-29138C3FAD98}"/>
          </ac:picMkLst>
        </pc:picChg>
        <pc:picChg chg="add mod">
          <ac:chgData name="Philippe Nivlet" userId="79b2451f-3b26-40ba-86c6-8a07d3ffc672" providerId="ADAL" clId="{F2EBAFA9-D1D5-4A99-B23E-69DBCF4A48F1}" dt="2025-03-04T12:42:13.366" v="17378" actId="14100"/>
          <ac:picMkLst>
            <pc:docMk/>
            <pc:sldMk cId="3119698972" sldId="466"/>
            <ac:picMk id="14" creationId="{526DD3F7-B70C-5BFE-29DD-8FDE1167F73C}"/>
          </ac:picMkLst>
        </pc:picChg>
        <pc:picChg chg="add mod">
          <ac:chgData name="Philippe Nivlet" userId="79b2451f-3b26-40ba-86c6-8a07d3ffc672" providerId="ADAL" clId="{F2EBAFA9-D1D5-4A99-B23E-69DBCF4A48F1}" dt="2025-03-04T12:38:55.756" v="17363" actId="1076"/>
          <ac:picMkLst>
            <pc:docMk/>
            <pc:sldMk cId="3119698972" sldId="466"/>
            <ac:picMk id="3074" creationId="{47D25D59-208B-DC9E-E5D1-4F378C540DC3}"/>
          </ac:picMkLst>
        </pc:picChg>
        <pc:cxnChg chg="add mod">
          <ac:chgData name="Philippe Nivlet" userId="79b2451f-3b26-40ba-86c6-8a07d3ffc672" providerId="ADAL" clId="{F2EBAFA9-D1D5-4A99-B23E-69DBCF4A48F1}" dt="2025-03-03T09:28:46.798" v="7451" actId="1076"/>
          <ac:cxnSpMkLst>
            <pc:docMk/>
            <pc:sldMk cId="3119698972" sldId="466"/>
            <ac:cxnSpMk id="6" creationId="{A52C8884-0881-5393-42EE-CA462735C21E}"/>
          </ac:cxnSpMkLst>
        </pc:cxnChg>
      </pc:sldChg>
      <pc:sldChg chg="delSp modSp add del mod ord">
        <pc:chgData name="Philippe Nivlet" userId="79b2451f-3b26-40ba-86c6-8a07d3ffc672" providerId="ADAL" clId="{F2EBAFA9-D1D5-4A99-B23E-69DBCF4A48F1}" dt="2025-03-14T07:39:52.084" v="37724" actId="47"/>
        <pc:sldMkLst>
          <pc:docMk/>
          <pc:sldMk cId="4027777415" sldId="467"/>
        </pc:sldMkLst>
      </pc:sldChg>
      <pc:sldChg chg="addSp modSp add mod">
        <pc:chgData name="Philippe Nivlet" userId="79b2451f-3b26-40ba-86c6-8a07d3ffc672" providerId="ADAL" clId="{F2EBAFA9-D1D5-4A99-B23E-69DBCF4A48F1}" dt="2025-03-05T06:46:10.542" v="20164"/>
        <pc:sldMkLst>
          <pc:docMk/>
          <pc:sldMk cId="1115699749" sldId="468"/>
        </pc:sldMkLst>
        <pc:spChg chg="mod">
          <ac:chgData name="Philippe Nivlet" userId="79b2451f-3b26-40ba-86c6-8a07d3ffc672" providerId="ADAL" clId="{F2EBAFA9-D1D5-4A99-B23E-69DBCF4A48F1}" dt="2025-03-03T09:51:16.913" v="7794" actId="113"/>
          <ac:spMkLst>
            <pc:docMk/>
            <pc:sldMk cId="1115699749" sldId="468"/>
            <ac:spMk id="3" creationId="{02B693D2-BACA-6E0F-4843-AA09C5771F43}"/>
          </ac:spMkLst>
        </pc:spChg>
      </pc:sldChg>
      <pc:sldChg chg="modSp add mod">
        <pc:chgData name="Philippe Nivlet" userId="79b2451f-3b26-40ba-86c6-8a07d3ffc672" providerId="ADAL" clId="{F2EBAFA9-D1D5-4A99-B23E-69DBCF4A48F1}" dt="2025-03-16T16:08:44.980" v="40520" actId="20577"/>
        <pc:sldMkLst>
          <pc:docMk/>
          <pc:sldMk cId="4229729145" sldId="469"/>
        </pc:sldMkLst>
        <pc:spChg chg="mod">
          <ac:chgData name="Philippe Nivlet" userId="79b2451f-3b26-40ba-86c6-8a07d3ffc672" providerId="ADAL" clId="{F2EBAFA9-D1D5-4A99-B23E-69DBCF4A48F1}" dt="2025-03-14T09:50:16.774" v="38470" actId="20577"/>
          <ac:spMkLst>
            <pc:docMk/>
            <pc:sldMk cId="4229729145" sldId="469"/>
            <ac:spMk id="9" creationId="{62C68598-1B5A-6E10-B0D0-9C55CEF0B265}"/>
          </ac:spMkLst>
        </pc:spChg>
        <pc:spChg chg="mod">
          <ac:chgData name="Philippe Nivlet" userId="79b2451f-3b26-40ba-86c6-8a07d3ffc672" providerId="ADAL" clId="{F2EBAFA9-D1D5-4A99-B23E-69DBCF4A48F1}" dt="2025-03-16T16:08:44.980" v="40520" actId="20577"/>
          <ac:spMkLst>
            <pc:docMk/>
            <pc:sldMk cId="4229729145" sldId="469"/>
            <ac:spMk id="10" creationId="{CFF7E49C-3AB6-3430-3B9E-05643947E32D}"/>
          </ac:spMkLst>
        </pc:spChg>
      </pc:sldChg>
      <pc:sldChg chg="modSp new mod ord">
        <pc:chgData name="Philippe Nivlet" userId="79b2451f-3b26-40ba-86c6-8a07d3ffc672" providerId="ADAL" clId="{F2EBAFA9-D1D5-4A99-B23E-69DBCF4A48F1}" dt="2025-03-03T11:32:38.527" v="9413" actId="114"/>
        <pc:sldMkLst>
          <pc:docMk/>
          <pc:sldMk cId="1623446304" sldId="470"/>
        </pc:sldMkLst>
        <pc:spChg chg="mod">
          <ac:chgData name="Philippe Nivlet" userId="79b2451f-3b26-40ba-86c6-8a07d3ffc672" providerId="ADAL" clId="{F2EBAFA9-D1D5-4A99-B23E-69DBCF4A48F1}" dt="2025-03-03T11:32:19.894" v="9374" actId="14100"/>
          <ac:spMkLst>
            <pc:docMk/>
            <pc:sldMk cId="1623446304" sldId="470"/>
            <ac:spMk id="2" creationId="{32B79186-82E0-CAFA-8CD8-7D4FD34F256D}"/>
          </ac:spMkLst>
        </pc:spChg>
        <pc:spChg chg="mod">
          <ac:chgData name="Philippe Nivlet" userId="79b2451f-3b26-40ba-86c6-8a07d3ffc672" providerId="ADAL" clId="{F2EBAFA9-D1D5-4A99-B23E-69DBCF4A48F1}" dt="2025-03-03T11:32:38.527" v="9413" actId="114"/>
          <ac:spMkLst>
            <pc:docMk/>
            <pc:sldMk cId="1623446304" sldId="470"/>
            <ac:spMk id="3" creationId="{ACC3AF0F-E0DC-4884-908C-FCA3936C3670}"/>
          </ac:spMkLst>
        </pc:spChg>
      </pc:sldChg>
      <pc:sldChg chg="addSp delSp modSp add mod">
        <pc:chgData name="Philippe Nivlet" userId="79b2451f-3b26-40ba-86c6-8a07d3ffc672" providerId="ADAL" clId="{F2EBAFA9-D1D5-4A99-B23E-69DBCF4A48F1}" dt="2025-03-08T07:38:56.449" v="29640"/>
        <pc:sldMkLst>
          <pc:docMk/>
          <pc:sldMk cId="2124220550" sldId="471"/>
        </pc:sldMkLst>
        <pc:picChg chg="add mod">
          <ac:chgData name="Philippe Nivlet" userId="79b2451f-3b26-40ba-86c6-8a07d3ffc672" providerId="ADAL" clId="{F2EBAFA9-D1D5-4A99-B23E-69DBCF4A48F1}" dt="2025-03-08T07:38:56.449" v="29640"/>
          <ac:picMkLst>
            <pc:docMk/>
            <pc:sldMk cId="2124220550" sldId="471"/>
            <ac:picMk id="4" creationId="{C8ABBAC4-739B-26D3-D6F7-02F4FEC9B325}"/>
          </ac:picMkLst>
        </pc:picChg>
      </pc:sldChg>
      <pc:sldChg chg="addSp delSp modSp add mod ord">
        <pc:chgData name="Philippe Nivlet" userId="79b2451f-3b26-40ba-86c6-8a07d3ffc672" providerId="ADAL" clId="{F2EBAFA9-D1D5-4A99-B23E-69DBCF4A48F1}" dt="2025-03-12T07:11:36.282" v="37300" actId="20577"/>
        <pc:sldMkLst>
          <pc:docMk/>
          <pc:sldMk cId="210559858" sldId="472"/>
        </pc:sldMkLst>
        <pc:spChg chg="mod">
          <ac:chgData name="Philippe Nivlet" userId="79b2451f-3b26-40ba-86c6-8a07d3ffc672" providerId="ADAL" clId="{F2EBAFA9-D1D5-4A99-B23E-69DBCF4A48F1}" dt="2025-03-12T07:11:36.282" v="37300" actId="20577"/>
          <ac:spMkLst>
            <pc:docMk/>
            <pc:sldMk cId="210559858" sldId="472"/>
            <ac:spMk id="9" creationId="{07DDE892-AE80-A34B-A2DA-0F90C5CA79E0}"/>
          </ac:spMkLst>
        </pc:spChg>
        <pc:spChg chg="mod">
          <ac:chgData name="Philippe Nivlet" userId="79b2451f-3b26-40ba-86c6-8a07d3ffc672" providerId="ADAL" clId="{F2EBAFA9-D1D5-4A99-B23E-69DBCF4A48F1}" dt="2025-03-03T11:38:33.611" v="9968" actId="14100"/>
          <ac:spMkLst>
            <pc:docMk/>
            <pc:sldMk cId="210559858" sldId="472"/>
            <ac:spMk id="10" creationId="{D18A0C6A-215D-9C5E-5ABC-EC81A6AE86FF}"/>
          </ac:spMkLst>
        </pc:spChg>
      </pc:sldChg>
      <pc:sldChg chg="modSp add mod ord">
        <pc:chgData name="Philippe Nivlet" userId="79b2451f-3b26-40ba-86c6-8a07d3ffc672" providerId="ADAL" clId="{F2EBAFA9-D1D5-4A99-B23E-69DBCF4A48F1}" dt="2025-03-03T11:42:14.707" v="10171" actId="20577"/>
        <pc:sldMkLst>
          <pc:docMk/>
          <pc:sldMk cId="1397792935" sldId="473"/>
        </pc:sldMkLst>
        <pc:spChg chg="mod">
          <ac:chgData name="Philippe Nivlet" userId="79b2451f-3b26-40ba-86c6-8a07d3ffc672" providerId="ADAL" clId="{F2EBAFA9-D1D5-4A99-B23E-69DBCF4A48F1}" dt="2025-03-03T11:42:14.707" v="10171" actId="20577"/>
          <ac:spMkLst>
            <pc:docMk/>
            <pc:sldMk cId="1397792935" sldId="473"/>
            <ac:spMk id="3" creationId="{CCC8738C-F8CC-8575-AE65-B4741449159F}"/>
          </ac:spMkLst>
        </pc:spChg>
      </pc:sldChg>
      <pc:sldChg chg="addSp delSp modSp add mod">
        <pc:chgData name="Philippe Nivlet" userId="79b2451f-3b26-40ba-86c6-8a07d3ffc672" providerId="ADAL" clId="{F2EBAFA9-D1D5-4A99-B23E-69DBCF4A48F1}" dt="2025-03-08T07:39:45.302" v="29645"/>
        <pc:sldMkLst>
          <pc:docMk/>
          <pc:sldMk cId="1730461510" sldId="474"/>
        </pc:sldMkLst>
        <pc:spChg chg="mod">
          <ac:chgData name="Philippe Nivlet" userId="79b2451f-3b26-40ba-86c6-8a07d3ffc672" providerId="ADAL" clId="{F2EBAFA9-D1D5-4A99-B23E-69DBCF4A48F1}" dt="2025-03-04T13:33:52.434" v="18326" actId="113"/>
          <ac:spMkLst>
            <pc:docMk/>
            <pc:sldMk cId="1730461510" sldId="474"/>
            <ac:spMk id="16" creationId="{D344EDC1-2001-AD54-A67C-0C58AF04920F}"/>
          </ac:spMkLst>
        </pc:spChg>
        <pc:spChg chg="mod">
          <ac:chgData name="Philippe Nivlet" userId="79b2451f-3b26-40ba-86c6-8a07d3ffc672" providerId="ADAL" clId="{F2EBAFA9-D1D5-4A99-B23E-69DBCF4A48F1}" dt="2025-03-03T11:42:41.224" v="10174" actId="207"/>
          <ac:spMkLst>
            <pc:docMk/>
            <pc:sldMk cId="1730461510" sldId="474"/>
            <ac:spMk id="24" creationId="{5A883146-D884-2FAB-98EE-975717478601}"/>
          </ac:spMkLst>
        </pc:spChg>
        <pc:spChg chg="mod">
          <ac:chgData name="Philippe Nivlet" userId="79b2451f-3b26-40ba-86c6-8a07d3ffc672" providerId="ADAL" clId="{F2EBAFA9-D1D5-4A99-B23E-69DBCF4A48F1}" dt="2025-03-03T11:42:48.060" v="10176" actId="207"/>
          <ac:spMkLst>
            <pc:docMk/>
            <pc:sldMk cId="1730461510" sldId="474"/>
            <ac:spMk id="31" creationId="{1639F62A-865E-08C2-C41B-86ACBAA443B0}"/>
          </ac:spMkLst>
        </pc:spChg>
        <pc:picChg chg="add mod">
          <ac:chgData name="Philippe Nivlet" userId="79b2451f-3b26-40ba-86c6-8a07d3ffc672" providerId="ADAL" clId="{F2EBAFA9-D1D5-4A99-B23E-69DBCF4A48F1}" dt="2025-03-08T07:39:45.302" v="29645"/>
          <ac:picMkLst>
            <pc:docMk/>
            <pc:sldMk cId="1730461510" sldId="474"/>
            <ac:picMk id="4" creationId="{240F6833-57F5-8A54-9DF5-CC0162127EB8}"/>
          </ac:picMkLst>
        </pc:picChg>
      </pc:sldChg>
      <pc:sldChg chg="modSp add del mod ord">
        <pc:chgData name="Philippe Nivlet" userId="79b2451f-3b26-40ba-86c6-8a07d3ffc672" providerId="ADAL" clId="{F2EBAFA9-D1D5-4A99-B23E-69DBCF4A48F1}" dt="2025-03-16T16:31:59.422" v="40837" actId="47"/>
        <pc:sldMkLst>
          <pc:docMk/>
          <pc:sldMk cId="3419835067" sldId="475"/>
        </pc:sldMkLst>
      </pc:sldChg>
      <pc:sldChg chg="modSp add mod ord">
        <pc:chgData name="Philippe Nivlet" userId="79b2451f-3b26-40ba-86c6-8a07d3ffc672" providerId="ADAL" clId="{F2EBAFA9-D1D5-4A99-B23E-69DBCF4A48F1}" dt="2025-03-17T15:07:46.961" v="41129" actId="5793"/>
        <pc:sldMkLst>
          <pc:docMk/>
          <pc:sldMk cId="1558948987" sldId="476"/>
        </pc:sldMkLst>
        <pc:spChg chg="mod">
          <ac:chgData name="Philippe Nivlet" userId="79b2451f-3b26-40ba-86c6-8a07d3ffc672" providerId="ADAL" clId="{F2EBAFA9-D1D5-4A99-B23E-69DBCF4A48F1}" dt="2025-03-16T16:32:17.116" v="40839" actId="20577"/>
          <ac:spMkLst>
            <pc:docMk/>
            <pc:sldMk cId="1558948987" sldId="476"/>
            <ac:spMk id="9" creationId="{68B1B317-3888-EADB-8EAC-F52F952F1F5D}"/>
          </ac:spMkLst>
        </pc:spChg>
        <pc:spChg chg="mod">
          <ac:chgData name="Philippe Nivlet" userId="79b2451f-3b26-40ba-86c6-8a07d3ffc672" providerId="ADAL" clId="{F2EBAFA9-D1D5-4A99-B23E-69DBCF4A48F1}" dt="2025-03-17T15:07:46.961" v="41129" actId="5793"/>
          <ac:spMkLst>
            <pc:docMk/>
            <pc:sldMk cId="1558948987" sldId="476"/>
            <ac:spMk id="10" creationId="{FBF02CD2-997E-63FE-BCF5-D83C4831AC59}"/>
          </ac:spMkLst>
        </pc:spChg>
      </pc:sldChg>
      <pc:sldChg chg="addSp delSp modSp new mod">
        <pc:chgData name="Philippe Nivlet" userId="79b2451f-3b26-40ba-86c6-8a07d3ffc672" providerId="ADAL" clId="{F2EBAFA9-D1D5-4A99-B23E-69DBCF4A48F1}" dt="2025-03-03T14:57:09.662" v="13828" actId="1076"/>
        <pc:sldMkLst>
          <pc:docMk/>
          <pc:sldMk cId="196693239" sldId="477"/>
        </pc:sldMkLst>
        <pc:spChg chg="mod">
          <ac:chgData name="Philippe Nivlet" userId="79b2451f-3b26-40ba-86c6-8a07d3ffc672" providerId="ADAL" clId="{F2EBAFA9-D1D5-4A99-B23E-69DBCF4A48F1}" dt="2025-03-03T14:56:56.565" v="13823" actId="20577"/>
          <ac:spMkLst>
            <pc:docMk/>
            <pc:sldMk cId="196693239" sldId="477"/>
            <ac:spMk id="2" creationId="{D818065E-7DA6-F655-6C09-A8740B2D1AE0}"/>
          </ac:spMkLst>
        </pc:spChg>
        <pc:picChg chg="add mod">
          <ac:chgData name="Philippe Nivlet" userId="79b2451f-3b26-40ba-86c6-8a07d3ffc672" providerId="ADAL" clId="{F2EBAFA9-D1D5-4A99-B23E-69DBCF4A48F1}" dt="2025-03-03T14:57:09.662" v="13828" actId="1076"/>
          <ac:picMkLst>
            <pc:docMk/>
            <pc:sldMk cId="196693239" sldId="477"/>
            <ac:picMk id="12290" creationId="{4242AE35-3967-BFDA-2A35-A27F0EF15E3E}"/>
          </ac:picMkLst>
        </pc:picChg>
      </pc:sldChg>
      <pc:sldChg chg="modSp new mod">
        <pc:chgData name="Philippe Nivlet" userId="79b2451f-3b26-40ba-86c6-8a07d3ffc672" providerId="ADAL" clId="{F2EBAFA9-D1D5-4A99-B23E-69DBCF4A48F1}" dt="2025-03-03T15:10:08.726" v="14153" actId="20577"/>
        <pc:sldMkLst>
          <pc:docMk/>
          <pc:sldMk cId="3041625580" sldId="478"/>
        </pc:sldMkLst>
        <pc:spChg chg="mod">
          <ac:chgData name="Philippe Nivlet" userId="79b2451f-3b26-40ba-86c6-8a07d3ffc672" providerId="ADAL" clId="{F2EBAFA9-D1D5-4A99-B23E-69DBCF4A48F1}" dt="2025-03-03T14:59:39.606" v="13958" actId="5793"/>
          <ac:spMkLst>
            <pc:docMk/>
            <pc:sldMk cId="3041625580" sldId="478"/>
            <ac:spMk id="2" creationId="{508CB5F9-83E0-6B41-7A94-E2BCC26E432D}"/>
          </ac:spMkLst>
        </pc:spChg>
        <pc:spChg chg="mod">
          <ac:chgData name="Philippe Nivlet" userId="79b2451f-3b26-40ba-86c6-8a07d3ffc672" providerId="ADAL" clId="{F2EBAFA9-D1D5-4A99-B23E-69DBCF4A48F1}" dt="2025-03-03T15:10:08.726" v="14153" actId="20577"/>
          <ac:spMkLst>
            <pc:docMk/>
            <pc:sldMk cId="3041625580" sldId="478"/>
            <ac:spMk id="3" creationId="{4ACCACA6-8030-D421-15BA-7573286BDDEA}"/>
          </ac:spMkLst>
        </pc:spChg>
        <pc:spChg chg="mod">
          <ac:chgData name="Philippe Nivlet" userId="79b2451f-3b26-40ba-86c6-8a07d3ffc672" providerId="ADAL" clId="{F2EBAFA9-D1D5-4A99-B23E-69DBCF4A48F1}" dt="2025-03-03T15:04:48.642" v="14152" actId="20577"/>
          <ac:spMkLst>
            <pc:docMk/>
            <pc:sldMk cId="3041625580" sldId="478"/>
            <ac:spMk id="4" creationId="{11C7CB24-42D1-DF83-A610-1B3E5747095E}"/>
          </ac:spMkLst>
        </pc:spChg>
      </pc:sldChg>
      <pc:sldChg chg="addSp modSp add">
        <pc:chgData name="Philippe Nivlet" userId="79b2451f-3b26-40ba-86c6-8a07d3ffc672" providerId="ADAL" clId="{F2EBAFA9-D1D5-4A99-B23E-69DBCF4A48F1}" dt="2025-03-04T09:05:06.893" v="14238"/>
        <pc:sldMkLst>
          <pc:docMk/>
          <pc:sldMk cId="1725886206" sldId="479"/>
        </pc:sldMkLst>
        <pc:spChg chg="add mod">
          <ac:chgData name="Philippe Nivlet" userId="79b2451f-3b26-40ba-86c6-8a07d3ffc672" providerId="ADAL" clId="{F2EBAFA9-D1D5-4A99-B23E-69DBCF4A48F1}" dt="2025-03-04T09:05:06.893" v="14238"/>
          <ac:spMkLst>
            <pc:docMk/>
            <pc:sldMk cId="1725886206" sldId="479"/>
            <ac:spMk id="3" creationId="{A0903602-42B5-2E23-B399-A0DD11BFE9E1}"/>
          </ac:spMkLst>
        </pc:spChg>
        <pc:spChg chg="add mod">
          <ac:chgData name="Philippe Nivlet" userId="79b2451f-3b26-40ba-86c6-8a07d3ffc672" providerId="ADAL" clId="{F2EBAFA9-D1D5-4A99-B23E-69DBCF4A48F1}" dt="2025-03-04T09:05:06.893" v="14238"/>
          <ac:spMkLst>
            <pc:docMk/>
            <pc:sldMk cId="1725886206" sldId="479"/>
            <ac:spMk id="9" creationId="{F4B8A483-0FE7-8D38-AEEC-D5A3351AA852}"/>
          </ac:spMkLst>
        </pc:spChg>
      </pc:sldChg>
      <pc:sldChg chg="modSp add mod ord">
        <pc:chgData name="Philippe Nivlet" userId="79b2451f-3b26-40ba-86c6-8a07d3ffc672" providerId="ADAL" clId="{F2EBAFA9-D1D5-4A99-B23E-69DBCF4A48F1}" dt="2025-03-18T16:32:45.920" v="41610"/>
        <pc:sldMkLst>
          <pc:docMk/>
          <pc:sldMk cId="3209198591" sldId="480"/>
        </pc:sldMkLst>
        <pc:cxnChg chg="mod">
          <ac:chgData name="Philippe Nivlet" userId="79b2451f-3b26-40ba-86c6-8a07d3ffc672" providerId="ADAL" clId="{F2EBAFA9-D1D5-4A99-B23E-69DBCF4A48F1}" dt="2025-03-10T05:58:53.625" v="34297" actId="1076"/>
          <ac:cxnSpMkLst>
            <pc:docMk/>
            <pc:sldMk cId="3209198591" sldId="480"/>
            <ac:cxnSpMk id="16" creationId="{35780BCB-AD3F-BAF2-5D30-E8456F16908D}"/>
          </ac:cxnSpMkLst>
        </pc:cxnChg>
        <pc:cxnChg chg="mod">
          <ac:chgData name="Philippe Nivlet" userId="79b2451f-3b26-40ba-86c6-8a07d3ffc672" providerId="ADAL" clId="{F2EBAFA9-D1D5-4A99-B23E-69DBCF4A48F1}" dt="2025-03-10T05:58:56.386" v="34298" actId="1076"/>
          <ac:cxnSpMkLst>
            <pc:docMk/>
            <pc:sldMk cId="3209198591" sldId="480"/>
            <ac:cxnSpMk id="18" creationId="{B9C25EF3-7F53-5144-64F4-8322F4BDBA62}"/>
          </ac:cxnSpMkLst>
        </pc:cxnChg>
      </pc:sldChg>
      <pc:sldChg chg="modSp new mod">
        <pc:chgData name="Philippe Nivlet" userId="79b2451f-3b26-40ba-86c6-8a07d3ffc672" providerId="ADAL" clId="{F2EBAFA9-D1D5-4A99-B23E-69DBCF4A48F1}" dt="2025-03-25T12:08:08.821" v="41764" actId="20577"/>
        <pc:sldMkLst>
          <pc:docMk/>
          <pc:sldMk cId="2959076655" sldId="481"/>
        </pc:sldMkLst>
        <pc:spChg chg="mod">
          <ac:chgData name="Philippe Nivlet" userId="79b2451f-3b26-40ba-86c6-8a07d3ffc672" providerId="ADAL" clId="{F2EBAFA9-D1D5-4A99-B23E-69DBCF4A48F1}" dt="2025-03-04T09:10:07.449" v="14442" actId="20577"/>
          <ac:spMkLst>
            <pc:docMk/>
            <pc:sldMk cId="2959076655" sldId="481"/>
            <ac:spMk id="2" creationId="{9AB60718-368D-105F-2D74-AC4D34BB3EDE}"/>
          </ac:spMkLst>
        </pc:spChg>
        <pc:spChg chg="mod">
          <ac:chgData name="Philippe Nivlet" userId="79b2451f-3b26-40ba-86c6-8a07d3ffc672" providerId="ADAL" clId="{F2EBAFA9-D1D5-4A99-B23E-69DBCF4A48F1}" dt="2025-03-25T12:07:48.907" v="41726" actId="114"/>
          <ac:spMkLst>
            <pc:docMk/>
            <pc:sldMk cId="2959076655" sldId="481"/>
            <ac:spMk id="3" creationId="{2C4B7B39-3CEE-D9E9-E21B-E9B2A33E2535}"/>
          </ac:spMkLst>
        </pc:spChg>
        <pc:spChg chg="mod">
          <ac:chgData name="Philippe Nivlet" userId="79b2451f-3b26-40ba-86c6-8a07d3ffc672" providerId="ADAL" clId="{F2EBAFA9-D1D5-4A99-B23E-69DBCF4A48F1}" dt="2025-03-25T12:08:08.821" v="41764" actId="20577"/>
          <ac:spMkLst>
            <pc:docMk/>
            <pc:sldMk cId="2959076655" sldId="481"/>
            <ac:spMk id="4" creationId="{A7F8B5FD-982B-166E-2040-5F37CE306AF6}"/>
          </ac:spMkLst>
        </pc:spChg>
      </pc:sldChg>
      <pc:sldChg chg="modSp add mod">
        <pc:chgData name="Philippe Nivlet" userId="79b2451f-3b26-40ba-86c6-8a07d3ffc672" providerId="ADAL" clId="{F2EBAFA9-D1D5-4A99-B23E-69DBCF4A48F1}" dt="2025-03-04T09:15:06.158" v="14610" actId="20577"/>
        <pc:sldMkLst>
          <pc:docMk/>
          <pc:sldMk cId="2553695460" sldId="482"/>
        </pc:sldMkLst>
        <pc:spChg chg="mod">
          <ac:chgData name="Philippe Nivlet" userId="79b2451f-3b26-40ba-86c6-8a07d3ffc672" providerId="ADAL" clId="{F2EBAFA9-D1D5-4A99-B23E-69DBCF4A48F1}" dt="2025-03-04T09:15:06.158" v="14610" actId="20577"/>
          <ac:spMkLst>
            <pc:docMk/>
            <pc:sldMk cId="2553695460" sldId="482"/>
            <ac:spMk id="3" creationId="{7EB00282-1B00-CBAE-1401-5DD001331E21}"/>
          </ac:spMkLst>
        </pc:spChg>
      </pc:sldChg>
      <pc:sldChg chg="modSp add mod">
        <pc:chgData name="Philippe Nivlet" userId="79b2451f-3b26-40ba-86c6-8a07d3ffc672" providerId="ADAL" clId="{F2EBAFA9-D1D5-4A99-B23E-69DBCF4A48F1}" dt="2025-03-04T09:15:44.038" v="14625" actId="20577"/>
        <pc:sldMkLst>
          <pc:docMk/>
          <pc:sldMk cId="258234361" sldId="483"/>
        </pc:sldMkLst>
        <pc:spChg chg="mod">
          <ac:chgData name="Philippe Nivlet" userId="79b2451f-3b26-40ba-86c6-8a07d3ffc672" providerId="ADAL" clId="{F2EBAFA9-D1D5-4A99-B23E-69DBCF4A48F1}" dt="2025-03-04T09:15:44.038" v="14625" actId="20577"/>
          <ac:spMkLst>
            <pc:docMk/>
            <pc:sldMk cId="258234361" sldId="483"/>
            <ac:spMk id="3" creationId="{F2D73858-AD6E-7B08-786D-A220C32AC92F}"/>
          </ac:spMkLst>
        </pc:spChg>
      </pc:sldChg>
      <pc:sldChg chg="addSp delSp modSp add mod">
        <pc:chgData name="Philippe Nivlet" userId="79b2451f-3b26-40ba-86c6-8a07d3ffc672" providerId="ADAL" clId="{F2EBAFA9-D1D5-4A99-B23E-69DBCF4A48F1}" dt="2025-03-07T08:14:22.523" v="27645" actId="21"/>
        <pc:sldMkLst>
          <pc:docMk/>
          <pc:sldMk cId="213402273" sldId="484"/>
        </pc:sldMkLst>
        <pc:spChg chg="mod">
          <ac:chgData name="Philippe Nivlet" userId="79b2451f-3b26-40ba-86c6-8a07d3ffc672" providerId="ADAL" clId="{F2EBAFA9-D1D5-4A99-B23E-69DBCF4A48F1}" dt="2025-03-04T09:17:21.621" v="14700" actId="20577"/>
          <ac:spMkLst>
            <pc:docMk/>
            <pc:sldMk cId="213402273" sldId="484"/>
            <ac:spMk id="3" creationId="{751E9E90-649C-C473-A8EF-21B0BF14E0F4}"/>
          </ac:spMkLst>
        </pc:spChg>
      </pc:sldChg>
      <pc:sldChg chg="modSp add mod ord">
        <pc:chgData name="Philippe Nivlet" userId="79b2451f-3b26-40ba-86c6-8a07d3ffc672" providerId="ADAL" clId="{F2EBAFA9-D1D5-4A99-B23E-69DBCF4A48F1}" dt="2025-03-05T08:54:30.175" v="20624"/>
        <pc:sldMkLst>
          <pc:docMk/>
          <pc:sldMk cId="539327334" sldId="485"/>
        </pc:sldMkLst>
        <pc:spChg chg="mod">
          <ac:chgData name="Philippe Nivlet" userId="79b2451f-3b26-40ba-86c6-8a07d3ffc672" providerId="ADAL" clId="{F2EBAFA9-D1D5-4A99-B23E-69DBCF4A48F1}" dt="2025-03-04T09:23:04.747" v="15004"/>
          <ac:spMkLst>
            <pc:docMk/>
            <pc:sldMk cId="539327334" sldId="485"/>
            <ac:spMk id="2" creationId="{54D572F7-A044-8E03-58B3-E412DCA33D82}"/>
          </ac:spMkLst>
        </pc:spChg>
        <pc:spChg chg="mod">
          <ac:chgData name="Philippe Nivlet" userId="79b2451f-3b26-40ba-86c6-8a07d3ffc672" providerId="ADAL" clId="{F2EBAFA9-D1D5-4A99-B23E-69DBCF4A48F1}" dt="2025-03-05T08:10:18.564" v="20349" actId="20577"/>
          <ac:spMkLst>
            <pc:docMk/>
            <pc:sldMk cId="539327334" sldId="485"/>
            <ac:spMk id="3" creationId="{2D0E5AF3-FF93-6BE1-E069-4ECC5BABF899}"/>
          </ac:spMkLst>
        </pc:spChg>
      </pc:sldChg>
      <pc:sldChg chg="modSp add del mod">
        <pc:chgData name="Philippe Nivlet" userId="79b2451f-3b26-40ba-86c6-8a07d3ffc672" providerId="ADAL" clId="{F2EBAFA9-D1D5-4A99-B23E-69DBCF4A48F1}" dt="2025-03-07T12:01:05.148" v="28454" actId="47"/>
        <pc:sldMkLst>
          <pc:docMk/>
          <pc:sldMk cId="3914016332" sldId="486"/>
        </pc:sldMkLst>
      </pc:sldChg>
      <pc:sldChg chg="addSp delSp modSp new mod">
        <pc:chgData name="Philippe Nivlet" userId="79b2451f-3b26-40ba-86c6-8a07d3ffc672" providerId="ADAL" clId="{F2EBAFA9-D1D5-4A99-B23E-69DBCF4A48F1}" dt="2025-03-04T14:34:08.574" v="18333" actId="947"/>
        <pc:sldMkLst>
          <pc:docMk/>
          <pc:sldMk cId="2572179734" sldId="487"/>
        </pc:sldMkLst>
        <pc:spChg chg="mod">
          <ac:chgData name="Philippe Nivlet" userId="79b2451f-3b26-40ba-86c6-8a07d3ffc672" providerId="ADAL" clId="{F2EBAFA9-D1D5-4A99-B23E-69DBCF4A48F1}" dt="2025-03-04T12:04:26.342" v="16670" actId="20577"/>
          <ac:spMkLst>
            <pc:docMk/>
            <pc:sldMk cId="2572179734" sldId="487"/>
            <ac:spMk id="2" creationId="{3322035B-84EA-C891-FAB5-62B66AFC368D}"/>
          </ac:spMkLst>
        </pc:spChg>
        <pc:spChg chg="mod">
          <ac:chgData name="Philippe Nivlet" userId="79b2451f-3b26-40ba-86c6-8a07d3ffc672" providerId="ADAL" clId="{F2EBAFA9-D1D5-4A99-B23E-69DBCF4A48F1}" dt="2025-03-04T14:34:08.574" v="18333" actId="947"/>
          <ac:spMkLst>
            <pc:docMk/>
            <pc:sldMk cId="2572179734" sldId="487"/>
            <ac:spMk id="3" creationId="{D5BF6140-FB52-5267-2A8B-C22DB3B3D7A3}"/>
          </ac:spMkLst>
        </pc:spChg>
        <pc:picChg chg="add mod">
          <ac:chgData name="Philippe Nivlet" userId="79b2451f-3b26-40ba-86c6-8a07d3ffc672" providerId="ADAL" clId="{F2EBAFA9-D1D5-4A99-B23E-69DBCF4A48F1}" dt="2025-03-04T09:44:58.328" v="15358"/>
          <ac:picMkLst>
            <pc:docMk/>
            <pc:sldMk cId="2572179734" sldId="487"/>
            <ac:picMk id="2050" creationId="{DE585DD3-505B-6328-5FB4-3FF20D4DB2B1}"/>
          </ac:picMkLst>
        </pc:picChg>
      </pc:sldChg>
      <pc:sldChg chg="addSp delSp modSp new mod">
        <pc:chgData name="Philippe Nivlet" userId="79b2451f-3b26-40ba-86c6-8a07d3ffc672" providerId="ADAL" clId="{F2EBAFA9-D1D5-4A99-B23E-69DBCF4A48F1}" dt="2025-03-04T11:39:27.087" v="16159" actId="20577"/>
        <pc:sldMkLst>
          <pc:docMk/>
          <pc:sldMk cId="1438374322" sldId="488"/>
        </pc:sldMkLst>
        <pc:spChg chg="mod">
          <ac:chgData name="Philippe Nivlet" userId="79b2451f-3b26-40ba-86c6-8a07d3ffc672" providerId="ADAL" clId="{F2EBAFA9-D1D5-4A99-B23E-69DBCF4A48F1}" dt="2025-03-04T11:39:27.087" v="16159" actId="20577"/>
          <ac:spMkLst>
            <pc:docMk/>
            <pc:sldMk cId="1438374322" sldId="488"/>
            <ac:spMk id="2" creationId="{3D0B4339-6320-CC9C-5279-B5455D6F506C}"/>
          </ac:spMkLst>
        </pc:spChg>
        <pc:spChg chg="add mod">
          <ac:chgData name="Philippe Nivlet" userId="79b2451f-3b26-40ba-86c6-8a07d3ffc672" providerId="ADAL" clId="{F2EBAFA9-D1D5-4A99-B23E-69DBCF4A48F1}" dt="2025-03-04T11:38:01.833" v="16057"/>
          <ac:spMkLst>
            <pc:docMk/>
            <pc:sldMk cId="1438374322" sldId="488"/>
            <ac:spMk id="16" creationId="{A8D7D967-3A5D-7E04-A707-4E5D0F3AD4B1}"/>
          </ac:spMkLst>
        </pc:spChg>
        <pc:spChg chg="add mod">
          <ac:chgData name="Philippe Nivlet" userId="79b2451f-3b26-40ba-86c6-8a07d3ffc672" providerId="ADAL" clId="{F2EBAFA9-D1D5-4A99-B23E-69DBCF4A48F1}" dt="2025-03-04T11:38:01.833" v="16057"/>
          <ac:spMkLst>
            <pc:docMk/>
            <pc:sldMk cId="1438374322" sldId="488"/>
            <ac:spMk id="17" creationId="{455BDFAF-CAC6-74A4-47A3-D449CAF32D92}"/>
          </ac:spMkLst>
        </pc:spChg>
        <pc:picChg chg="add mod">
          <ac:chgData name="Philippe Nivlet" userId="79b2451f-3b26-40ba-86c6-8a07d3ffc672" providerId="ADAL" clId="{F2EBAFA9-D1D5-4A99-B23E-69DBCF4A48F1}" dt="2025-03-04T11:38:01.833" v="16057"/>
          <ac:picMkLst>
            <pc:docMk/>
            <pc:sldMk cId="1438374322" sldId="488"/>
            <ac:picMk id="6" creationId="{47B6DCB2-2B83-E88B-1EA4-1334D5ADEF12}"/>
          </ac:picMkLst>
        </pc:picChg>
        <pc:picChg chg="add mod">
          <ac:chgData name="Philippe Nivlet" userId="79b2451f-3b26-40ba-86c6-8a07d3ffc672" providerId="ADAL" clId="{F2EBAFA9-D1D5-4A99-B23E-69DBCF4A48F1}" dt="2025-03-04T11:38:01.833" v="16057"/>
          <ac:picMkLst>
            <pc:docMk/>
            <pc:sldMk cId="1438374322" sldId="488"/>
            <ac:picMk id="7" creationId="{6615A932-AACC-1BEC-3F8A-19069B944838}"/>
          </ac:picMkLst>
        </pc:picChg>
        <pc:picChg chg="add mod">
          <ac:chgData name="Philippe Nivlet" userId="79b2451f-3b26-40ba-86c6-8a07d3ffc672" providerId="ADAL" clId="{F2EBAFA9-D1D5-4A99-B23E-69DBCF4A48F1}" dt="2025-03-04T11:38:01.833" v="16057"/>
          <ac:picMkLst>
            <pc:docMk/>
            <pc:sldMk cId="1438374322" sldId="488"/>
            <ac:picMk id="8" creationId="{23713BD0-AC64-65AE-FBD3-CC778B1AB5E1}"/>
          </ac:picMkLst>
        </pc:picChg>
        <pc:picChg chg="add mod">
          <ac:chgData name="Philippe Nivlet" userId="79b2451f-3b26-40ba-86c6-8a07d3ffc672" providerId="ADAL" clId="{F2EBAFA9-D1D5-4A99-B23E-69DBCF4A48F1}" dt="2025-03-04T11:38:01.833" v="16057"/>
          <ac:picMkLst>
            <pc:docMk/>
            <pc:sldMk cId="1438374322" sldId="488"/>
            <ac:picMk id="9" creationId="{1F6D2E3E-A2F8-0C76-C3BD-5111A1F50B27}"/>
          </ac:picMkLst>
        </pc:picChg>
        <pc:picChg chg="add mod">
          <ac:chgData name="Philippe Nivlet" userId="79b2451f-3b26-40ba-86c6-8a07d3ffc672" providerId="ADAL" clId="{F2EBAFA9-D1D5-4A99-B23E-69DBCF4A48F1}" dt="2025-03-04T11:38:01.833" v="16057"/>
          <ac:picMkLst>
            <pc:docMk/>
            <pc:sldMk cId="1438374322" sldId="488"/>
            <ac:picMk id="10" creationId="{634997E1-0F2C-05C5-23F6-0295359563F3}"/>
          </ac:picMkLst>
        </pc:picChg>
        <pc:picChg chg="add mod">
          <ac:chgData name="Philippe Nivlet" userId="79b2451f-3b26-40ba-86c6-8a07d3ffc672" providerId="ADAL" clId="{F2EBAFA9-D1D5-4A99-B23E-69DBCF4A48F1}" dt="2025-03-04T11:38:01.833" v="16057"/>
          <ac:picMkLst>
            <pc:docMk/>
            <pc:sldMk cId="1438374322" sldId="488"/>
            <ac:picMk id="11" creationId="{C98A2B4B-5A28-7139-1E1E-4F1D96748691}"/>
          </ac:picMkLst>
        </pc:picChg>
        <pc:picChg chg="add mod">
          <ac:chgData name="Philippe Nivlet" userId="79b2451f-3b26-40ba-86c6-8a07d3ffc672" providerId="ADAL" clId="{F2EBAFA9-D1D5-4A99-B23E-69DBCF4A48F1}" dt="2025-03-04T11:38:01.833" v="16057"/>
          <ac:picMkLst>
            <pc:docMk/>
            <pc:sldMk cId="1438374322" sldId="488"/>
            <ac:picMk id="12" creationId="{CDA016E0-5410-A135-7D63-E26AA60C5566}"/>
          </ac:picMkLst>
        </pc:picChg>
        <pc:picChg chg="add mod">
          <ac:chgData name="Philippe Nivlet" userId="79b2451f-3b26-40ba-86c6-8a07d3ffc672" providerId="ADAL" clId="{F2EBAFA9-D1D5-4A99-B23E-69DBCF4A48F1}" dt="2025-03-04T11:38:01.833" v="16057"/>
          <ac:picMkLst>
            <pc:docMk/>
            <pc:sldMk cId="1438374322" sldId="488"/>
            <ac:picMk id="15" creationId="{16504938-2537-D190-6CA2-879D7962E5D8}"/>
          </ac:picMkLst>
        </pc:picChg>
      </pc:sldChg>
      <pc:sldChg chg="modSp add mod ord">
        <pc:chgData name="Philippe Nivlet" userId="79b2451f-3b26-40ba-86c6-8a07d3ffc672" providerId="ADAL" clId="{F2EBAFA9-D1D5-4A99-B23E-69DBCF4A48F1}" dt="2025-03-04T12:10:19.757" v="17202" actId="20577"/>
        <pc:sldMkLst>
          <pc:docMk/>
          <pc:sldMk cId="4065971009" sldId="489"/>
        </pc:sldMkLst>
        <pc:spChg chg="mod">
          <ac:chgData name="Philippe Nivlet" userId="79b2451f-3b26-40ba-86c6-8a07d3ffc672" providerId="ADAL" clId="{F2EBAFA9-D1D5-4A99-B23E-69DBCF4A48F1}" dt="2025-03-04T12:10:19.757" v="17202" actId="20577"/>
          <ac:spMkLst>
            <pc:docMk/>
            <pc:sldMk cId="4065971009" sldId="489"/>
            <ac:spMk id="3" creationId="{999C4B09-E14F-DEBD-BBA4-7753526C5AE8}"/>
          </ac:spMkLst>
        </pc:spChg>
      </pc:sldChg>
      <pc:sldChg chg="addSp delSp modSp new mod ord">
        <pc:chgData name="Philippe Nivlet" userId="79b2451f-3b26-40ba-86c6-8a07d3ffc672" providerId="ADAL" clId="{F2EBAFA9-D1D5-4A99-B23E-69DBCF4A48F1}" dt="2025-03-17T18:49:31.267" v="41442"/>
        <pc:sldMkLst>
          <pc:docMk/>
          <pc:sldMk cId="1834280192" sldId="490"/>
        </pc:sldMkLst>
        <pc:spChg chg="add mod">
          <ac:chgData name="Philippe Nivlet" userId="79b2451f-3b26-40ba-86c6-8a07d3ffc672" providerId="ADAL" clId="{F2EBAFA9-D1D5-4A99-B23E-69DBCF4A48F1}" dt="2025-03-04T14:37:26.146" v="18347" actId="1076"/>
          <ac:spMkLst>
            <pc:docMk/>
            <pc:sldMk cId="1834280192" sldId="490"/>
            <ac:spMk id="5" creationId="{4423BAA8-93D9-7976-A391-EE5A927B75AE}"/>
          </ac:spMkLst>
        </pc:spChg>
        <pc:spChg chg="add mod">
          <ac:chgData name="Philippe Nivlet" userId="79b2451f-3b26-40ba-86c6-8a07d3ffc672" providerId="ADAL" clId="{F2EBAFA9-D1D5-4A99-B23E-69DBCF4A48F1}" dt="2025-03-17T18:22:39.612" v="41440" actId="20577"/>
          <ac:spMkLst>
            <pc:docMk/>
            <pc:sldMk cId="1834280192" sldId="490"/>
            <ac:spMk id="6" creationId="{10E7CC42-8851-AA41-F348-45AA71D3FE10}"/>
          </ac:spMkLst>
        </pc:spChg>
        <pc:spChg chg="add mod">
          <ac:chgData name="Philippe Nivlet" userId="79b2451f-3b26-40ba-86c6-8a07d3ffc672" providerId="ADAL" clId="{F2EBAFA9-D1D5-4A99-B23E-69DBCF4A48F1}" dt="2025-03-04T14:38:07.932" v="18367" actId="207"/>
          <ac:spMkLst>
            <pc:docMk/>
            <pc:sldMk cId="1834280192" sldId="490"/>
            <ac:spMk id="7" creationId="{38BFD4C9-4A2C-C107-CE7D-D5007D3BC12A}"/>
          </ac:spMkLst>
        </pc:spChg>
        <pc:spChg chg="add mod">
          <ac:chgData name="Philippe Nivlet" userId="79b2451f-3b26-40ba-86c6-8a07d3ffc672" providerId="ADAL" clId="{F2EBAFA9-D1D5-4A99-B23E-69DBCF4A48F1}" dt="2025-03-04T14:38:21.488" v="18369" actId="1076"/>
          <ac:spMkLst>
            <pc:docMk/>
            <pc:sldMk cId="1834280192" sldId="490"/>
            <ac:spMk id="8" creationId="{6882DB37-7D28-24C7-436F-F2441CAECDF5}"/>
          </ac:spMkLst>
        </pc:spChg>
        <pc:spChg chg="add mod">
          <ac:chgData name="Philippe Nivlet" userId="79b2451f-3b26-40ba-86c6-8a07d3ffc672" providerId="ADAL" clId="{F2EBAFA9-D1D5-4A99-B23E-69DBCF4A48F1}" dt="2025-03-04T14:38:37.426" v="18371" actId="1076"/>
          <ac:spMkLst>
            <pc:docMk/>
            <pc:sldMk cId="1834280192" sldId="490"/>
            <ac:spMk id="9" creationId="{3A29D130-7CAA-26B6-D9A7-1E78C4A2E1A9}"/>
          </ac:spMkLst>
        </pc:spChg>
        <pc:spChg chg="add mod">
          <ac:chgData name="Philippe Nivlet" userId="79b2451f-3b26-40ba-86c6-8a07d3ffc672" providerId="ADAL" clId="{F2EBAFA9-D1D5-4A99-B23E-69DBCF4A48F1}" dt="2025-03-04T14:38:43.433" v="18373" actId="1076"/>
          <ac:spMkLst>
            <pc:docMk/>
            <pc:sldMk cId="1834280192" sldId="490"/>
            <ac:spMk id="10" creationId="{A8AB82B4-27AA-B52A-9689-34618416F5E3}"/>
          </ac:spMkLst>
        </pc:spChg>
        <pc:spChg chg="add mod">
          <ac:chgData name="Philippe Nivlet" userId="79b2451f-3b26-40ba-86c6-8a07d3ffc672" providerId="ADAL" clId="{F2EBAFA9-D1D5-4A99-B23E-69DBCF4A48F1}" dt="2025-03-17T18:17:31.875" v="41402" actId="20577"/>
          <ac:spMkLst>
            <pc:docMk/>
            <pc:sldMk cId="1834280192" sldId="490"/>
            <ac:spMk id="17" creationId="{CA60F300-0A20-9121-F538-895C0D9460B0}"/>
          </ac:spMkLst>
        </pc:spChg>
      </pc:sldChg>
      <pc:sldChg chg="addSp delSp modSp add mod">
        <pc:chgData name="Philippe Nivlet" userId="79b2451f-3b26-40ba-86c6-8a07d3ffc672" providerId="ADAL" clId="{F2EBAFA9-D1D5-4A99-B23E-69DBCF4A48F1}" dt="2025-03-14T07:26:34.192" v="37512" actId="20577"/>
        <pc:sldMkLst>
          <pc:docMk/>
          <pc:sldMk cId="2828202207" sldId="491"/>
        </pc:sldMkLst>
        <pc:spChg chg="mod">
          <ac:chgData name="Philippe Nivlet" userId="79b2451f-3b26-40ba-86c6-8a07d3ffc672" providerId="ADAL" clId="{F2EBAFA9-D1D5-4A99-B23E-69DBCF4A48F1}" dt="2025-03-04T14:49:39.028" v="18498" actId="20577"/>
          <ac:spMkLst>
            <pc:docMk/>
            <pc:sldMk cId="2828202207" sldId="491"/>
            <ac:spMk id="6" creationId="{65087ED5-4A3B-0246-9D9A-1E1FF121A406}"/>
          </ac:spMkLst>
        </pc:spChg>
        <pc:spChg chg="mod">
          <ac:chgData name="Philippe Nivlet" userId="79b2451f-3b26-40ba-86c6-8a07d3ffc672" providerId="ADAL" clId="{F2EBAFA9-D1D5-4A99-B23E-69DBCF4A48F1}" dt="2025-03-04T14:52:02.596" v="18526" actId="1076"/>
          <ac:spMkLst>
            <pc:docMk/>
            <pc:sldMk cId="2828202207" sldId="491"/>
            <ac:spMk id="7" creationId="{681183B8-3384-CC26-08AA-1E50962B15B8}"/>
          </ac:spMkLst>
        </pc:spChg>
        <pc:spChg chg="mod">
          <ac:chgData name="Philippe Nivlet" userId="79b2451f-3b26-40ba-86c6-8a07d3ffc672" providerId="ADAL" clId="{F2EBAFA9-D1D5-4A99-B23E-69DBCF4A48F1}" dt="2025-03-04T14:52:23.963" v="18625" actId="1038"/>
          <ac:spMkLst>
            <pc:docMk/>
            <pc:sldMk cId="2828202207" sldId="491"/>
            <ac:spMk id="8" creationId="{2069A56B-A484-B85E-DD15-2EB3CF98C24E}"/>
          </ac:spMkLst>
        </pc:spChg>
        <pc:spChg chg="mod">
          <ac:chgData name="Philippe Nivlet" userId="79b2451f-3b26-40ba-86c6-8a07d3ffc672" providerId="ADAL" clId="{F2EBAFA9-D1D5-4A99-B23E-69DBCF4A48F1}" dt="2025-03-04T14:52:28.055" v="18665" actId="1037"/>
          <ac:spMkLst>
            <pc:docMk/>
            <pc:sldMk cId="2828202207" sldId="491"/>
            <ac:spMk id="9" creationId="{7287E8CA-25F4-5364-29D5-9611EDA2CB02}"/>
          </ac:spMkLst>
        </pc:spChg>
        <pc:spChg chg="mod">
          <ac:chgData name="Philippe Nivlet" userId="79b2451f-3b26-40ba-86c6-8a07d3ffc672" providerId="ADAL" clId="{F2EBAFA9-D1D5-4A99-B23E-69DBCF4A48F1}" dt="2025-03-04T14:52:08.546" v="18528" actId="1076"/>
          <ac:spMkLst>
            <pc:docMk/>
            <pc:sldMk cId="2828202207" sldId="491"/>
            <ac:spMk id="10" creationId="{30BDEF9B-AFA0-9A8D-E101-F1BDE2C015D1}"/>
          </ac:spMkLst>
        </pc:spChg>
        <pc:spChg chg="mod">
          <ac:chgData name="Philippe Nivlet" userId="79b2451f-3b26-40ba-86c6-8a07d3ffc672" providerId="ADAL" clId="{F2EBAFA9-D1D5-4A99-B23E-69DBCF4A48F1}" dt="2025-03-14T07:26:34.192" v="37512" actId="20577"/>
          <ac:spMkLst>
            <pc:docMk/>
            <pc:sldMk cId="2828202207" sldId="491"/>
            <ac:spMk id="17" creationId="{C8ABD362-139B-7DBE-0526-D5EB576BD924}"/>
          </ac:spMkLst>
        </pc:spChg>
        <pc:spChg chg="add mod">
          <ac:chgData name="Philippe Nivlet" userId="79b2451f-3b26-40ba-86c6-8a07d3ffc672" providerId="ADAL" clId="{F2EBAFA9-D1D5-4A99-B23E-69DBCF4A48F1}" dt="2025-03-04T14:51:53.235" v="18525" actId="207"/>
          <ac:spMkLst>
            <pc:docMk/>
            <pc:sldMk cId="2828202207" sldId="491"/>
            <ac:spMk id="18" creationId="{C73D7FD1-B42F-BDF2-535C-7B9C0D9DA2A9}"/>
          </ac:spMkLst>
        </pc:spChg>
      </pc:sldChg>
      <pc:sldChg chg="add del">
        <pc:chgData name="Philippe Nivlet" userId="79b2451f-3b26-40ba-86c6-8a07d3ffc672" providerId="ADAL" clId="{F2EBAFA9-D1D5-4A99-B23E-69DBCF4A48F1}" dt="2025-03-04T14:46:52.203" v="18435" actId="47"/>
        <pc:sldMkLst>
          <pc:docMk/>
          <pc:sldMk cId="3842491960" sldId="491"/>
        </pc:sldMkLst>
      </pc:sldChg>
      <pc:sldChg chg="addSp delSp modSp add mod">
        <pc:chgData name="Philippe Nivlet" userId="79b2451f-3b26-40ba-86c6-8a07d3ffc672" providerId="ADAL" clId="{F2EBAFA9-D1D5-4A99-B23E-69DBCF4A48F1}" dt="2025-03-04T18:16:29.584" v="19559" actId="1035"/>
        <pc:sldMkLst>
          <pc:docMk/>
          <pc:sldMk cId="1233611500" sldId="492"/>
        </pc:sldMkLst>
        <pc:spChg chg="add mod">
          <ac:chgData name="Philippe Nivlet" userId="79b2451f-3b26-40ba-86c6-8a07d3ffc672" providerId="ADAL" clId="{F2EBAFA9-D1D5-4A99-B23E-69DBCF4A48F1}" dt="2025-03-04T18:12:52.314" v="19492"/>
          <ac:spMkLst>
            <pc:docMk/>
            <pc:sldMk cId="1233611500" sldId="492"/>
            <ac:spMk id="3" creationId="{D1602084-1137-5D02-E58A-08E5D38664A8}"/>
          </ac:spMkLst>
        </pc:spChg>
        <pc:spChg chg="mod">
          <ac:chgData name="Philippe Nivlet" userId="79b2451f-3b26-40ba-86c6-8a07d3ffc672" providerId="ADAL" clId="{F2EBAFA9-D1D5-4A99-B23E-69DBCF4A48F1}" dt="2025-03-04T15:11:40.570" v="18914" actId="20577"/>
          <ac:spMkLst>
            <pc:docMk/>
            <pc:sldMk cId="1233611500" sldId="492"/>
            <ac:spMk id="6" creationId="{195AB3BC-B763-DA06-DF17-5A21D93E94E4}"/>
          </ac:spMkLst>
        </pc:spChg>
        <pc:spChg chg="mod">
          <ac:chgData name="Philippe Nivlet" userId="79b2451f-3b26-40ba-86c6-8a07d3ffc672" providerId="ADAL" clId="{F2EBAFA9-D1D5-4A99-B23E-69DBCF4A48F1}" dt="2025-03-04T18:16:29.584" v="19559" actId="1035"/>
          <ac:spMkLst>
            <pc:docMk/>
            <pc:sldMk cId="1233611500" sldId="492"/>
            <ac:spMk id="7" creationId="{EC85C68F-D99D-F6F4-1FBC-F200ADE671B6}"/>
          </ac:spMkLst>
        </pc:spChg>
        <pc:spChg chg="mod">
          <ac:chgData name="Philippe Nivlet" userId="79b2451f-3b26-40ba-86c6-8a07d3ffc672" providerId="ADAL" clId="{F2EBAFA9-D1D5-4A99-B23E-69DBCF4A48F1}" dt="2025-03-04T15:14:59.288" v="18983" actId="1076"/>
          <ac:spMkLst>
            <pc:docMk/>
            <pc:sldMk cId="1233611500" sldId="492"/>
            <ac:spMk id="8" creationId="{9E4552CF-28F7-EA89-A371-6C09DE4F3D9E}"/>
          </ac:spMkLst>
        </pc:spChg>
        <pc:spChg chg="mod">
          <ac:chgData name="Philippe Nivlet" userId="79b2451f-3b26-40ba-86c6-8a07d3ffc672" providerId="ADAL" clId="{F2EBAFA9-D1D5-4A99-B23E-69DBCF4A48F1}" dt="2025-03-04T15:15:04.417" v="18984" actId="1076"/>
          <ac:spMkLst>
            <pc:docMk/>
            <pc:sldMk cId="1233611500" sldId="492"/>
            <ac:spMk id="9" creationId="{46FD5CE0-475D-2A26-3A6B-E6B9B9D04E20}"/>
          </ac:spMkLst>
        </pc:spChg>
        <pc:spChg chg="mod">
          <ac:chgData name="Philippe Nivlet" userId="79b2451f-3b26-40ba-86c6-8a07d3ffc672" providerId="ADAL" clId="{F2EBAFA9-D1D5-4A99-B23E-69DBCF4A48F1}" dt="2025-03-04T17:48:54.340" v="19151" actId="20577"/>
          <ac:spMkLst>
            <pc:docMk/>
            <pc:sldMk cId="1233611500" sldId="492"/>
            <ac:spMk id="17" creationId="{9AB23836-D154-130B-9348-02018554AF16}"/>
          </ac:spMkLst>
        </pc:spChg>
      </pc:sldChg>
      <pc:sldChg chg="addSp delSp modSp add mod">
        <pc:chgData name="Philippe Nivlet" userId="79b2451f-3b26-40ba-86c6-8a07d3ffc672" providerId="ADAL" clId="{F2EBAFA9-D1D5-4A99-B23E-69DBCF4A48F1}" dt="2025-03-17T16:02:41.474" v="41148" actId="20577"/>
        <pc:sldMkLst>
          <pc:docMk/>
          <pc:sldMk cId="2888944734" sldId="493"/>
        </pc:sldMkLst>
        <pc:spChg chg="mod">
          <ac:chgData name="Philippe Nivlet" userId="79b2451f-3b26-40ba-86c6-8a07d3ffc672" providerId="ADAL" clId="{F2EBAFA9-D1D5-4A99-B23E-69DBCF4A48F1}" dt="2025-03-04T15:19:46.827" v="19075" actId="20577"/>
          <ac:spMkLst>
            <pc:docMk/>
            <pc:sldMk cId="2888944734" sldId="493"/>
            <ac:spMk id="6" creationId="{72B335F0-F1DF-8911-EBB3-FD258DD99BD8}"/>
          </ac:spMkLst>
        </pc:spChg>
        <pc:spChg chg="mod">
          <ac:chgData name="Philippe Nivlet" userId="79b2451f-3b26-40ba-86c6-8a07d3ffc672" providerId="ADAL" clId="{F2EBAFA9-D1D5-4A99-B23E-69DBCF4A48F1}" dt="2025-03-04T18:36:21.280" v="19845" actId="1076"/>
          <ac:spMkLst>
            <pc:docMk/>
            <pc:sldMk cId="2888944734" sldId="493"/>
            <ac:spMk id="8" creationId="{A13F4C75-44AC-1902-FB96-059B5BD98B09}"/>
          </ac:spMkLst>
        </pc:spChg>
        <pc:spChg chg="mod">
          <ac:chgData name="Philippe Nivlet" userId="79b2451f-3b26-40ba-86c6-8a07d3ffc672" providerId="ADAL" clId="{F2EBAFA9-D1D5-4A99-B23E-69DBCF4A48F1}" dt="2025-03-04T18:36:33.979" v="19846" actId="1076"/>
          <ac:spMkLst>
            <pc:docMk/>
            <pc:sldMk cId="2888944734" sldId="493"/>
            <ac:spMk id="9" creationId="{21D505D7-63D0-6C9A-0554-F3C392597C51}"/>
          </ac:spMkLst>
        </pc:spChg>
        <pc:spChg chg="mod">
          <ac:chgData name="Philippe Nivlet" userId="79b2451f-3b26-40ba-86c6-8a07d3ffc672" providerId="ADAL" clId="{F2EBAFA9-D1D5-4A99-B23E-69DBCF4A48F1}" dt="2025-03-04T18:36:39.980" v="19847" actId="1076"/>
          <ac:spMkLst>
            <pc:docMk/>
            <pc:sldMk cId="2888944734" sldId="493"/>
            <ac:spMk id="10" creationId="{7A520E6A-7B4F-413A-8228-628BE4B785B8}"/>
          </ac:spMkLst>
        </pc:spChg>
        <pc:spChg chg="add mod">
          <ac:chgData name="Philippe Nivlet" userId="79b2451f-3b26-40ba-86c6-8a07d3ffc672" providerId="ADAL" clId="{F2EBAFA9-D1D5-4A99-B23E-69DBCF4A48F1}" dt="2025-03-17T16:02:41.474" v="41148" actId="20577"/>
          <ac:spMkLst>
            <pc:docMk/>
            <pc:sldMk cId="2888944734" sldId="493"/>
            <ac:spMk id="11" creationId="{19E5F589-5115-1DC0-0350-3874E9104B8D}"/>
          </ac:spMkLst>
        </pc:spChg>
        <pc:spChg chg="mod">
          <ac:chgData name="Philippe Nivlet" userId="79b2451f-3b26-40ba-86c6-8a07d3ffc672" providerId="ADAL" clId="{F2EBAFA9-D1D5-4A99-B23E-69DBCF4A48F1}" dt="2025-03-04T18:31:29.134" v="19773" actId="113"/>
          <ac:spMkLst>
            <pc:docMk/>
            <pc:sldMk cId="2888944734" sldId="493"/>
            <ac:spMk id="17" creationId="{01CD2231-6495-FF9C-69F6-6657F042445C}"/>
          </ac:spMkLst>
        </pc:spChg>
      </pc:sldChg>
      <pc:sldChg chg="modSp add del mod">
        <pc:chgData name="Philippe Nivlet" userId="79b2451f-3b26-40ba-86c6-8a07d3ffc672" providerId="ADAL" clId="{F2EBAFA9-D1D5-4A99-B23E-69DBCF4A48F1}" dt="2025-03-04T18:26:57.258" v="19733" actId="47"/>
        <pc:sldMkLst>
          <pc:docMk/>
          <pc:sldMk cId="512315886" sldId="494"/>
        </pc:sldMkLst>
      </pc:sldChg>
      <pc:sldChg chg="modSp add del mod">
        <pc:chgData name="Philippe Nivlet" userId="79b2451f-3b26-40ba-86c6-8a07d3ffc672" providerId="ADAL" clId="{F2EBAFA9-D1D5-4A99-B23E-69DBCF4A48F1}" dt="2025-03-04T17:51:58.536" v="19204" actId="47"/>
        <pc:sldMkLst>
          <pc:docMk/>
          <pc:sldMk cId="2108635581" sldId="495"/>
        </pc:sldMkLst>
      </pc:sldChg>
      <pc:sldChg chg="new del">
        <pc:chgData name="Philippe Nivlet" userId="79b2451f-3b26-40ba-86c6-8a07d3ffc672" providerId="ADAL" clId="{F2EBAFA9-D1D5-4A99-B23E-69DBCF4A48F1}" dt="2025-03-04T17:51:15.373" v="19170" actId="680"/>
        <pc:sldMkLst>
          <pc:docMk/>
          <pc:sldMk cId="2683337588" sldId="495"/>
        </pc:sldMkLst>
      </pc:sldChg>
      <pc:sldChg chg="modSp add mod">
        <pc:chgData name="Philippe Nivlet" userId="79b2451f-3b26-40ba-86c6-8a07d3ffc672" providerId="ADAL" clId="{F2EBAFA9-D1D5-4A99-B23E-69DBCF4A48F1}" dt="2025-03-04T18:05:36.765" v="19374" actId="20577"/>
        <pc:sldMkLst>
          <pc:docMk/>
          <pc:sldMk cId="2943277732" sldId="495"/>
        </pc:sldMkLst>
        <pc:spChg chg="mod">
          <ac:chgData name="Philippe Nivlet" userId="79b2451f-3b26-40ba-86c6-8a07d3ffc672" providerId="ADAL" clId="{F2EBAFA9-D1D5-4A99-B23E-69DBCF4A48F1}" dt="2025-03-04T18:04:42.108" v="19344" actId="20577"/>
          <ac:spMkLst>
            <pc:docMk/>
            <pc:sldMk cId="2943277732" sldId="495"/>
            <ac:spMk id="6" creationId="{C2CC5D0B-2238-4F8C-EB4E-6A3C64CF956C}"/>
          </ac:spMkLst>
        </pc:spChg>
        <pc:spChg chg="mod">
          <ac:chgData name="Philippe Nivlet" userId="79b2451f-3b26-40ba-86c6-8a07d3ffc672" providerId="ADAL" clId="{F2EBAFA9-D1D5-4A99-B23E-69DBCF4A48F1}" dt="2025-03-04T17:56:13.520" v="19271"/>
          <ac:spMkLst>
            <pc:docMk/>
            <pc:sldMk cId="2943277732" sldId="495"/>
            <ac:spMk id="17" creationId="{77AFE777-F42E-52CF-6F51-E9942B432439}"/>
          </ac:spMkLst>
        </pc:spChg>
        <pc:spChg chg="mod">
          <ac:chgData name="Philippe Nivlet" userId="79b2451f-3b26-40ba-86c6-8a07d3ffc672" providerId="ADAL" clId="{F2EBAFA9-D1D5-4A99-B23E-69DBCF4A48F1}" dt="2025-03-04T18:05:36.765" v="19374" actId="20577"/>
          <ac:spMkLst>
            <pc:docMk/>
            <pc:sldMk cId="2943277732" sldId="495"/>
            <ac:spMk id="18" creationId="{DAF60887-5D9A-86D1-6248-F53DE84806BB}"/>
          </ac:spMkLst>
        </pc:spChg>
      </pc:sldChg>
      <pc:sldChg chg="addSp delSp modSp add mod ord">
        <pc:chgData name="Philippe Nivlet" userId="79b2451f-3b26-40ba-86c6-8a07d3ffc672" providerId="ADAL" clId="{F2EBAFA9-D1D5-4A99-B23E-69DBCF4A48F1}" dt="2025-03-05T06:44:22.875" v="20163"/>
        <pc:sldMkLst>
          <pc:docMk/>
          <pc:sldMk cId="688968708" sldId="496"/>
        </pc:sldMkLst>
        <pc:spChg chg="mod">
          <ac:chgData name="Philippe Nivlet" userId="79b2451f-3b26-40ba-86c6-8a07d3ffc672" providerId="ADAL" clId="{F2EBAFA9-D1D5-4A99-B23E-69DBCF4A48F1}" dt="2025-03-04T18:15:56.078" v="19544" actId="20577"/>
          <ac:spMkLst>
            <pc:docMk/>
            <pc:sldMk cId="688968708" sldId="496"/>
            <ac:spMk id="3" creationId="{11BA722E-FF72-3D88-A342-76CB86A8575D}"/>
          </ac:spMkLst>
        </pc:spChg>
        <pc:spChg chg="add mod">
          <ac:chgData name="Philippe Nivlet" userId="79b2451f-3b26-40ba-86c6-8a07d3ffc672" providerId="ADAL" clId="{F2EBAFA9-D1D5-4A99-B23E-69DBCF4A48F1}" dt="2025-03-04T18:27:21.749" v="19747" actId="20577"/>
          <ac:spMkLst>
            <pc:docMk/>
            <pc:sldMk cId="688968708" sldId="496"/>
            <ac:spMk id="4" creationId="{11FEFD38-4E5A-559D-3002-ED2D98FB061D}"/>
          </ac:spMkLst>
        </pc:spChg>
        <pc:spChg chg="mod">
          <ac:chgData name="Philippe Nivlet" userId="79b2451f-3b26-40ba-86c6-8a07d3ffc672" providerId="ADAL" clId="{F2EBAFA9-D1D5-4A99-B23E-69DBCF4A48F1}" dt="2025-03-04T18:18:10.574" v="19572" actId="20577"/>
          <ac:spMkLst>
            <pc:docMk/>
            <pc:sldMk cId="688968708" sldId="496"/>
            <ac:spMk id="6" creationId="{7F72FBE2-F570-81AA-154E-3FA86CD05801}"/>
          </ac:spMkLst>
        </pc:spChg>
        <pc:spChg chg="mod">
          <ac:chgData name="Philippe Nivlet" userId="79b2451f-3b26-40ba-86c6-8a07d3ffc672" providerId="ADAL" clId="{F2EBAFA9-D1D5-4A99-B23E-69DBCF4A48F1}" dt="2025-03-04T18:15:51.012" v="19543" actId="1076"/>
          <ac:spMkLst>
            <pc:docMk/>
            <pc:sldMk cId="688968708" sldId="496"/>
            <ac:spMk id="7" creationId="{787262AC-4200-A19D-EB7C-59B055DA2215}"/>
          </ac:spMkLst>
        </pc:spChg>
        <pc:spChg chg="mod">
          <ac:chgData name="Philippe Nivlet" userId="79b2451f-3b26-40ba-86c6-8a07d3ffc672" providerId="ADAL" clId="{F2EBAFA9-D1D5-4A99-B23E-69DBCF4A48F1}" dt="2025-03-04T18:16:03.079" v="19545" actId="1076"/>
          <ac:spMkLst>
            <pc:docMk/>
            <pc:sldMk cId="688968708" sldId="496"/>
            <ac:spMk id="8" creationId="{6E612560-535D-B019-C9F0-F49139E2659E}"/>
          </ac:spMkLst>
        </pc:spChg>
        <pc:spChg chg="mod">
          <ac:chgData name="Philippe Nivlet" userId="79b2451f-3b26-40ba-86c6-8a07d3ffc672" providerId="ADAL" clId="{F2EBAFA9-D1D5-4A99-B23E-69DBCF4A48F1}" dt="2025-03-04T18:23:14.969" v="19579"/>
          <ac:spMkLst>
            <pc:docMk/>
            <pc:sldMk cId="688968708" sldId="496"/>
            <ac:spMk id="17" creationId="{BC3386F4-8466-C3EC-9FC2-65CAE507D5AC}"/>
          </ac:spMkLst>
        </pc:spChg>
      </pc:sldChg>
      <pc:sldChg chg="modSp add mod ord">
        <pc:chgData name="Philippe Nivlet" userId="79b2451f-3b26-40ba-86c6-8a07d3ffc672" providerId="ADAL" clId="{F2EBAFA9-D1D5-4A99-B23E-69DBCF4A48F1}" dt="2025-03-14T12:10:43.611" v="38972" actId="20577"/>
        <pc:sldMkLst>
          <pc:docMk/>
          <pc:sldMk cId="635661458" sldId="497"/>
        </pc:sldMkLst>
        <pc:spChg chg="mod">
          <ac:chgData name="Philippe Nivlet" userId="79b2451f-3b26-40ba-86c6-8a07d3ffc672" providerId="ADAL" clId="{F2EBAFA9-D1D5-4A99-B23E-69DBCF4A48F1}" dt="2025-03-14T12:10:43.611" v="38972" actId="20577"/>
          <ac:spMkLst>
            <pc:docMk/>
            <pc:sldMk cId="635661458" sldId="497"/>
            <ac:spMk id="9" creationId="{28B69E49-0A72-A03B-D3F5-6DB3117CBED5}"/>
          </ac:spMkLst>
        </pc:spChg>
        <pc:spChg chg="mod">
          <ac:chgData name="Philippe Nivlet" userId="79b2451f-3b26-40ba-86c6-8a07d3ffc672" providerId="ADAL" clId="{F2EBAFA9-D1D5-4A99-B23E-69DBCF4A48F1}" dt="2025-03-05T06:54:15.770" v="20347" actId="20577"/>
          <ac:spMkLst>
            <pc:docMk/>
            <pc:sldMk cId="635661458" sldId="497"/>
            <ac:spMk id="10" creationId="{A85F85E8-7BFB-CDBF-1C2E-6CB823A466D9}"/>
          </ac:spMkLst>
        </pc:spChg>
      </pc:sldChg>
      <pc:sldChg chg="addSp modSp new mod ord">
        <pc:chgData name="Philippe Nivlet" userId="79b2451f-3b26-40ba-86c6-8a07d3ffc672" providerId="ADAL" clId="{F2EBAFA9-D1D5-4A99-B23E-69DBCF4A48F1}" dt="2025-03-05T06:47:09.964" v="20216" actId="1076"/>
        <pc:sldMkLst>
          <pc:docMk/>
          <pc:sldMk cId="2816979326" sldId="498"/>
        </pc:sldMkLst>
        <pc:spChg chg="mod">
          <ac:chgData name="Philippe Nivlet" userId="79b2451f-3b26-40ba-86c6-8a07d3ffc672" providerId="ADAL" clId="{F2EBAFA9-D1D5-4A99-B23E-69DBCF4A48F1}" dt="2025-03-05T06:46:34.784" v="20211" actId="20577"/>
          <ac:spMkLst>
            <pc:docMk/>
            <pc:sldMk cId="2816979326" sldId="498"/>
            <ac:spMk id="2" creationId="{E8056C84-C265-702F-EE67-D79C604F95B6}"/>
          </ac:spMkLst>
        </pc:spChg>
        <pc:spChg chg="add mod">
          <ac:chgData name="Philippe Nivlet" userId="79b2451f-3b26-40ba-86c6-8a07d3ffc672" providerId="ADAL" clId="{F2EBAFA9-D1D5-4A99-B23E-69DBCF4A48F1}" dt="2025-03-05T06:46:55.840" v="20214" actId="207"/>
          <ac:spMkLst>
            <pc:docMk/>
            <pc:sldMk cId="2816979326" sldId="498"/>
            <ac:spMk id="7" creationId="{4E9D9F9B-B4B8-ED54-9690-17CEEA9EB592}"/>
          </ac:spMkLst>
        </pc:spChg>
        <pc:spChg chg="add mod">
          <ac:chgData name="Philippe Nivlet" userId="79b2451f-3b26-40ba-86c6-8a07d3ffc672" providerId="ADAL" clId="{F2EBAFA9-D1D5-4A99-B23E-69DBCF4A48F1}" dt="2025-03-05T06:47:09.964" v="20216" actId="1076"/>
          <ac:spMkLst>
            <pc:docMk/>
            <pc:sldMk cId="2816979326" sldId="498"/>
            <ac:spMk id="8" creationId="{0EC2106F-05F6-8C1F-9EB8-3746069A5042}"/>
          </ac:spMkLst>
        </pc:spChg>
        <pc:picChg chg="add mod">
          <ac:chgData name="Philippe Nivlet" userId="79b2451f-3b26-40ba-86c6-8a07d3ffc672" providerId="ADAL" clId="{F2EBAFA9-D1D5-4A99-B23E-69DBCF4A48F1}" dt="2025-03-05T06:46:39.167" v="20212"/>
          <ac:picMkLst>
            <pc:docMk/>
            <pc:sldMk cId="2816979326" sldId="498"/>
            <ac:picMk id="6" creationId="{847B4702-7637-A412-7D75-F267C38CE49E}"/>
          </ac:picMkLst>
        </pc:picChg>
      </pc:sldChg>
      <pc:sldChg chg="modSp add mod ord">
        <pc:chgData name="Philippe Nivlet" userId="79b2451f-3b26-40ba-86c6-8a07d3ffc672" providerId="ADAL" clId="{F2EBAFA9-D1D5-4A99-B23E-69DBCF4A48F1}" dt="2025-03-14T09:48:21.113" v="38352" actId="20577"/>
        <pc:sldMkLst>
          <pc:docMk/>
          <pc:sldMk cId="1255004049" sldId="499"/>
        </pc:sldMkLst>
        <pc:spChg chg="mod">
          <ac:chgData name="Philippe Nivlet" userId="79b2451f-3b26-40ba-86c6-8a07d3ffc672" providerId="ADAL" clId="{F2EBAFA9-D1D5-4A99-B23E-69DBCF4A48F1}" dt="2025-03-14T09:45:56.312" v="38043" actId="20577"/>
          <ac:spMkLst>
            <pc:docMk/>
            <pc:sldMk cId="1255004049" sldId="499"/>
            <ac:spMk id="9" creationId="{5244B566-8F37-A5DF-3F45-7A01D9D82F34}"/>
          </ac:spMkLst>
        </pc:spChg>
        <pc:spChg chg="mod">
          <ac:chgData name="Philippe Nivlet" userId="79b2451f-3b26-40ba-86c6-8a07d3ffc672" providerId="ADAL" clId="{F2EBAFA9-D1D5-4A99-B23E-69DBCF4A48F1}" dt="2025-03-14T09:48:21.113" v="38352" actId="20577"/>
          <ac:spMkLst>
            <pc:docMk/>
            <pc:sldMk cId="1255004049" sldId="499"/>
            <ac:spMk id="10" creationId="{5E644EA8-D4CD-1CBE-1CAB-9A7AB53FFB3F}"/>
          </ac:spMkLst>
        </pc:spChg>
      </pc:sldChg>
      <pc:sldChg chg="addSp delSp modSp add mod">
        <pc:chgData name="Philippe Nivlet" userId="79b2451f-3b26-40ba-86c6-8a07d3ffc672" providerId="ADAL" clId="{F2EBAFA9-D1D5-4A99-B23E-69DBCF4A48F1}" dt="2025-03-07T08:15:22.757" v="27653" actId="21"/>
        <pc:sldMkLst>
          <pc:docMk/>
          <pc:sldMk cId="2100159057" sldId="500"/>
        </pc:sldMkLst>
        <pc:spChg chg="mod">
          <ac:chgData name="Philippe Nivlet" userId="79b2451f-3b26-40ba-86c6-8a07d3ffc672" providerId="ADAL" clId="{F2EBAFA9-D1D5-4A99-B23E-69DBCF4A48F1}" dt="2025-03-05T11:04:35.243" v="22433" actId="20577"/>
          <ac:spMkLst>
            <pc:docMk/>
            <pc:sldMk cId="2100159057" sldId="500"/>
            <ac:spMk id="3" creationId="{8D5CDD1A-CF14-546B-630B-150856048C3E}"/>
          </ac:spMkLst>
        </pc:spChg>
      </pc:sldChg>
      <pc:sldChg chg="addSp delSp modSp new mod">
        <pc:chgData name="Philippe Nivlet" userId="79b2451f-3b26-40ba-86c6-8a07d3ffc672" providerId="ADAL" clId="{F2EBAFA9-D1D5-4A99-B23E-69DBCF4A48F1}" dt="2025-03-08T07:42:33.830" v="29704" actId="1036"/>
        <pc:sldMkLst>
          <pc:docMk/>
          <pc:sldMk cId="2140240156" sldId="501"/>
        </pc:sldMkLst>
        <pc:spChg chg="mod">
          <ac:chgData name="Philippe Nivlet" userId="79b2451f-3b26-40ba-86c6-8a07d3ffc672" providerId="ADAL" clId="{F2EBAFA9-D1D5-4A99-B23E-69DBCF4A48F1}" dt="2025-03-05T08:54:39.538" v="20637" actId="20577"/>
          <ac:spMkLst>
            <pc:docMk/>
            <pc:sldMk cId="2140240156" sldId="501"/>
            <ac:spMk id="2" creationId="{022D3032-F5F4-8CA0-884A-519CC447B401}"/>
          </ac:spMkLst>
        </pc:spChg>
        <pc:spChg chg="mod">
          <ac:chgData name="Philippe Nivlet" userId="79b2451f-3b26-40ba-86c6-8a07d3ffc672" providerId="ADAL" clId="{F2EBAFA9-D1D5-4A99-B23E-69DBCF4A48F1}" dt="2025-03-08T07:42:14.107" v="29650" actId="120"/>
          <ac:spMkLst>
            <pc:docMk/>
            <pc:sldMk cId="2140240156" sldId="501"/>
            <ac:spMk id="3" creationId="{FD911E9C-070D-9045-6349-3DB2BDE32F6F}"/>
          </ac:spMkLst>
        </pc:spChg>
        <pc:spChg chg="add mod">
          <ac:chgData name="Philippe Nivlet" userId="79b2451f-3b26-40ba-86c6-8a07d3ffc672" providerId="ADAL" clId="{F2EBAFA9-D1D5-4A99-B23E-69DBCF4A48F1}" dt="2025-03-08T07:42:33.830" v="29704" actId="1036"/>
          <ac:spMkLst>
            <pc:docMk/>
            <pc:sldMk cId="2140240156" sldId="501"/>
            <ac:spMk id="6" creationId="{10DE1611-09DA-C365-591E-8187416EDF36}"/>
          </ac:spMkLst>
        </pc:spChg>
        <pc:spChg chg="add mod">
          <ac:chgData name="Philippe Nivlet" userId="79b2451f-3b26-40ba-86c6-8a07d3ffc672" providerId="ADAL" clId="{F2EBAFA9-D1D5-4A99-B23E-69DBCF4A48F1}" dt="2025-03-08T07:42:28.531" v="29695" actId="1035"/>
          <ac:spMkLst>
            <pc:docMk/>
            <pc:sldMk cId="2140240156" sldId="501"/>
            <ac:spMk id="7" creationId="{AEEAD64A-5BE7-C12C-3BF8-E74413173BBA}"/>
          </ac:spMkLst>
        </pc:spChg>
        <pc:picChg chg="add mod">
          <ac:chgData name="Philippe Nivlet" userId="79b2451f-3b26-40ba-86c6-8a07d3ffc672" providerId="ADAL" clId="{F2EBAFA9-D1D5-4A99-B23E-69DBCF4A48F1}" dt="2025-03-05T08:55:47.274" v="20640" actId="14100"/>
          <ac:picMkLst>
            <pc:docMk/>
            <pc:sldMk cId="2140240156" sldId="501"/>
            <ac:picMk id="15362" creationId="{A88DEB50-DA42-002E-B907-6377DA66503E}"/>
          </ac:picMkLst>
        </pc:picChg>
      </pc:sldChg>
      <pc:sldChg chg="addSp delSp modSp add mod ord">
        <pc:chgData name="Philippe Nivlet" userId="79b2451f-3b26-40ba-86c6-8a07d3ffc672" providerId="ADAL" clId="{F2EBAFA9-D1D5-4A99-B23E-69DBCF4A48F1}" dt="2025-03-05T09:05:24.132" v="20756" actId="20577"/>
        <pc:sldMkLst>
          <pc:docMk/>
          <pc:sldMk cId="3866616071" sldId="502"/>
        </pc:sldMkLst>
        <pc:spChg chg="mod">
          <ac:chgData name="Philippe Nivlet" userId="79b2451f-3b26-40ba-86c6-8a07d3ffc672" providerId="ADAL" clId="{F2EBAFA9-D1D5-4A99-B23E-69DBCF4A48F1}" dt="2025-03-05T09:04:15.528" v="20747" actId="20577"/>
          <ac:spMkLst>
            <pc:docMk/>
            <pc:sldMk cId="3866616071" sldId="502"/>
            <ac:spMk id="2" creationId="{0AFA8C67-CB02-B109-EAB0-A7EF6C1BBAD6}"/>
          </ac:spMkLst>
        </pc:spChg>
        <pc:spChg chg="add mod">
          <ac:chgData name="Philippe Nivlet" userId="79b2451f-3b26-40ba-86c6-8a07d3ffc672" providerId="ADAL" clId="{F2EBAFA9-D1D5-4A99-B23E-69DBCF4A48F1}" dt="2025-03-05T08:59:55.019" v="20698" actId="20577"/>
          <ac:spMkLst>
            <pc:docMk/>
            <pc:sldMk cId="3866616071" sldId="502"/>
            <ac:spMk id="3" creationId="{9D257FD0-A66F-937F-0DDD-3CFE0240A6E3}"/>
          </ac:spMkLst>
        </pc:spChg>
        <pc:spChg chg="add mod">
          <ac:chgData name="Philippe Nivlet" userId="79b2451f-3b26-40ba-86c6-8a07d3ffc672" providerId="ADAL" clId="{F2EBAFA9-D1D5-4A99-B23E-69DBCF4A48F1}" dt="2025-03-05T09:04:02.463" v="20734" actId="20577"/>
          <ac:spMkLst>
            <pc:docMk/>
            <pc:sldMk cId="3866616071" sldId="502"/>
            <ac:spMk id="4" creationId="{0886262B-4875-586E-8A8E-D0396597BFD4}"/>
          </ac:spMkLst>
        </pc:spChg>
        <pc:spChg chg="mod">
          <ac:chgData name="Philippe Nivlet" userId="79b2451f-3b26-40ba-86c6-8a07d3ffc672" providerId="ADAL" clId="{F2EBAFA9-D1D5-4A99-B23E-69DBCF4A48F1}" dt="2025-03-05T09:05:24.132" v="20756" actId="20577"/>
          <ac:spMkLst>
            <pc:docMk/>
            <pc:sldMk cId="3866616071" sldId="502"/>
            <ac:spMk id="19" creationId="{FE0CA7D8-D62C-4153-936F-44BAAD677E44}"/>
          </ac:spMkLst>
        </pc:spChg>
        <pc:spChg chg="mod">
          <ac:chgData name="Philippe Nivlet" userId="79b2451f-3b26-40ba-86c6-8a07d3ffc672" providerId="ADAL" clId="{F2EBAFA9-D1D5-4A99-B23E-69DBCF4A48F1}" dt="2025-03-05T09:00:48.143" v="20703" actId="1076"/>
          <ac:spMkLst>
            <pc:docMk/>
            <pc:sldMk cId="3866616071" sldId="502"/>
            <ac:spMk id="22" creationId="{C33BCEA6-48BF-EC74-4F7B-172EB03F46BE}"/>
          </ac:spMkLst>
        </pc:spChg>
      </pc:sldChg>
      <pc:sldChg chg="addSp delSp modSp new mod">
        <pc:chgData name="Philippe Nivlet" userId="79b2451f-3b26-40ba-86c6-8a07d3ffc672" providerId="ADAL" clId="{F2EBAFA9-D1D5-4A99-B23E-69DBCF4A48F1}" dt="2025-03-08T07:42:48.476" v="29707" actId="20577"/>
        <pc:sldMkLst>
          <pc:docMk/>
          <pc:sldMk cId="4036455857" sldId="503"/>
        </pc:sldMkLst>
        <pc:spChg chg="mod">
          <ac:chgData name="Philippe Nivlet" userId="79b2451f-3b26-40ba-86c6-8a07d3ffc672" providerId="ADAL" clId="{F2EBAFA9-D1D5-4A99-B23E-69DBCF4A48F1}" dt="2025-03-05T09:16:52.582" v="21355" actId="20577"/>
          <ac:spMkLst>
            <pc:docMk/>
            <pc:sldMk cId="4036455857" sldId="503"/>
            <ac:spMk id="2" creationId="{9F9DF368-82FF-8F00-546E-96B72DA1EC3C}"/>
          </ac:spMkLst>
        </pc:spChg>
        <pc:spChg chg="mod">
          <ac:chgData name="Philippe Nivlet" userId="79b2451f-3b26-40ba-86c6-8a07d3ffc672" providerId="ADAL" clId="{F2EBAFA9-D1D5-4A99-B23E-69DBCF4A48F1}" dt="2025-03-08T07:42:48.476" v="29707" actId="20577"/>
          <ac:spMkLst>
            <pc:docMk/>
            <pc:sldMk cId="4036455857" sldId="503"/>
            <ac:spMk id="3" creationId="{9714CBDE-1C85-600A-FBDF-EF331D808DFC}"/>
          </ac:spMkLst>
        </pc:spChg>
        <pc:spChg chg="add mod">
          <ac:chgData name="Philippe Nivlet" userId="79b2451f-3b26-40ba-86c6-8a07d3ffc672" providerId="ADAL" clId="{F2EBAFA9-D1D5-4A99-B23E-69DBCF4A48F1}" dt="2025-03-05T09:31:58.825" v="21812" actId="1076"/>
          <ac:spMkLst>
            <pc:docMk/>
            <pc:sldMk cId="4036455857" sldId="503"/>
            <ac:spMk id="47" creationId="{C1C3A44B-F62C-A261-B74F-36F808123DD7}"/>
          </ac:spMkLst>
        </pc:spChg>
        <pc:spChg chg="add mod">
          <ac:chgData name="Philippe Nivlet" userId="79b2451f-3b26-40ba-86c6-8a07d3ffc672" providerId="ADAL" clId="{F2EBAFA9-D1D5-4A99-B23E-69DBCF4A48F1}" dt="2025-03-05T09:31:58.825" v="21812" actId="1076"/>
          <ac:spMkLst>
            <pc:docMk/>
            <pc:sldMk cId="4036455857" sldId="503"/>
            <ac:spMk id="48" creationId="{DCFEA5F3-653C-88D9-2718-52F3CA2AD07C}"/>
          </ac:spMkLst>
        </pc:spChg>
        <pc:spChg chg="add mod">
          <ac:chgData name="Philippe Nivlet" userId="79b2451f-3b26-40ba-86c6-8a07d3ffc672" providerId="ADAL" clId="{F2EBAFA9-D1D5-4A99-B23E-69DBCF4A48F1}" dt="2025-03-05T09:31:58.825" v="21812" actId="1076"/>
          <ac:spMkLst>
            <pc:docMk/>
            <pc:sldMk cId="4036455857" sldId="503"/>
            <ac:spMk id="49" creationId="{A8AD09EE-A646-124E-0601-82F9BF4FCA7C}"/>
          </ac:spMkLst>
        </pc:spChg>
        <pc:spChg chg="add mod">
          <ac:chgData name="Philippe Nivlet" userId="79b2451f-3b26-40ba-86c6-8a07d3ffc672" providerId="ADAL" clId="{F2EBAFA9-D1D5-4A99-B23E-69DBCF4A48F1}" dt="2025-03-05T09:32:06.045" v="21813" actId="1076"/>
          <ac:spMkLst>
            <pc:docMk/>
            <pc:sldMk cId="4036455857" sldId="503"/>
            <ac:spMk id="51" creationId="{1987C5CE-9F1D-F8C6-8096-C7A205B04E60}"/>
          </ac:spMkLst>
        </pc:spChg>
        <pc:spChg chg="add mod">
          <ac:chgData name="Philippe Nivlet" userId="79b2451f-3b26-40ba-86c6-8a07d3ffc672" providerId="ADAL" clId="{F2EBAFA9-D1D5-4A99-B23E-69DBCF4A48F1}" dt="2025-03-05T09:32:06.045" v="21813" actId="1076"/>
          <ac:spMkLst>
            <pc:docMk/>
            <pc:sldMk cId="4036455857" sldId="503"/>
            <ac:spMk id="52" creationId="{DD710AD9-D731-3D76-58EB-21B5FB1342E0}"/>
          </ac:spMkLst>
        </pc:spChg>
        <pc:spChg chg="add mod">
          <ac:chgData name="Philippe Nivlet" userId="79b2451f-3b26-40ba-86c6-8a07d3ffc672" providerId="ADAL" clId="{F2EBAFA9-D1D5-4A99-B23E-69DBCF4A48F1}" dt="2025-03-05T09:32:06.045" v="21813" actId="1076"/>
          <ac:spMkLst>
            <pc:docMk/>
            <pc:sldMk cId="4036455857" sldId="503"/>
            <ac:spMk id="54" creationId="{54F9A42E-E2A1-EB99-D684-812F06B64929}"/>
          </ac:spMkLst>
        </pc:spChg>
        <pc:spChg chg="add">
          <ac:chgData name="Philippe Nivlet" userId="79b2451f-3b26-40ba-86c6-8a07d3ffc672" providerId="ADAL" clId="{F2EBAFA9-D1D5-4A99-B23E-69DBCF4A48F1}" dt="2025-03-05T09:32:45.646" v="21824" actId="11529"/>
          <ac:spMkLst>
            <pc:docMk/>
            <pc:sldMk cId="4036455857" sldId="503"/>
            <ac:spMk id="59" creationId="{9D326931-45F0-2BBE-5982-EDE135C0759B}"/>
          </ac:spMkLst>
        </pc:spChg>
        <pc:spChg chg="add mod">
          <ac:chgData name="Philippe Nivlet" userId="79b2451f-3b26-40ba-86c6-8a07d3ffc672" providerId="ADAL" clId="{F2EBAFA9-D1D5-4A99-B23E-69DBCF4A48F1}" dt="2025-03-05T09:32:51.659" v="21827" actId="14100"/>
          <ac:spMkLst>
            <pc:docMk/>
            <pc:sldMk cId="4036455857" sldId="503"/>
            <ac:spMk id="60" creationId="{775501AB-5608-AC73-A982-1E518301ECC7}"/>
          </ac:spMkLst>
        </pc:spChg>
        <pc:spChg chg="add mod">
          <ac:chgData name="Philippe Nivlet" userId="79b2451f-3b26-40ba-86c6-8a07d3ffc672" providerId="ADAL" clId="{F2EBAFA9-D1D5-4A99-B23E-69DBCF4A48F1}" dt="2025-03-05T09:32:58.895" v="21830" actId="14100"/>
          <ac:spMkLst>
            <pc:docMk/>
            <pc:sldMk cId="4036455857" sldId="503"/>
            <ac:spMk id="61" creationId="{5858CF14-3231-C79A-C6CC-A5AA836710BA}"/>
          </ac:spMkLst>
        </pc:spChg>
        <pc:spChg chg="add mod">
          <ac:chgData name="Philippe Nivlet" userId="79b2451f-3b26-40ba-86c6-8a07d3ffc672" providerId="ADAL" clId="{F2EBAFA9-D1D5-4A99-B23E-69DBCF4A48F1}" dt="2025-03-05T09:33:05.830" v="21833" actId="14100"/>
          <ac:spMkLst>
            <pc:docMk/>
            <pc:sldMk cId="4036455857" sldId="503"/>
            <ac:spMk id="62" creationId="{AA84A9CE-1B48-DC17-0407-2075144A4E13}"/>
          </ac:spMkLst>
        </pc:spChg>
        <pc:spChg chg="add mod">
          <ac:chgData name="Philippe Nivlet" userId="79b2451f-3b26-40ba-86c6-8a07d3ffc672" providerId="ADAL" clId="{F2EBAFA9-D1D5-4A99-B23E-69DBCF4A48F1}" dt="2025-03-05T09:33:55.068" v="21859" actId="20577"/>
          <ac:spMkLst>
            <pc:docMk/>
            <pc:sldMk cId="4036455857" sldId="503"/>
            <ac:spMk id="64" creationId="{4CF099F5-BE64-EAA8-6F4F-B857A004B219}"/>
          </ac:spMkLst>
        </pc:spChg>
        <pc:picChg chg="add mod">
          <ac:chgData name="Philippe Nivlet" userId="79b2451f-3b26-40ba-86c6-8a07d3ffc672" providerId="ADAL" clId="{F2EBAFA9-D1D5-4A99-B23E-69DBCF4A48F1}" dt="2025-03-05T09:31:58.825" v="21812" actId="1076"/>
          <ac:picMkLst>
            <pc:docMk/>
            <pc:sldMk cId="4036455857" sldId="503"/>
            <ac:picMk id="46" creationId="{979F31A8-E7D8-0D63-0C74-B1BADE91EF64}"/>
          </ac:picMkLst>
        </pc:picChg>
        <pc:picChg chg="add mod">
          <ac:chgData name="Philippe Nivlet" userId="79b2451f-3b26-40ba-86c6-8a07d3ffc672" providerId="ADAL" clId="{F2EBAFA9-D1D5-4A99-B23E-69DBCF4A48F1}" dt="2025-03-05T09:32:06.045" v="21813" actId="1076"/>
          <ac:picMkLst>
            <pc:docMk/>
            <pc:sldMk cId="4036455857" sldId="503"/>
            <ac:picMk id="50" creationId="{98DE94DD-3CF9-F676-0504-686C4C5D780D}"/>
          </ac:picMkLst>
        </pc:picChg>
        <pc:cxnChg chg="add">
          <ac:chgData name="Philippe Nivlet" userId="79b2451f-3b26-40ba-86c6-8a07d3ffc672" providerId="ADAL" clId="{F2EBAFA9-D1D5-4A99-B23E-69DBCF4A48F1}" dt="2025-03-05T09:32:39.915" v="21823" actId="11529"/>
          <ac:cxnSpMkLst>
            <pc:docMk/>
            <pc:sldMk cId="4036455857" sldId="503"/>
            <ac:cxnSpMk id="58" creationId="{A6F6399B-A9BB-B01B-C68D-928B396B67BA}"/>
          </ac:cxnSpMkLst>
        </pc:cxnChg>
      </pc:sldChg>
      <pc:sldChg chg="addSp delSp modSp new mod">
        <pc:chgData name="Philippe Nivlet" userId="79b2451f-3b26-40ba-86c6-8a07d3ffc672" providerId="ADAL" clId="{F2EBAFA9-D1D5-4A99-B23E-69DBCF4A48F1}" dt="2025-03-05T09:41:24.840" v="21951" actId="207"/>
        <pc:sldMkLst>
          <pc:docMk/>
          <pc:sldMk cId="3230121687" sldId="504"/>
        </pc:sldMkLst>
        <pc:spChg chg="mod">
          <ac:chgData name="Philippe Nivlet" userId="79b2451f-3b26-40ba-86c6-8a07d3ffc672" providerId="ADAL" clId="{F2EBAFA9-D1D5-4A99-B23E-69DBCF4A48F1}" dt="2025-03-05T09:39:14.223" v="21934" actId="5793"/>
          <ac:spMkLst>
            <pc:docMk/>
            <pc:sldMk cId="3230121687" sldId="504"/>
            <ac:spMk id="2" creationId="{C6526DAE-ABC4-4E59-1C01-E00E60057202}"/>
          </ac:spMkLst>
        </pc:spChg>
        <pc:spChg chg="mod">
          <ac:chgData name="Philippe Nivlet" userId="79b2451f-3b26-40ba-86c6-8a07d3ffc672" providerId="ADAL" clId="{F2EBAFA9-D1D5-4A99-B23E-69DBCF4A48F1}" dt="2025-03-05T09:41:12.851" v="21949" actId="5793"/>
          <ac:spMkLst>
            <pc:docMk/>
            <pc:sldMk cId="3230121687" sldId="504"/>
            <ac:spMk id="3" creationId="{9718B884-3FD5-4D8A-BE57-E59DD817C5D1}"/>
          </ac:spMkLst>
        </pc:spChg>
        <pc:spChg chg="add mod">
          <ac:chgData name="Philippe Nivlet" userId="79b2451f-3b26-40ba-86c6-8a07d3ffc672" providerId="ADAL" clId="{F2EBAFA9-D1D5-4A99-B23E-69DBCF4A48F1}" dt="2025-03-05T09:28:33.086" v="21681" actId="207"/>
          <ac:spMkLst>
            <pc:docMk/>
            <pc:sldMk cId="3230121687" sldId="504"/>
            <ac:spMk id="8" creationId="{CA21EFBC-B4E0-55D6-C9F5-F2916A6A92FD}"/>
          </ac:spMkLst>
        </pc:spChg>
        <pc:spChg chg="mod">
          <ac:chgData name="Philippe Nivlet" userId="79b2451f-3b26-40ba-86c6-8a07d3ffc672" providerId="ADAL" clId="{F2EBAFA9-D1D5-4A99-B23E-69DBCF4A48F1}" dt="2025-03-05T09:40:45.054" v="21946" actId="1076"/>
          <ac:spMkLst>
            <pc:docMk/>
            <pc:sldMk cId="3230121687" sldId="504"/>
            <ac:spMk id="9" creationId="{15BF4267-E03E-F4A3-69D4-D2AD56F7CA85}"/>
          </ac:spMkLst>
        </pc:spChg>
        <pc:spChg chg="add mod">
          <ac:chgData name="Philippe Nivlet" userId="79b2451f-3b26-40ba-86c6-8a07d3ffc672" providerId="ADAL" clId="{F2EBAFA9-D1D5-4A99-B23E-69DBCF4A48F1}" dt="2025-03-05T09:28:33.086" v="21681" actId="207"/>
          <ac:spMkLst>
            <pc:docMk/>
            <pc:sldMk cId="3230121687" sldId="504"/>
            <ac:spMk id="10" creationId="{214A9231-C62C-DA7B-4EF8-460F19153D9A}"/>
          </ac:spMkLst>
        </pc:spChg>
        <pc:spChg chg="mod">
          <ac:chgData name="Philippe Nivlet" userId="79b2451f-3b26-40ba-86c6-8a07d3ffc672" providerId="ADAL" clId="{F2EBAFA9-D1D5-4A99-B23E-69DBCF4A48F1}" dt="2025-03-05T09:40:45.054" v="21946" actId="1076"/>
          <ac:spMkLst>
            <pc:docMk/>
            <pc:sldMk cId="3230121687" sldId="504"/>
            <ac:spMk id="11" creationId="{5120958B-2F80-E183-FBAC-FE414370A538}"/>
          </ac:spMkLst>
        </pc:spChg>
        <pc:spChg chg="add mod">
          <ac:chgData name="Philippe Nivlet" userId="79b2451f-3b26-40ba-86c6-8a07d3ffc672" providerId="ADAL" clId="{F2EBAFA9-D1D5-4A99-B23E-69DBCF4A48F1}" dt="2025-03-05T09:28:33.086" v="21681" actId="207"/>
          <ac:spMkLst>
            <pc:docMk/>
            <pc:sldMk cId="3230121687" sldId="504"/>
            <ac:spMk id="12" creationId="{EC82B1D6-5DC8-1CDE-A966-C8806FA35A63}"/>
          </ac:spMkLst>
        </pc:spChg>
        <pc:spChg chg="add mod">
          <ac:chgData name="Philippe Nivlet" userId="79b2451f-3b26-40ba-86c6-8a07d3ffc672" providerId="ADAL" clId="{F2EBAFA9-D1D5-4A99-B23E-69DBCF4A48F1}" dt="2025-03-05T09:28:33.086" v="21681" actId="207"/>
          <ac:spMkLst>
            <pc:docMk/>
            <pc:sldMk cId="3230121687" sldId="504"/>
            <ac:spMk id="13" creationId="{E96286FD-3842-CB34-3108-3763938F266C}"/>
          </ac:spMkLst>
        </pc:spChg>
        <pc:spChg chg="add mod">
          <ac:chgData name="Philippe Nivlet" userId="79b2451f-3b26-40ba-86c6-8a07d3ffc672" providerId="ADAL" clId="{F2EBAFA9-D1D5-4A99-B23E-69DBCF4A48F1}" dt="2025-03-05T09:39:20.557" v="21935" actId="1076"/>
          <ac:spMkLst>
            <pc:docMk/>
            <pc:sldMk cId="3230121687" sldId="504"/>
            <ac:spMk id="15" creationId="{3BC6B71D-531F-77DF-079F-2F874BCDA1D0}"/>
          </ac:spMkLst>
        </pc:spChg>
        <pc:spChg chg="add mod">
          <ac:chgData name="Philippe Nivlet" userId="79b2451f-3b26-40ba-86c6-8a07d3ffc672" providerId="ADAL" clId="{F2EBAFA9-D1D5-4A99-B23E-69DBCF4A48F1}" dt="2025-03-05T09:40:45.054" v="21946" actId="1076"/>
          <ac:spMkLst>
            <pc:docMk/>
            <pc:sldMk cId="3230121687" sldId="504"/>
            <ac:spMk id="16" creationId="{3F02034C-964E-679E-57A8-7060B8D2A4B8}"/>
          </ac:spMkLst>
        </pc:spChg>
        <pc:spChg chg="mod">
          <ac:chgData name="Philippe Nivlet" userId="79b2451f-3b26-40ba-86c6-8a07d3ffc672" providerId="ADAL" clId="{F2EBAFA9-D1D5-4A99-B23E-69DBCF4A48F1}" dt="2025-03-05T09:40:45.054" v="21946" actId="1076"/>
          <ac:spMkLst>
            <pc:docMk/>
            <pc:sldMk cId="3230121687" sldId="504"/>
            <ac:spMk id="18" creationId="{123EFE50-AF96-46D6-F15B-DD2E4A38316D}"/>
          </ac:spMkLst>
        </pc:spChg>
        <pc:spChg chg="add mod">
          <ac:chgData name="Philippe Nivlet" userId="79b2451f-3b26-40ba-86c6-8a07d3ffc672" providerId="ADAL" clId="{F2EBAFA9-D1D5-4A99-B23E-69DBCF4A48F1}" dt="2025-03-05T09:40:45.054" v="21946" actId="1076"/>
          <ac:spMkLst>
            <pc:docMk/>
            <pc:sldMk cId="3230121687" sldId="504"/>
            <ac:spMk id="19" creationId="{E19E24EE-4E75-28B2-D0A8-A2E09E99B12B}"/>
          </ac:spMkLst>
        </pc:spChg>
        <pc:spChg chg="add mod">
          <ac:chgData name="Philippe Nivlet" userId="79b2451f-3b26-40ba-86c6-8a07d3ffc672" providerId="ADAL" clId="{F2EBAFA9-D1D5-4A99-B23E-69DBCF4A48F1}" dt="2025-03-05T09:28:33.086" v="21681" actId="207"/>
          <ac:spMkLst>
            <pc:docMk/>
            <pc:sldMk cId="3230121687" sldId="504"/>
            <ac:spMk id="20" creationId="{FD62A789-500E-0717-85D4-6DD6E75332D3}"/>
          </ac:spMkLst>
        </pc:spChg>
        <pc:spChg chg="add mod">
          <ac:chgData name="Philippe Nivlet" userId="79b2451f-3b26-40ba-86c6-8a07d3ffc672" providerId="ADAL" clId="{F2EBAFA9-D1D5-4A99-B23E-69DBCF4A48F1}" dt="2025-03-05T09:28:33.086" v="21681" actId="207"/>
          <ac:spMkLst>
            <pc:docMk/>
            <pc:sldMk cId="3230121687" sldId="504"/>
            <ac:spMk id="21" creationId="{EF826972-DBBA-456B-FA05-8EE3D1B0CB2C}"/>
          </ac:spMkLst>
        </pc:spChg>
        <pc:spChg chg="mod">
          <ac:chgData name="Philippe Nivlet" userId="79b2451f-3b26-40ba-86c6-8a07d3ffc672" providerId="ADAL" clId="{F2EBAFA9-D1D5-4A99-B23E-69DBCF4A48F1}" dt="2025-03-05T09:40:45.054" v="21946" actId="1076"/>
          <ac:spMkLst>
            <pc:docMk/>
            <pc:sldMk cId="3230121687" sldId="504"/>
            <ac:spMk id="24" creationId="{B3DDC379-0DAE-43E7-4A58-F4E66C11D3AE}"/>
          </ac:spMkLst>
        </pc:spChg>
        <pc:spChg chg="add mod">
          <ac:chgData name="Philippe Nivlet" userId="79b2451f-3b26-40ba-86c6-8a07d3ffc672" providerId="ADAL" clId="{F2EBAFA9-D1D5-4A99-B23E-69DBCF4A48F1}" dt="2025-03-05T09:28:15.811" v="21679" actId="207"/>
          <ac:spMkLst>
            <pc:docMk/>
            <pc:sldMk cId="3230121687" sldId="504"/>
            <ac:spMk id="25" creationId="{16EA8EEB-2DAB-CC34-3D2A-553DB80BB9CB}"/>
          </ac:spMkLst>
        </pc:spChg>
        <pc:spChg chg="add mod">
          <ac:chgData name="Philippe Nivlet" userId="79b2451f-3b26-40ba-86c6-8a07d3ffc672" providerId="ADAL" clId="{F2EBAFA9-D1D5-4A99-B23E-69DBCF4A48F1}" dt="2025-03-05T09:40:45.054" v="21946" actId="1076"/>
          <ac:spMkLst>
            <pc:docMk/>
            <pc:sldMk cId="3230121687" sldId="504"/>
            <ac:spMk id="26" creationId="{F76025E1-12FF-BCED-03D0-D936E3908412}"/>
          </ac:spMkLst>
        </pc:spChg>
        <pc:spChg chg="add mod">
          <ac:chgData name="Philippe Nivlet" userId="79b2451f-3b26-40ba-86c6-8a07d3ffc672" providerId="ADAL" clId="{F2EBAFA9-D1D5-4A99-B23E-69DBCF4A48F1}" dt="2025-03-05T09:40:45.054" v="21946" actId="1076"/>
          <ac:spMkLst>
            <pc:docMk/>
            <pc:sldMk cId="3230121687" sldId="504"/>
            <ac:spMk id="27" creationId="{AE94C844-2EE4-8A8E-9E73-C123235D41CC}"/>
          </ac:spMkLst>
        </pc:spChg>
        <pc:spChg chg="add mod">
          <ac:chgData name="Philippe Nivlet" userId="79b2451f-3b26-40ba-86c6-8a07d3ffc672" providerId="ADAL" clId="{F2EBAFA9-D1D5-4A99-B23E-69DBCF4A48F1}" dt="2025-03-05T09:28:15.811" v="21679" actId="207"/>
          <ac:spMkLst>
            <pc:docMk/>
            <pc:sldMk cId="3230121687" sldId="504"/>
            <ac:spMk id="28" creationId="{2EF14864-4BEB-4735-0A55-3C2EE5FFF216}"/>
          </ac:spMkLst>
        </pc:spChg>
        <pc:spChg chg="add mod">
          <ac:chgData name="Philippe Nivlet" userId="79b2451f-3b26-40ba-86c6-8a07d3ffc672" providerId="ADAL" clId="{F2EBAFA9-D1D5-4A99-B23E-69DBCF4A48F1}" dt="2025-03-05T09:28:15.811" v="21679" actId="207"/>
          <ac:spMkLst>
            <pc:docMk/>
            <pc:sldMk cId="3230121687" sldId="504"/>
            <ac:spMk id="29" creationId="{BD88D21E-B0CC-C95E-0AAD-6495D663081D}"/>
          </ac:spMkLst>
        </pc:spChg>
        <pc:spChg chg="add mod">
          <ac:chgData name="Philippe Nivlet" userId="79b2451f-3b26-40ba-86c6-8a07d3ffc672" providerId="ADAL" clId="{F2EBAFA9-D1D5-4A99-B23E-69DBCF4A48F1}" dt="2025-03-05T09:28:15.811" v="21679" actId="207"/>
          <ac:spMkLst>
            <pc:docMk/>
            <pc:sldMk cId="3230121687" sldId="504"/>
            <ac:spMk id="30" creationId="{F192053F-DA4A-37B9-BF5D-2CE53E6BD020}"/>
          </ac:spMkLst>
        </pc:spChg>
        <pc:spChg chg="add mod">
          <ac:chgData name="Philippe Nivlet" userId="79b2451f-3b26-40ba-86c6-8a07d3ffc672" providerId="ADAL" clId="{F2EBAFA9-D1D5-4A99-B23E-69DBCF4A48F1}" dt="2025-03-05T09:28:15.811" v="21679" actId="207"/>
          <ac:spMkLst>
            <pc:docMk/>
            <pc:sldMk cId="3230121687" sldId="504"/>
            <ac:spMk id="31" creationId="{4FB05310-89CB-922F-6E44-58C4475DE34A}"/>
          </ac:spMkLst>
        </pc:spChg>
        <pc:spChg chg="add mod">
          <ac:chgData name="Philippe Nivlet" userId="79b2451f-3b26-40ba-86c6-8a07d3ffc672" providerId="ADAL" clId="{F2EBAFA9-D1D5-4A99-B23E-69DBCF4A48F1}" dt="2025-03-05T09:40:45.054" v="21946" actId="1076"/>
          <ac:spMkLst>
            <pc:docMk/>
            <pc:sldMk cId="3230121687" sldId="504"/>
            <ac:spMk id="32" creationId="{DA50A15A-9FCB-0386-3724-A63E942E542A}"/>
          </ac:spMkLst>
        </pc:spChg>
        <pc:spChg chg="mod">
          <ac:chgData name="Philippe Nivlet" userId="79b2451f-3b26-40ba-86c6-8a07d3ffc672" providerId="ADAL" clId="{F2EBAFA9-D1D5-4A99-B23E-69DBCF4A48F1}" dt="2025-03-05T09:28:57.781" v="21749" actId="1035"/>
          <ac:spMkLst>
            <pc:docMk/>
            <pc:sldMk cId="3230121687" sldId="504"/>
            <ac:spMk id="33" creationId="{FB8CEC21-687D-D5CA-3A6C-5967DAF2F9C2}"/>
          </ac:spMkLst>
        </pc:spChg>
        <pc:spChg chg="add mod">
          <ac:chgData name="Philippe Nivlet" userId="79b2451f-3b26-40ba-86c6-8a07d3ffc672" providerId="ADAL" clId="{F2EBAFA9-D1D5-4A99-B23E-69DBCF4A48F1}" dt="2025-03-05T09:28:42.430" v="21704" actId="1035"/>
          <ac:spMkLst>
            <pc:docMk/>
            <pc:sldMk cId="3230121687" sldId="504"/>
            <ac:spMk id="34" creationId="{B40C5C5B-22CB-A4A2-E677-59CB54E603F0}"/>
          </ac:spMkLst>
        </pc:spChg>
        <pc:spChg chg="add mod">
          <ac:chgData name="Philippe Nivlet" userId="79b2451f-3b26-40ba-86c6-8a07d3ffc672" providerId="ADAL" clId="{F2EBAFA9-D1D5-4A99-B23E-69DBCF4A48F1}" dt="2025-03-05T09:28:49.537" v="21723" actId="1036"/>
          <ac:spMkLst>
            <pc:docMk/>
            <pc:sldMk cId="3230121687" sldId="504"/>
            <ac:spMk id="36" creationId="{04A0DD5F-85C2-0FC0-B699-C8EB23F55E5D}"/>
          </ac:spMkLst>
        </pc:spChg>
        <pc:spChg chg="mod">
          <ac:chgData name="Philippe Nivlet" userId="79b2451f-3b26-40ba-86c6-8a07d3ffc672" providerId="ADAL" clId="{F2EBAFA9-D1D5-4A99-B23E-69DBCF4A48F1}" dt="2025-03-05T09:28:49.537" v="21723" actId="1036"/>
          <ac:spMkLst>
            <pc:docMk/>
            <pc:sldMk cId="3230121687" sldId="504"/>
            <ac:spMk id="37" creationId="{1B5F483B-296B-42D2-48EF-F92B57B63C15}"/>
          </ac:spMkLst>
        </pc:spChg>
        <pc:spChg chg="add mod">
          <ac:chgData name="Philippe Nivlet" userId="79b2451f-3b26-40ba-86c6-8a07d3ffc672" providerId="ADAL" clId="{F2EBAFA9-D1D5-4A99-B23E-69DBCF4A48F1}" dt="2025-03-05T09:30:15.606" v="21751" actId="1076"/>
          <ac:spMkLst>
            <pc:docMk/>
            <pc:sldMk cId="3230121687" sldId="504"/>
            <ac:spMk id="38" creationId="{FC55864B-973B-2AD9-C79D-AD3F79FD0FD2}"/>
          </ac:spMkLst>
        </pc:spChg>
        <pc:spChg chg="add mod">
          <ac:chgData name="Philippe Nivlet" userId="79b2451f-3b26-40ba-86c6-8a07d3ffc672" providerId="ADAL" clId="{F2EBAFA9-D1D5-4A99-B23E-69DBCF4A48F1}" dt="2025-03-05T09:30:15.606" v="21751" actId="1076"/>
          <ac:spMkLst>
            <pc:docMk/>
            <pc:sldMk cId="3230121687" sldId="504"/>
            <ac:spMk id="39" creationId="{25B8E7D5-0B76-C4D9-2019-39C69C226BBF}"/>
          </ac:spMkLst>
        </pc:spChg>
        <pc:spChg chg="add mod">
          <ac:chgData name="Philippe Nivlet" userId="79b2451f-3b26-40ba-86c6-8a07d3ffc672" providerId="ADAL" clId="{F2EBAFA9-D1D5-4A99-B23E-69DBCF4A48F1}" dt="2025-03-05T09:30:15.606" v="21751" actId="1076"/>
          <ac:spMkLst>
            <pc:docMk/>
            <pc:sldMk cId="3230121687" sldId="504"/>
            <ac:spMk id="40" creationId="{9FC8FFD3-DC04-15CB-5978-12D23095B3D0}"/>
          </ac:spMkLst>
        </pc:spChg>
        <pc:spChg chg="add mod">
          <ac:chgData name="Philippe Nivlet" userId="79b2451f-3b26-40ba-86c6-8a07d3ffc672" providerId="ADAL" clId="{F2EBAFA9-D1D5-4A99-B23E-69DBCF4A48F1}" dt="2025-03-05T09:40:08.462" v="21943" actId="208"/>
          <ac:spMkLst>
            <pc:docMk/>
            <pc:sldMk cId="3230121687" sldId="504"/>
            <ac:spMk id="41" creationId="{424C81CA-F24A-2674-4CF8-51A465275D8C}"/>
          </ac:spMkLst>
        </pc:spChg>
        <pc:spChg chg="add mod">
          <ac:chgData name="Philippe Nivlet" userId="79b2451f-3b26-40ba-86c6-8a07d3ffc672" providerId="ADAL" clId="{F2EBAFA9-D1D5-4A99-B23E-69DBCF4A48F1}" dt="2025-03-05T09:40:29.985" v="21945" actId="208"/>
          <ac:spMkLst>
            <pc:docMk/>
            <pc:sldMk cId="3230121687" sldId="504"/>
            <ac:spMk id="42" creationId="{C31C3D8D-3646-DAE1-6CDD-518DF8E218C5}"/>
          </ac:spMkLst>
        </pc:spChg>
        <pc:spChg chg="add mod">
          <ac:chgData name="Philippe Nivlet" userId="79b2451f-3b26-40ba-86c6-8a07d3ffc672" providerId="ADAL" clId="{F2EBAFA9-D1D5-4A99-B23E-69DBCF4A48F1}" dt="2025-03-05T09:40:45.054" v="21946" actId="1076"/>
          <ac:spMkLst>
            <pc:docMk/>
            <pc:sldMk cId="3230121687" sldId="504"/>
            <ac:spMk id="43" creationId="{82914B40-5AC3-CAD2-DE3E-8C9B5F17E8EF}"/>
          </ac:spMkLst>
        </pc:spChg>
        <pc:spChg chg="add mod ord">
          <ac:chgData name="Philippe Nivlet" userId="79b2451f-3b26-40ba-86c6-8a07d3ffc672" providerId="ADAL" clId="{F2EBAFA9-D1D5-4A99-B23E-69DBCF4A48F1}" dt="2025-03-05T09:41:24.840" v="21951" actId="207"/>
          <ac:spMkLst>
            <pc:docMk/>
            <pc:sldMk cId="3230121687" sldId="504"/>
            <ac:spMk id="44" creationId="{66C6DABF-E898-6723-9F92-97C21C630F0B}"/>
          </ac:spMkLst>
        </pc:spChg>
        <pc:cxnChg chg="mod">
          <ac:chgData name="Philippe Nivlet" userId="79b2451f-3b26-40ba-86c6-8a07d3ffc672" providerId="ADAL" clId="{F2EBAFA9-D1D5-4A99-B23E-69DBCF4A48F1}" dt="2025-03-05T09:27:43.305" v="21606" actId="1076"/>
          <ac:cxnSpMkLst>
            <pc:docMk/>
            <pc:sldMk cId="3230121687" sldId="504"/>
            <ac:cxnSpMk id="6" creationId="{4FC230AE-52F1-0ECF-9DF1-6FC5663308E1}"/>
          </ac:cxnSpMkLst>
        </pc:cxnChg>
        <pc:cxnChg chg="mod">
          <ac:chgData name="Philippe Nivlet" userId="79b2451f-3b26-40ba-86c6-8a07d3ffc672" providerId="ADAL" clId="{F2EBAFA9-D1D5-4A99-B23E-69DBCF4A48F1}" dt="2025-03-05T09:27:41.096" v="21605" actId="14100"/>
          <ac:cxnSpMkLst>
            <pc:docMk/>
            <pc:sldMk cId="3230121687" sldId="504"/>
            <ac:cxnSpMk id="7" creationId="{E13E0269-AC1D-E295-A9A2-5332AF7E46C5}"/>
          </ac:cxnSpMkLst>
        </pc:cxnChg>
      </pc:sldChg>
      <pc:sldChg chg="modSp add mod">
        <pc:chgData name="Philippe Nivlet" userId="79b2451f-3b26-40ba-86c6-8a07d3ffc672" providerId="ADAL" clId="{F2EBAFA9-D1D5-4A99-B23E-69DBCF4A48F1}" dt="2025-03-10T07:47:50.999" v="35082" actId="20577"/>
        <pc:sldMkLst>
          <pc:docMk/>
          <pc:sldMk cId="3213531592" sldId="505"/>
        </pc:sldMkLst>
        <pc:spChg chg="mod">
          <ac:chgData name="Philippe Nivlet" userId="79b2451f-3b26-40ba-86c6-8a07d3ffc672" providerId="ADAL" clId="{F2EBAFA9-D1D5-4A99-B23E-69DBCF4A48F1}" dt="2025-03-10T07:47:50.999" v="35082" actId="20577"/>
          <ac:spMkLst>
            <pc:docMk/>
            <pc:sldMk cId="3213531592" sldId="505"/>
            <ac:spMk id="3" creationId="{1DC72A72-A049-787E-7C7F-5F4E15E17E92}"/>
          </ac:spMkLst>
        </pc:spChg>
      </pc:sldChg>
      <pc:sldChg chg="addSp delSp modSp new mod">
        <pc:chgData name="Philippe Nivlet" userId="79b2451f-3b26-40ba-86c6-8a07d3ffc672" providerId="ADAL" clId="{F2EBAFA9-D1D5-4A99-B23E-69DBCF4A48F1}" dt="2025-03-10T07:48:34.897" v="35102" actId="20577"/>
        <pc:sldMkLst>
          <pc:docMk/>
          <pc:sldMk cId="4080798562" sldId="506"/>
        </pc:sldMkLst>
        <pc:spChg chg="mod">
          <ac:chgData name="Philippe Nivlet" userId="79b2451f-3b26-40ba-86c6-8a07d3ffc672" providerId="ADAL" clId="{F2EBAFA9-D1D5-4A99-B23E-69DBCF4A48F1}" dt="2025-03-06T13:10:44.034" v="26652" actId="1076"/>
          <ac:spMkLst>
            <pc:docMk/>
            <pc:sldMk cId="4080798562" sldId="506"/>
            <ac:spMk id="2" creationId="{59C1BF72-EDF4-EAC8-95FE-670513E9CDEA}"/>
          </ac:spMkLst>
        </pc:spChg>
        <pc:spChg chg="add mod">
          <ac:chgData name="Philippe Nivlet" userId="79b2451f-3b26-40ba-86c6-8a07d3ffc672" providerId="ADAL" clId="{F2EBAFA9-D1D5-4A99-B23E-69DBCF4A48F1}" dt="2025-03-05T09:41:58.212" v="21995" actId="1076"/>
          <ac:spMkLst>
            <pc:docMk/>
            <pc:sldMk cId="4080798562" sldId="506"/>
            <ac:spMk id="9" creationId="{19C0C13B-BECC-1A51-6C39-091A42A70985}"/>
          </ac:spMkLst>
        </pc:spChg>
        <pc:spChg chg="add mod">
          <ac:chgData name="Philippe Nivlet" userId="79b2451f-3b26-40ba-86c6-8a07d3ffc672" providerId="ADAL" clId="{F2EBAFA9-D1D5-4A99-B23E-69DBCF4A48F1}" dt="2025-03-05T09:41:58.212" v="21995" actId="1076"/>
          <ac:spMkLst>
            <pc:docMk/>
            <pc:sldMk cId="4080798562" sldId="506"/>
            <ac:spMk id="17" creationId="{AA2DF316-5FA4-93A4-5859-7BDABFF7E8C1}"/>
          </ac:spMkLst>
        </pc:spChg>
        <pc:spChg chg="add mod">
          <ac:chgData name="Philippe Nivlet" userId="79b2451f-3b26-40ba-86c6-8a07d3ffc672" providerId="ADAL" clId="{F2EBAFA9-D1D5-4A99-B23E-69DBCF4A48F1}" dt="2025-03-05T09:41:58.212" v="21995" actId="1076"/>
          <ac:spMkLst>
            <pc:docMk/>
            <pc:sldMk cId="4080798562" sldId="506"/>
            <ac:spMk id="19" creationId="{BA56C043-4B2E-C307-06F9-7479220FCB67}"/>
          </ac:spMkLst>
        </pc:spChg>
        <pc:spChg chg="add mod">
          <ac:chgData name="Philippe Nivlet" userId="79b2451f-3b26-40ba-86c6-8a07d3ffc672" providerId="ADAL" clId="{F2EBAFA9-D1D5-4A99-B23E-69DBCF4A48F1}" dt="2025-03-05T09:41:58.212" v="21995" actId="1076"/>
          <ac:spMkLst>
            <pc:docMk/>
            <pc:sldMk cId="4080798562" sldId="506"/>
            <ac:spMk id="21" creationId="{FC217CA4-1D1D-BAAF-E24A-037DD1A51EEB}"/>
          </ac:spMkLst>
        </pc:spChg>
        <pc:spChg chg="add mod">
          <ac:chgData name="Philippe Nivlet" userId="79b2451f-3b26-40ba-86c6-8a07d3ffc672" providerId="ADAL" clId="{F2EBAFA9-D1D5-4A99-B23E-69DBCF4A48F1}" dt="2025-03-05T09:41:58.212" v="21995" actId="1076"/>
          <ac:spMkLst>
            <pc:docMk/>
            <pc:sldMk cId="4080798562" sldId="506"/>
            <ac:spMk id="24" creationId="{2EAA2CEF-2317-2A9A-CAA4-F5E212195E66}"/>
          </ac:spMkLst>
        </pc:spChg>
        <pc:spChg chg="add mod">
          <ac:chgData name="Philippe Nivlet" userId="79b2451f-3b26-40ba-86c6-8a07d3ffc672" providerId="ADAL" clId="{F2EBAFA9-D1D5-4A99-B23E-69DBCF4A48F1}" dt="2025-03-05T09:41:58.212" v="21995" actId="1076"/>
          <ac:spMkLst>
            <pc:docMk/>
            <pc:sldMk cId="4080798562" sldId="506"/>
            <ac:spMk id="26" creationId="{EF30DB18-96D3-0F27-F969-54B8E74E6ABB}"/>
          </ac:spMkLst>
        </pc:spChg>
        <pc:spChg chg="add mod">
          <ac:chgData name="Philippe Nivlet" userId="79b2451f-3b26-40ba-86c6-8a07d3ffc672" providerId="ADAL" clId="{F2EBAFA9-D1D5-4A99-B23E-69DBCF4A48F1}" dt="2025-03-05T09:41:58.212" v="21995" actId="1076"/>
          <ac:spMkLst>
            <pc:docMk/>
            <pc:sldMk cId="4080798562" sldId="506"/>
            <ac:spMk id="29" creationId="{B7C375CC-7418-E4D7-B6A5-27DBEC23213E}"/>
          </ac:spMkLst>
        </pc:spChg>
        <pc:spChg chg="add mod">
          <ac:chgData name="Philippe Nivlet" userId="79b2451f-3b26-40ba-86c6-8a07d3ffc672" providerId="ADAL" clId="{F2EBAFA9-D1D5-4A99-B23E-69DBCF4A48F1}" dt="2025-03-05T09:41:58.212" v="21995" actId="1076"/>
          <ac:spMkLst>
            <pc:docMk/>
            <pc:sldMk cId="4080798562" sldId="506"/>
            <ac:spMk id="32" creationId="{F8D1B540-DDF5-C01C-493C-3E56AE4E27C1}"/>
          </ac:spMkLst>
        </pc:spChg>
        <pc:spChg chg="add mod">
          <ac:chgData name="Philippe Nivlet" userId="79b2451f-3b26-40ba-86c6-8a07d3ffc672" providerId="ADAL" clId="{F2EBAFA9-D1D5-4A99-B23E-69DBCF4A48F1}" dt="2025-03-05T09:41:58.212" v="21995" actId="1076"/>
          <ac:spMkLst>
            <pc:docMk/>
            <pc:sldMk cId="4080798562" sldId="506"/>
            <ac:spMk id="37" creationId="{FBD84F30-1B40-A5C8-7E40-26AE76BBCA4C}"/>
          </ac:spMkLst>
        </pc:spChg>
        <pc:spChg chg="add mod">
          <ac:chgData name="Philippe Nivlet" userId="79b2451f-3b26-40ba-86c6-8a07d3ffc672" providerId="ADAL" clId="{F2EBAFA9-D1D5-4A99-B23E-69DBCF4A48F1}" dt="2025-03-05T09:41:58.212" v="21995" actId="1076"/>
          <ac:spMkLst>
            <pc:docMk/>
            <pc:sldMk cId="4080798562" sldId="506"/>
            <ac:spMk id="41" creationId="{F999474C-32D5-08C2-1052-1F66D19885E6}"/>
          </ac:spMkLst>
        </pc:spChg>
        <pc:spChg chg="add mod">
          <ac:chgData name="Philippe Nivlet" userId="79b2451f-3b26-40ba-86c6-8a07d3ffc672" providerId="ADAL" clId="{F2EBAFA9-D1D5-4A99-B23E-69DBCF4A48F1}" dt="2025-03-10T07:48:34.897" v="35102" actId="20577"/>
          <ac:spMkLst>
            <pc:docMk/>
            <pc:sldMk cId="4080798562" sldId="506"/>
            <ac:spMk id="42" creationId="{516F255A-626C-3996-794D-AD182E360E09}"/>
          </ac:spMkLst>
        </pc:spChg>
        <pc:spChg chg="add mod">
          <ac:chgData name="Philippe Nivlet" userId="79b2451f-3b26-40ba-86c6-8a07d3ffc672" providerId="ADAL" clId="{F2EBAFA9-D1D5-4A99-B23E-69DBCF4A48F1}" dt="2025-03-10T07:48:28.376" v="35092" actId="20577"/>
          <ac:spMkLst>
            <pc:docMk/>
            <pc:sldMk cId="4080798562" sldId="506"/>
            <ac:spMk id="43" creationId="{6FC527AB-7E15-B69B-57F4-FEC5D2763EEC}"/>
          </ac:spMkLst>
        </pc:spChg>
        <pc:spChg chg="add mod">
          <ac:chgData name="Philippe Nivlet" userId="79b2451f-3b26-40ba-86c6-8a07d3ffc672" providerId="ADAL" clId="{F2EBAFA9-D1D5-4A99-B23E-69DBCF4A48F1}" dt="2025-03-05T09:44:26.308" v="22167" actId="1076"/>
          <ac:spMkLst>
            <pc:docMk/>
            <pc:sldMk cId="4080798562" sldId="506"/>
            <ac:spMk id="46" creationId="{041ECDB1-5D09-9424-8886-F476371ACD80}"/>
          </ac:spMkLst>
        </pc:spChg>
        <pc:spChg chg="add mod">
          <ac:chgData name="Philippe Nivlet" userId="79b2451f-3b26-40ba-86c6-8a07d3ffc672" providerId="ADAL" clId="{F2EBAFA9-D1D5-4A99-B23E-69DBCF4A48F1}" dt="2025-03-05T09:44:26.308" v="22167" actId="1076"/>
          <ac:spMkLst>
            <pc:docMk/>
            <pc:sldMk cId="4080798562" sldId="506"/>
            <ac:spMk id="47" creationId="{1B92E16C-6A79-EBC9-A5D6-8290F33945D4}"/>
          </ac:spMkLst>
        </pc:spChg>
        <pc:spChg chg="add mod">
          <ac:chgData name="Philippe Nivlet" userId="79b2451f-3b26-40ba-86c6-8a07d3ffc672" providerId="ADAL" clId="{F2EBAFA9-D1D5-4A99-B23E-69DBCF4A48F1}" dt="2025-03-05T09:44:26.308" v="22167" actId="1076"/>
          <ac:spMkLst>
            <pc:docMk/>
            <pc:sldMk cId="4080798562" sldId="506"/>
            <ac:spMk id="48" creationId="{1C5575E3-1187-A586-F44A-A7A65C72286B}"/>
          </ac:spMkLst>
        </pc:spChg>
        <pc:spChg chg="add mod">
          <ac:chgData name="Philippe Nivlet" userId="79b2451f-3b26-40ba-86c6-8a07d3ffc672" providerId="ADAL" clId="{F2EBAFA9-D1D5-4A99-B23E-69DBCF4A48F1}" dt="2025-03-05T09:44:26.308" v="22167" actId="1076"/>
          <ac:spMkLst>
            <pc:docMk/>
            <pc:sldMk cId="4080798562" sldId="506"/>
            <ac:spMk id="55" creationId="{BFE0E6C5-B22A-1E87-B9E9-A29069B5DC90}"/>
          </ac:spMkLst>
        </pc:spChg>
        <pc:spChg chg="add mod">
          <ac:chgData name="Philippe Nivlet" userId="79b2451f-3b26-40ba-86c6-8a07d3ffc672" providerId="ADAL" clId="{F2EBAFA9-D1D5-4A99-B23E-69DBCF4A48F1}" dt="2025-03-05T09:44:26.308" v="22167" actId="1076"/>
          <ac:spMkLst>
            <pc:docMk/>
            <pc:sldMk cId="4080798562" sldId="506"/>
            <ac:spMk id="56" creationId="{409C7222-4DA2-1087-A48F-AA417981FDC7}"/>
          </ac:spMkLst>
        </pc:spChg>
        <pc:spChg chg="add mod">
          <ac:chgData name="Philippe Nivlet" userId="79b2451f-3b26-40ba-86c6-8a07d3ffc672" providerId="ADAL" clId="{F2EBAFA9-D1D5-4A99-B23E-69DBCF4A48F1}" dt="2025-03-05T09:44:26.308" v="22167" actId="1076"/>
          <ac:spMkLst>
            <pc:docMk/>
            <pc:sldMk cId="4080798562" sldId="506"/>
            <ac:spMk id="62" creationId="{7FFBE1D9-F816-1A06-D80B-2F9451CC55BE}"/>
          </ac:spMkLst>
        </pc:spChg>
        <pc:spChg chg="add mod">
          <ac:chgData name="Philippe Nivlet" userId="79b2451f-3b26-40ba-86c6-8a07d3ffc672" providerId="ADAL" clId="{F2EBAFA9-D1D5-4A99-B23E-69DBCF4A48F1}" dt="2025-03-05T09:44:26.308" v="22167" actId="1076"/>
          <ac:spMkLst>
            <pc:docMk/>
            <pc:sldMk cId="4080798562" sldId="506"/>
            <ac:spMk id="66" creationId="{E99E2E16-9343-EFAA-95E8-9FFA162B8F66}"/>
          </ac:spMkLst>
        </pc:spChg>
        <pc:spChg chg="add mod">
          <ac:chgData name="Philippe Nivlet" userId="79b2451f-3b26-40ba-86c6-8a07d3ffc672" providerId="ADAL" clId="{F2EBAFA9-D1D5-4A99-B23E-69DBCF4A48F1}" dt="2025-03-05T09:44:26.308" v="22167" actId="1076"/>
          <ac:spMkLst>
            <pc:docMk/>
            <pc:sldMk cId="4080798562" sldId="506"/>
            <ac:spMk id="67" creationId="{BF00D03C-0A47-0DEC-B556-8DF138D22C23}"/>
          </ac:spMkLst>
        </pc:spChg>
        <pc:spChg chg="add mod">
          <ac:chgData name="Philippe Nivlet" userId="79b2451f-3b26-40ba-86c6-8a07d3ffc672" providerId="ADAL" clId="{F2EBAFA9-D1D5-4A99-B23E-69DBCF4A48F1}" dt="2025-03-05T09:44:26.308" v="22167" actId="1076"/>
          <ac:spMkLst>
            <pc:docMk/>
            <pc:sldMk cId="4080798562" sldId="506"/>
            <ac:spMk id="70" creationId="{A3B8DB5A-BB22-234E-D50C-3F6C1EEA1F1F}"/>
          </ac:spMkLst>
        </pc:spChg>
        <pc:spChg chg="mod">
          <ac:chgData name="Philippe Nivlet" userId="79b2451f-3b26-40ba-86c6-8a07d3ffc672" providerId="ADAL" clId="{F2EBAFA9-D1D5-4A99-B23E-69DBCF4A48F1}" dt="2025-03-05T09:45:20.171" v="22201" actId="1038"/>
          <ac:spMkLst>
            <pc:docMk/>
            <pc:sldMk cId="4080798562" sldId="506"/>
            <ac:spMk id="74" creationId="{C4A1BB7B-A8E7-C082-F943-81F90071E7CF}"/>
          </ac:spMkLst>
        </pc:spChg>
        <pc:spChg chg="mod">
          <ac:chgData name="Philippe Nivlet" userId="79b2451f-3b26-40ba-86c6-8a07d3ffc672" providerId="ADAL" clId="{F2EBAFA9-D1D5-4A99-B23E-69DBCF4A48F1}" dt="2025-03-05T09:45:20.171" v="22201" actId="1038"/>
          <ac:spMkLst>
            <pc:docMk/>
            <pc:sldMk cId="4080798562" sldId="506"/>
            <ac:spMk id="75" creationId="{E2CD4CE8-5C13-39FB-77F8-15890644D901}"/>
          </ac:spMkLst>
        </pc:spChg>
        <pc:spChg chg="mod">
          <ac:chgData name="Philippe Nivlet" userId="79b2451f-3b26-40ba-86c6-8a07d3ffc672" providerId="ADAL" clId="{F2EBAFA9-D1D5-4A99-B23E-69DBCF4A48F1}" dt="2025-03-05T09:45:20.171" v="22201" actId="1038"/>
          <ac:spMkLst>
            <pc:docMk/>
            <pc:sldMk cId="4080798562" sldId="506"/>
            <ac:spMk id="76" creationId="{7508678A-B57E-5E8B-1B75-46549E2407F4}"/>
          </ac:spMkLst>
        </pc:spChg>
        <pc:spChg chg="mod">
          <ac:chgData name="Philippe Nivlet" userId="79b2451f-3b26-40ba-86c6-8a07d3ffc672" providerId="ADAL" clId="{F2EBAFA9-D1D5-4A99-B23E-69DBCF4A48F1}" dt="2025-03-05T09:45:30.395" v="22202" actId="688"/>
          <ac:spMkLst>
            <pc:docMk/>
            <pc:sldMk cId="4080798562" sldId="506"/>
            <ac:spMk id="77" creationId="{4B469D64-F7C2-B6D7-A8FD-8338EB5190CE}"/>
          </ac:spMkLst>
        </pc:spChg>
        <pc:spChg chg="add mod">
          <ac:chgData name="Philippe Nivlet" userId="79b2451f-3b26-40ba-86c6-8a07d3ffc672" providerId="ADAL" clId="{F2EBAFA9-D1D5-4A99-B23E-69DBCF4A48F1}" dt="2025-03-05T09:45:30.395" v="22202" actId="688"/>
          <ac:spMkLst>
            <pc:docMk/>
            <pc:sldMk cId="4080798562" sldId="506"/>
            <ac:spMk id="78" creationId="{58A2A5AA-C49D-5EC4-A6AC-73E8462EC58D}"/>
          </ac:spMkLst>
        </pc:spChg>
        <pc:spChg chg="mod">
          <ac:chgData name="Philippe Nivlet" userId="79b2451f-3b26-40ba-86c6-8a07d3ffc672" providerId="ADAL" clId="{F2EBAFA9-D1D5-4A99-B23E-69DBCF4A48F1}" dt="2025-03-05T09:45:30.395" v="22202" actId="688"/>
          <ac:spMkLst>
            <pc:docMk/>
            <pc:sldMk cId="4080798562" sldId="506"/>
            <ac:spMk id="79" creationId="{569D3798-74FF-5D41-F077-81E508451435}"/>
          </ac:spMkLst>
        </pc:spChg>
        <pc:spChg chg="add mod">
          <ac:chgData name="Philippe Nivlet" userId="79b2451f-3b26-40ba-86c6-8a07d3ffc672" providerId="ADAL" clId="{F2EBAFA9-D1D5-4A99-B23E-69DBCF4A48F1}" dt="2025-03-06T08:54:01.077" v="24731" actId="20577"/>
          <ac:spMkLst>
            <pc:docMk/>
            <pc:sldMk cId="4080798562" sldId="506"/>
            <ac:spMk id="80" creationId="{C5E66870-5304-E117-44C7-157EC42540A3}"/>
          </ac:spMkLst>
        </pc:spChg>
        <pc:spChg chg="add del">
          <ac:chgData name="Philippe Nivlet" userId="79b2451f-3b26-40ba-86c6-8a07d3ffc672" providerId="ADAL" clId="{F2EBAFA9-D1D5-4A99-B23E-69DBCF4A48F1}" dt="2025-03-05T09:46:43.481" v="22240" actId="478"/>
          <ac:spMkLst>
            <pc:docMk/>
            <pc:sldMk cId="4080798562" sldId="506"/>
            <ac:spMk id="83" creationId="{01617071-0233-3A0D-191E-CFD77A19F082}"/>
          </ac:spMkLst>
        </pc:spChg>
        <pc:spChg chg="add del mod">
          <ac:chgData name="Philippe Nivlet" userId="79b2451f-3b26-40ba-86c6-8a07d3ffc672" providerId="ADAL" clId="{F2EBAFA9-D1D5-4A99-B23E-69DBCF4A48F1}" dt="2025-03-05T09:46:43.481" v="22240" actId="478"/>
          <ac:spMkLst>
            <pc:docMk/>
            <pc:sldMk cId="4080798562" sldId="506"/>
            <ac:spMk id="84" creationId="{F8F4D06E-C7F7-2398-427B-F36F69E615AC}"/>
          </ac:spMkLst>
        </pc:spChg>
        <pc:spChg chg="add del">
          <ac:chgData name="Philippe Nivlet" userId="79b2451f-3b26-40ba-86c6-8a07d3ffc672" providerId="ADAL" clId="{F2EBAFA9-D1D5-4A99-B23E-69DBCF4A48F1}" dt="2025-03-05T09:46:43.481" v="22240" actId="478"/>
          <ac:spMkLst>
            <pc:docMk/>
            <pc:sldMk cId="4080798562" sldId="506"/>
            <ac:spMk id="85" creationId="{160C2CE7-B190-C58A-103F-994572671092}"/>
          </ac:spMkLst>
        </pc:spChg>
        <pc:spChg chg="add del">
          <ac:chgData name="Philippe Nivlet" userId="79b2451f-3b26-40ba-86c6-8a07d3ffc672" providerId="ADAL" clId="{F2EBAFA9-D1D5-4A99-B23E-69DBCF4A48F1}" dt="2025-03-05T09:46:43.481" v="22240" actId="478"/>
          <ac:spMkLst>
            <pc:docMk/>
            <pc:sldMk cId="4080798562" sldId="506"/>
            <ac:spMk id="89" creationId="{5E5B5EBF-485A-020A-D9E1-3A8DE33E09A3}"/>
          </ac:spMkLst>
        </pc:spChg>
        <pc:spChg chg="add mod">
          <ac:chgData name="Philippe Nivlet" userId="79b2451f-3b26-40ba-86c6-8a07d3ffc672" providerId="ADAL" clId="{F2EBAFA9-D1D5-4A99-B23E-69DBCF4A48F1}" dt="2025-03-05T09:46:33.982" v="22237" actId="1076"/>
          <ac:spMkLst>
            <pc:docMk/>
            <pc:sldMk cId="4080798562" sldId="506"/>
            <ac:spMk id="90" creationId="{C3C7A2F7-2EC5-E646-EC89-67B6204356FC}"/>
          </ac:spMkLst>
        </pc:spChg>
        <pc:spChg chg="add del">
          <ac:chgData name="Philippe Nivlet" userId="79b2451f-3b26-40ba-86c6-8a07d3ffc672" providerId="ADAL" clId="{F2EBAFA9-D1D5-4A99-B23E-69DBCF4A48F1}" dt="2025-03-05T09:46:43.481" v="22240" actId="478"/>
          <ac:spMkLst>
            <pc:docMk/>
            <pc:sldMk cId="4080798562" sldId="506"/>
            <ac:spMk id="92" creationId="{6A0F2EA8-A6D7-2F40-BC3C-F9C202C5D937}"/>
          </ac:spMkLst>
        </pc:spChg>
        <pc:spChg chg="add del">
          <ac:chgData name="Philippe Nivlet" userId="79b2451f-3b26-40ba-86c6-8a07d3ffc672" providerId="ADAL" clId="{F2EBAFA9-D1D5-4A99-B23E-69DBCF4A48F1}" dt="2025-03-05T09:46:43.481" v="22240" actId="478"/>
          <ac:spMkLst>
            <pc:docMk/>
            <pc:sldMk cId="4080798562" sldId="506"/>
            <ac:spMk id="93" creationId="{FA37250F-A67E-8064-0947-04E30950E718}"/>
          </ac:spMkLst>
        </pc:spChg>
        <pc:spChg chg="add del">
          <ac:chgData name="Philippe Nivlet" userId="79b2451f-3b26-40ba-86c6-8a07d3ffc672" providerId="ADAL" clId="{F2EBAFA9-D1D5-4A99-B23E-69DBCF4A48F1}" dt="2025-03-05T09:46:43.481" v="22240" actId="478"/>
          <ac:spMkLst>
            <pc:docMk/>
            <pc:sldMk cId="4080798562" sldId="506"/>
            <ac:spMk id="95" creationId="{E1F96557-9775-A116-C961-5034CC4089FA}"/>
          </ac:spMkLst>
        </pc:spChg>
        <pc:spChg chg="add mod">
          <ac:chgData name="Philippe Nivlet" userId="79b2451f-3b26-40ba-86c6-8a07d3ffc672" providerId="ADAL" clId="{F2EBAFA9-D1D5-4A99-B23E-69DBCF4A48F1}" dt="2025-03-05T09:46:33.982" v="22237" actId="1076"/>
          <ac:spMkLst>
            <pc:docMk/>
            <pc:sldMk cId="4080798562" sldId="506"/>
            <ac:spMk id="96" creationId="{AAD1C574-E574-82FA-E525-7CB97C017323}"/>
          </ac:spMkLst>
        </pc:spChg>
        <pc:spChg chg="add del">
          <ac:chgData name="Philippe Nivlet" userId="79b2451f-3b26-40ba-86c6-8a07d3ffc672" providerId="ADAL" clId="{F2EBAFA9-D1D5-4A99-B23E-69DBCF4A48F1}" dt="2025-03-05T09:46:43.481" v="22240" actId="478"/>
          <ac:spMkLst>
            <pc:docMk/>
            <pc:sldMk cId="4080798562" sldId="506"/>
            <ac:spMk id="97" creationId="{572D9CD0-113F-F4E1-D3D7-3666BD389C90}"/>
          </ac:spMkLst>
        </pc:spChg>
        <pc:spChg chg="add del">
          <ac:chgData name="Philippe Nivlet" userId="79b2451f-3b26-40ba-86c6-8a07d3ffc672" providerId="ADAL" clId="{F2EBAFA9-D1D5-4A99-B23E-69DBCF4A48F1}" dt="2025-03-05T09:46:43.481" v="22240" actId="478"/>
          <ac:spMkLst>
            <pc:docMk/>
            <pc:sldMk cId="4080798562" sldId="506"/>
            <ac:spMk id="98" creationId="{99272BC8-A568-885C-B945-719F74C84BBF}"/>
          </ac:spMkLst>
        </pc:spChg>
        <pc:spChg chg="add mod">
          <ac:chgData name="Philippe Nivlet" userId="79b2451f-3b26-40ba-86c6-8a07d3ffc672" providerId="ADAL" clId="{F2EBAFA9-D1D5-4A99-B23E-69DBCF4A48F1}" dt="2025-03-05T09:46:33.982" v="22237" actId="1076"/>
          <ac:spMkLst>
            <pc:docMk/>
            <pc:sldMk cId="4080798562" sldId="506"/>
            <ac:spMk id="99" creationId="{4C9AFA00-1016-255B-789A-39B562CFF86C}"/>
          </ac:spMkLst>
        </pc:spChg>
        <pc:spChg chg="add mod">
          <ac:chgData name="Philippe Nivlet" userId="79b2451f-3b26-40ba-86c6-8a07d3ffc672" providerId="ADAL" clId="{F2EBAFA9-D1D5-4A99-B23E-69DBCF4A48F1}" dt="2025-03-05T09:46:33.982" v="22237" actId="1076"/>
          <ac:spMkLst>
            <pc:docMk/>
            <pc:sldMk cId="4080798562" sldId="506"/>
            <ac:spMk id="100" creationId="{6B67BE95-E912-E0DB-028B-A11880FEA057}"/>
          </ac:spMkLst>
        </pc:spChg>
        <pc:spChg chg="add mod">
          <ac:chgData name="Philippe Nivlet" userId="79b2451f-3b26-40ba-86c6-8a07d3ffc672" providerId="ADAL" clId="{F2EBAFA9-D1D5-4A99-B23E-69DBCF4A48F1}" dt="2025-03-05T09:46:33.982" v="22237" actId="1076"/>
          <ac:spMkLst>
            <pc:docMk/>
            <pc:sldMk cId="4080798562" sldId="506"/>
            <ac:spMk id="102" creationId="{FBDBF821-4522-C763-1415-B816DCCCA4DA}"/>
          </ac:spMkLst>
        </pc:spChg>
        <pc:spChg chg="add mod">
          <ac:chgData name="Philippe Nivlet" userId="79b2451f-3b26-40ba-86c6-8a07d3ffc672" providerId="ADAL" clId="{F2EBAFA9-D1D5-4A99-B23E-69DBCF4A48F1}" dt="2025-03-05T09:46:33.982" v="22237" actId="1076"/>
          <ac:spMkLst>
            <pc:docMk/>
            <pc:sldMk cId="4080798562" sldId="506"/>
            <ac:spMk id="103" creationId="{07481A0B-96FB-FE38-0915-88E73A087492}"/>
          </ac:spMkLst>
        </pc:spChg>
        <pc:spChg chg="add mod">
          <ac:chgData name="Philippe Nivlet" userId="79b2451f-3b26-40ba-86c6-8a07d3ffc672" providerId="ADAL" clId="{F2EBAFA9-D1D5-4A99-B23E-69DBCF4A48F1}" dt="2025-03-05T09:46:33.982" v="22237" actId="1076"/>
          <ac:spMkLst>
            <pc:docMk/>
            <pc:sldMk cId="4080798562" sldId="506"/>
            <ac:spMk id="109" creationId="{1295CB8C-12E1-B9D9-C2D9-09EFC0287784}"/>
          </ac:spMkLst>
        </pc:spChg>
        <pc:spChg chg="add mod">
          <ac:chgData name="Philippe Nivlet" userId="79b2451f-3b26-40ba-86c6-8a07d3ffc672" providerId="ADAL" clId="{F2EBAFA9-D1D5-4A99-B23E-69DBCF4A48F1}" dt="2025-03-05T09:46:33.982" v="22237" actId="1076"/>
          <ac:spMkLst>
            <pc:docMk/>
            <pc:sldMk cId="4080798562" sldId="506"/>
            <ac:spMk id="110" creationId="{9EF4E27F-7C66-F816-CD55-CDFFC4B2CB28}"/>
          </ac:spMkLst>
        </pc:spChg>
        <pc:spChg chg="add mod">
          <ac:chgData name="Philippe Nivlet" userId="79b2451f-3b26-40ba-86c6-8a07d3ffc672" providerId="ADAL" clId="{F2EBAFA9-D1D5-4A99-B23E-69DBCF4A48F1}" dt="2025-03-05T09:47:21.984" v="22248" actId="208"/>
          <ac:spMkLst>
            <pc:docMk/>
            <pc:sldMk cId="4080798562" sldId="506"/>
            <ac:spMk id="117" creationId="{917332EF-15EE-A6D8-E104-B6AACD46F7D6}"/>
          </ac:spMkLst>
        </pc:spChg>
        <pc:spChg chg="add mod">
          <ac:chgData name="Philippe Nivlet" userId="79b2451f-3b26-40ba-86c6-8a07d3ffc672" providerId="ADAL" clId="{F2EBAFA9-D1D5-4A99-B23E-69DBCF4A48F1}" dt="2025-03-05T09:47:58.795" v="22252" actId="208"/>
          <ac:spMkLst>
            <pc:docMk/>
            <pc:sldMk cId="4080798562" sldId="506"/>
            <ac:spMk id="119" creationId="{645ABF5F-2438-6D25-2D5F-5A00775467AA}"/>
          </ac:spMkLst>
        </pc:spChg>
        <pc:spChg chg="add mod">
          <ac:chgData name="Philippe Nivlet" userId="79b2451f-3b26-40ba-86c6-8a07d3ffc672" providerId="ADAL" clId="{F2EBAFA9-D1D5-4A99-B23E-69DBCF4A48F1}" dt="2025-03-05T09:48:21.420" v="22254" actId="208"/>
          <ac:spMkLst>
            <pc:docMk/>
            <pc:sldMk cId="4080798562" sldId="506"/>
            <ac:spMk id="120" creationId="{29F7FAE0-EAB8-A6DF-A8E2-A7D3A9DFAA70}"/>
          </ac:spMkLst>
        </pc:spChg>
        <pc:spChg chg="add mod">
          <ac:chgData name="Philippe Nivlet" userId="79b2451f-3b26-40ba-86c6-8a07d3ffc672" providerId="ADAL" clId="{F2EBAFA9-D1D5-4A99-B23E-69DBCF4A48F1}" dt="2025-03-05T09:48:36.609" v="22256" actId="208"/>
          <ac:spMkLst>
            <pc:docMk/>
            <pc:sldMk cId="4080798562" sldId="506"/>
            <ac:spMk id="121" creationId="{55FE29F2-0107-A59C-95F4-C0A3863490B9}"/>
          </ac:spMkLst>
        </pc:spChg>
      </pc:sldChg>
      <pc:sldChg chg="addSp delSp modSp add mod ord">
        <pc:chgData name="Philippe Nivlet" userId="79b2451f-3b26-40ba-86c6-8a07d3ffc672" providerId="ADAL" clId="{F2EBAFA9-D1D5-4A99-B23E-69DBCF4A48F1}" dt="2025-03-05T10:59:05.899" v="22386"/>
        <pc:sldMkLst>
          <pc:docMk/>
          <pc:sldMk cId="1467711532" sldId="507"/>
        </pc:sldMkLst>
        <pc:spChg chg="mod">
          <ac:chgData name="Philippe Nivlet" userId="79b2451f-3b26-40ba-86c6-8a07d3ffc672" providerId="ADAL" clId="{F2EBAFA9-D1D5-4A99-B23E-69DBCF4A48F1}" dt="2025-03-05T09:49:12.786" v="22312" actId="20577"/>
          <ac:spMkLst>
            <pc:docMk/>
            <pc:sldMk cId="1467711532" sldId="507"/>
            <ac:spMk id="6" creationId="{02283B0F-69CC-F79B-1134-96C13D00305F}"/>
          </ac:spMkLst>
        </pc:spChg>
        <pc:spChg chg="mod">
          <ac:chgData name="Philippe Nivlet" userId="79b2451f-3b26-40ba-86c6-8a07d3ffc672" providerId="ADAL" clId="{F2EBAFA9-D1D5-4A99-B23E-69DBCF4A48F1}" dt="2025-03-05T09:52:27.396" v="22330" actId="1076"/>
          <ac:spMkLst>
            <pc:docMk/>
            <pc:sldMk cId="1467711532" sldId="507"/>
            <ac:spMk id="7" creationId="{7C950FEA-04C7-62DF-4B80-928383AE862A}"/>
          </ac:spMkLst>
        </pc:spChg>
        <pc:spChg chg="mod">
          <ac:chgData name="Philippe Nivlet" userId="79b2451f-3b26-40ba-86c6-8a07d3ffc672" providerId="ADAL" clId="{F2EBAFA9-D1D5-4A99-B23E-69DBCF4A48F1}" dt="2025-03-05T09:52:44.787" v="22333" actId="1076"/>
          <ac:spMkLst>
            <pc:docMk/>
            <pc:sldMk cId="1467711532" sldId="507"/>
            <ac:spMk id="8" creationId="{1409697D-D166-7488-A689-46F7CE399B71}"/>
          </ac:spMkLst>
        </pc:spChg>
        <pc:spChg chg="mod">
          <ac:chgData name="Philippe Nivlet" userId="79b2451f-3b26-40ba-86c6-8a07d3ffc672" providerId="ADAL" clId="{F2EBAFA9-D1D5-4A99-B23E-69DBCF4A48F1}" dt="2025-03-05T09:52:30.931" v="22331" actId="1076"/>
          <ac:spMkLst>
            <pc:docMk/>
            <pc:sldMk cId="1467711532" sldId="507"/>
            <ac:spMk id="9" creationId="{3294C861-2CC3-2A78-48D8-A0F991BB3388}"/>
          </ac:spMkLst>
        </pc:spChg>
        <pc:spChg chg="mod">
          <ac:chgData name="Philippe Nivlet" userId="79b2451f-3b26-40ba-86c6-8a07d3ffc672" providerId="ADAL" clId="{F2EBAFA9-D1D5-4A99-B23E-69DBCF4A48F1}" dt="2025-03-05T09:52:33.859" v="22332" actId="20577"/>
          <ac:spMkLst>
            <pc:docMk/>
            <pc:sldMk cId="1467711532" sldId="507"/>
            <ac:spMk id="11" creationId="{77DBC291-1E06-31AB-ADA2-49F61EF99A0C}"/>
          </ac:spMkLst>
        </pc:spChg>
        <pc:spChg chg="mod">
          <ac:chgData name="Philippe Nivlet" userId="79b2451f-3b26-40ba-86c6-8a07d3ffc672" providerId="ADAL" clId="{F2EBAFA9-D1D5-4A99-B23E-69DBCF4A48F1}" dt="2025-03-05T10:59:05.899" v="22386"/>
          <ac:spMkLst>
            <pc:docMk/>
            <pc:sldMk cId="1467711532" sldId="507"/>
            <ac:spMk id="17" creationId="{0B6BA3E4-D370-DFF9-F315-338FA1B9C896}"/>
          </ac:spMkLst>
        </pc:spChg>
      </pc:sldChg>
      <pc:sldChg chg="addSp delSp modSp add">
        <pc:chgData name="Philippe Nivlet" userId="79b2451f-3b26-40ba-86c6-8a07d3ffc672" providerId="ADAL" clId="{F2EBAFA9-D1D5-4A99-B23E-69DBCF4A48F1}" dt="2025-03-07T08:16:10.975" v="27666" actId="21"/>
        <pc:sldMkLst>
          <pc:docMk/>
          <pc:sldMk cId="406654967" sldId="508"/>
        </pc:sldMkLst>
      </pc:sldChg>
      <pc:sldChg chg="new del">
        <pc:chgData name="Philippe Nivlet" userId="79b2451f-3b26-40ba-86c6-8a07d3ffc672" providerId="ADAL" clId="{F2EBAFA9-D1D5-4A99-B23E-69DBCF4A48F1}" dt="2025-03-05T11:04:44.479" v="22435" actId="680"/>
        <pc:sldMkLst>
          <pc:docMk/>
          <pc:sldMk cId="1329923646" sldId="509"/>
        </pc:sldMkLst>
      </pc:sldChg>
      <pc:sldChg chg="addSp delSp modSp new mod ord">
        <pc:chgData name="Philippe Nivlet" userId="79b2451f-3b26-40ba-86c6-8a07d3ffc672" providerId="ADAL" clId="{F2EBAFA9-D1D5-4A99-B23E-69DBCF4A48F1}" dt="2025-03-10T07:46:28.134" v="35079" actId="20577"/>
        <pc:sldMkLst>
          <pc:docMk/>
          <pc:sldMk cId="4233903645" sldId="509"/>
        </pc:sldMkLst>
        <pc:spChg chg="mod">
          <ac:chgData name="Philippe Nivlet" userId="79b2451f-3b26-40ba-86c6-8a07d3ffc672" providerId="ADAL" clId="{F2EBAFA9-D1D5-4A99-B23E-69DBCF4A48F1}" dt="2025-03-10T07:46:28.134" v="35079" actId="20577"/>
          <ac:spMkLst>
            <pc:docMk/>
            <pc:sldMk cId="4233903645" sldId="509"/>
            <ac:spMk id="2" creationId="{009A90BB-BF7D-2A08-11F9-518421A0C48F}"/>
          </ac:spMkLst>
        </pc:spChg>
        <pc:picChg chg="add mod">
          <ac:chgData name="Philippe Nivlet" userId="79b2451f-3b26-40ba-86c6-8a07d3ffc672" providerId="ADAL" clId="{F2EBAFA9-D1D5-4A99-B23E-69DBCF4A48F1}" dt="2025-03-06T12:59:50.087" v="26620" actId="1076"/>
          <ac:picMkLst>
            <pc:docMk/>
            <pc:sldMk cId="4233903645" sldId="509"/>
            <ac:picMk id="21508" creationId="{78398423-BD75-616F-84C0-F3E5B13EA77B}"/>
          </ac:picMkLst>
        </pc:picChg>
      </pc:sldChg>
      <pc:sldChg chg="addSp delSp modSp new mod">
        <pc:chgData name="Philippe Nivlet" userId="79b2451f-3b26-40ba-86c6-8a07d3ffc672" providerId="ADAL" clId="{F2EBAFA9-D1D5-4A99-B23E-69DBCF4A48F1}" dt="2025-03-06T07:20:48.333" v="23950" actId="20577"/>
        <pc:sldMkLst>
          <pc:docMk/>
          <pc:sldMk cId="1081719109" sldId="510"/>
        </pc:sldMkLst>
        <pc:spChg chg="mod">
          <ac:chgData name="Philippe Nivlet" userId="79b2451f-3b26-40ba-86c6-8a07d3ffc672" providerId="ADAL" clId="{F2EBAFA9-D1D5-4A99-B23E-69DBCF4A48F1}" dt="2025-03-05T12:04:12.888" v="22955" actId="20577"/>
          <ac:spMkLst>
            <pc:docMk/>
            <pc:sldMk cId="1081719109" sldId="510"/>
            <ac:spMk id="2" creationId="{84541D5A-4531-43CD-F258-A1E72484F166}"/>
          </ac:spMkLst>
        </pc:spChg>
        <pc:spChg chg="add mod">
          <ac:chgData name="Philippe Nivlet" userId="79b2451f-3b26-40ba-86c6-8a07d3ffc672" providerId="ADAL" clId="{F2EBAFA9-D1D5-4A99-B23E-69DBCF4A48F1}" dt="2025-03-05T12:05:06.763" v="23044" actId="20577"/>
          <ac:spMkLst>
            <pc:docMk/>
            <pc:sldMk cId="1081719109" sldId="510"/>
            <ac:spMk id="6" creationId="{BC0C4E85-565A-1FB7-8BB5-0CDC814AD5C8}"/>
          </ac:spMkLst>
        </pc:spChg>
        <pc:spChg chg="add mod">
          <ac:chgData name="Philippe Nivlet" userId="79b2451f-3b26-40ba-86c6-8a07d3ffc672" providerId="ADAL" clId="{F2EBAFA9-D1D5-4A99-B23E-69DBCF4A48F1}" dt="2025-03-06T06:52:53.777" v="23291" actId="113"/>
          <ac:spMkLst>
            <pc:docMk/>
            <pc:sldMk cId="1081719109" sldId="510"/>
            <ac:spMk id="9" creationId="{E413B869-B8D0-C161-1C55-E0F5E67DC1D5}"/>
          </ac:spMkLst>
        </pc:spChg>
        <pc:spChg chg="add mod">
          <ac:chgData name="Philippe Nivlet" userId="79b2451f-3b26-40ba-86c6-8a07d3ffc672" providerId="ADAL" clId="{F2EBAFA9-D1D5-4A99-B23E-69DBCF4A48F1}" dt="2025-03-05T14:21:08.460" v="23192" actId="20577"/>
          <ac:spMkLst>
            <pc:docMk/>
            <pc:sldMk cId="1081719109" sldId="510"/>
            <ac:spMk id="10" creationId="{98D47F95-E7EC-AEA0-EBF9-155A51BB661C}"/>
          </ac:spMkLst>
        </pc:spChg>
        <pc:spChg chg="add mod">
          <ac:chgData name="Philippe Nivlet" userId="79b2451f-3b26-40ba-86c6-8a07d3ffc672" providerId="ADAL" clId="{F2EBAFA9-D1D5-4A99-B23E-69DBCF4A48F1}" dt="2025-03-06T07:20:48.333" v="23950" actId="20577"/>
          <ac:spMkLst>
            <pc:docMk/>
            <pc:sldMk cId="1081719109" sldId="510"/>
            <ac:spMk id="11" creationId="{88B0ED43-83FA-D95A-3E5D-484D64F6B7B0}"/>
          </ac:spMkLst>
        </pc:spChg>
      </pc:sldChg>
      <pc:sldChg chg="addSp delSp modSp add mod">
        <pc:chgData name="Philippe Nivlet" userId="79b2451f-3b26-40ba-86c6-8a07d3ffc672" providerId="ADAL" clId="{F2EBAFA9-D1D5-4A99-B23E-69DBCF4A48F1}" dt="2025-03-06T07:08:34.976" v="23794" actId="207"/>
        <pc:sldMkLst>
          <pc:docMk/>
          <pc:sldMk cId="791290638" sldId="511"/>
        </pc:sldMkLst>
        <pc:spChg chg="add mod">
          <ac:chgData name="Philippe Nivlet" userId="79b2451f-3b26-40ba-86c6-8a07d3ffc672" providerId="ADAL" clId="{F2EBAFA9-D1D5-4A99-B23E-69DBCF4A48F1}" dt="2025-03-06T07:07:09.873" v="23711" actId="1076"/>
          <ac:spMkLst>
            <pc:docMk/>
            <pc:sldMk cId="791290638" sldId="511"/>
            <ac:spMk id="14" creationId="{7C653CA8-1489-2D36-8EA5-92CFB2621D34}"/>
          </ac:spMkLst>
        </pc:spChg>
        <pc:spChg chg="add mod">
          <ac:chgData name="Philippe Nivlet" userId="79b2451f-3b26-40ba-86c6-8a07d3ffc672" providerId="ADAL" clId="{F2EBAFA9-D1D5-4A99-B23E-69DBCF4A48F1}" dt="2025-03-06T07:08:34.976" v="23794" actId="207"/>
          <ac:spMkLst>
            <pc:docMk/>
            <pc:sldMk cId="791290638" sldId="511"/>
            <ac:spMk id="17" creationId="{1EF997BE-73FD-E382-02CC-8874B0A8EC6E}"/>
          </ac:spMkLst>
        </pc:spChg>
        <pc:spChg chg="mod">
          <ac:chgData name="Philippe Nivlet" userId="79b2451f-3b26-40ba-86c6-8a07d3ffc672" providerId="ADAL" clId="{F2EBAFA9-D1D5-4A99-B23E-69DBCF4A48F1}" dt="2025-03-06T07:06:52.545" v="23706" actId="14100"/>
          <ac:spMkLst>
            <pc:docMk/>
            <pc:sldMk cId="791290638" sldId="511"/>
            <ac:spMk id="65" creationId="{A496A8F4-1292-2297-166C-2103906A98D7}"/>
          </ac:spMkLst>
        </pc:spChg>
        <pc:cxnChg chg="add">
          <ac:chgData name="Philippe Nivlet" userId="79b2451f-3b26-40ba-86c6-8a07d3ffc672" providerId="ADAL" clId="{F2EBAFA9-D1D5-4A99-B23E-69DBCF4A48F1}" dt="2025-03-06T07:03:09.417" v="23643" actId="11529"/>
          <ac:cxnSpMkLst>
            <pc:docMk/>
            <pc:sldMk cId="791290638" sldId="511"/>
            <ac:cxnSpMk id="4" creationId="{C89227E6-1E5A-348E-A531-42B5172B471B}"/>
          </ac:cxnSpMkLst>
        </pc:cxnChg>
        <pc:cxnChg chg="add mod">
          <ac:chgData name="Philippe Nivlet" userId="79b2451f-3b26-40ba-86c6-8a07d3ffc672" providerId="ADAL" clId="{F2EBAFA9-D1D5-4A99-B23E-69DBCF4A48F1}" dt="2025-03-06T07:03:23.580" v="23645" actId="14100"/>
          <ac:cxnSpMkLst>
            <pc:docMk/>
            <pc:sldMk cId="791290638" sldId="511"/>
            <ac:cxnSpMk id="12" creationId="{1461BD93-F608-0FE3-536A-24E79195A63A}"/>
          </ac:cxnSpMkLst>
        </pc:cxnChg>
      </pc:sldChg>
      <pc:sldChg chg="addSp delSp modSp new mod">
        <pc:chgData name="Philippe Nivlet" userId="79b2451f-3b26-40ba-86c6-8a07d3ffc672" providerId="ADAL" clId="{F2EBAFA9-D1D5-4A99-B23E-69DBCF4A48F1}" dt="2025-03-06T07:30:29.074" v="24383" actId="20577"/>
        <pc:sldMkLst>
          <pc:docMk/>
          <pc:sldMk cId="2398969130" sldId="512"/>
        </pc:sldMkLst>
        <pc:spChg chg="mod">
          <ac:chgData name="Philippe Nivlet" userId="79b2451f-3b26-40ba-86c6-8a07d3ffc672" providerId="ADAL" clId="{F2EBAFA9-D1D5-4A99-B23E-69DBCF4A48F1}" dt="2025-03-06T07:16:01.462" v="23947" actId="20577"/>
          <ac:spMkLst>
            <pc:docMk/>
            <pc:sldMk cId="2398969130" sldId="512"/>
            <ac:spMk id="2" creationId="{E0EF05C0-7725-1339-14C2-74BF8EB8C8EA}"/>
          </ac:spMkLst>
        </pc:spChg>
        <pc:spChg chg="add mod">
          <ac:chgData name="Philippe Nivlet" userId="79b2451f-3b26-40ba-86c6-8a07d3ffc672" providerId="ADAL" clId="{F2EBAFA9-D1D5-4A99-B23E-69DBCF4A48F1}" dt="2025-03-06T07:21:14.300" v="23954" actId="1076"/>
          <ac:spMkLst>
            <pc:docMk/>
            <pc:sldMk cId="2398969130" sldId="512"/>
            <ac:spMk id="6" creationId="{94EA2AC4-6CEE-A55B-7815-14DE686B499F}"/>
          </ac:spMkLst>
        </pc:spChg>
        <pc:spChg chg="add mod">
          <ac:chgData name="Philippe Nivlet" userId="79b2451f-3b26-40ba-86c6-8a07d3ffc672" providerId="ADAL" clId="{F2EBAFA9-D1D5-4A99-B23E-69DBCF4A48F1}" dt="2025-03-06T07:22:01.975" v="23992" actId="20577"/>
          <ac:spMkLst>
            <pc:docMk/>
            <pc:sldMk cId="2398969130" sldId="512"/>
            <ac:spMk id="9" creationId="{01039C8B-AE6C-A670-765D-D321E7187EC6}"/>
          </ac:spMkLst>
        </pc:spChg>
        <pc:spChg chg="add mod">
          <ac:chgData name="Philippe Nivlet" userId="79b2451f-3b26-40ba-86c6-8a07d3ffc672" providerId="ADAL" clId="{F2EBAFA9-D1D5-4A99-B23E-69DBCF4A48F1}" dt="2025-03-06T07:22:19.586" v="23994" actId="1076"/>
          <ac:spMkLst>
            <pc:docMk/>
            <pc:sldMk cId="2398969130" sldId="512"/>
            <ac:spMk id="20" creationId="{D0475886-E68D-098F-50DF-26496595B5BC}"/>
          </ac:spMkLst>
        </pc:spChg>
        <pc:spChg chg="add mod">
          <ac:chgData name="Philippe Nivlet" userId="79b2451f-3b26-40ba-86c6-8a07d3ffc672" providerId="ADAL" clId="{F2EBAFA9-D1D5-4A99-B23E-69DBCF4A48F1}" dt="2025-03-06T07:22:19.586" v="23994" actId="1076"/>
          <ac:spMkLst>
            <pc:docMk/>
            <pc:sldMk cId="2398969130" sldId="512"/>
            <ac:spMk id="21" creationId="{0C78D8A9-194D-2C8A-B10F-45B533C64874}"/>
          </ac:spMkLst>
        </pc:spChg>
        <pc:spChg chg="add mod">
          <ac:chgData name="Philippe Nivlet" userId="79b2451f-3b26-40ba-86c6-8a07d3ffc672" providerId="ADAL" clId="{F2EBAFA9-D1D5-4A99-B23E-69DBCF4A48F1}" dt="2025-03-06T07:22:19.586" v="23994" actId="1076"/>
          <ac:spMkLst>
            <pc:docMk/>
            <pc:sldMk cId="2398969130" sldId="512"/>
            <ac:spMk id="26" creationId="{4F5DEAFD-1783-9261-2C48-0CBA27CCDBEC}"/>
          </ac:spMkLst>
        </pc:spChg>
        <pc:spChg chg="add mod">
          <ac:chgData name="Philippe Nivlet" userId="79b2451f-3b26-40ba-86c6-8a07d3ffc672" providerId="ADAL" clId="{F2EBAFA9-D1D5-4A99-B23E-69DBCF4A48F1}" dt="2025-03-06T07:22:19.586" v="23994" actId="1076"/>
          <ac:spMkLst>
            <pc:docMk/>
            <pc:sldMk cId="2398969130" sldId="512"/>
            <ac:spMk id="29" creationId="{317AA619-80A3-0877-CF6A-1AA3541E1E95}"/>
          </ac:spMkLst>
        </pc:spChg>
        <pc:spChg chg="add mod">
          <ac:chgData name="Philippe Nivlet" userId="79b2451f-3b26-40ba-86c6-8a07d3ffc672" providerId="ADAL" clId="{F2EBAFA9-D1D5-4A99-B23E-69DBCF4A48F1}" dt="2025-03-06T07:22:19.586" v="23994" actId="1076"/>
          <ac:spMkLst>
            <pc:docMk/>
            <pc:sldMk cId="2398969130" sldId="512"/>
            <ac:spMk id="33" creationId="{B56B48C8-9DDB-6C82-394D-CE05ED8326D9}"/>
          </ac:spMkLst>
        </pc:spChg>
        <pc:spChg chg="add mod">
          <ac:chgData name="Philippe Nivlet" userId="79b2451f-3b26-40ba-86c6-8a07d3ffc672" providerId="ADAL" clId="{F2EBAFA9-D1D5-4A99-B23E-69DBCF4A48F1}" dt="2025-03-06T07:22:19.586" v="23994" actId="1076"/>
          <ac:spMkLst>
            <pc:docMk/>
            <pc:sldMk cId="2398969130" sldId="512"/>
            <ac:spMk id="34" creationId="{E0283D02-0D36-AB74-223A-4061773532C8}"/>
          </ac:spMkLst>
        </pc:spChg>
        <pc:spChg chg="add mod">
          <ac:chgData name="Philippe Nivlet" userId="79b2451f-3b26-40ba-86c6-8a07d3ffc672" providerId="ADAL" clId="{F2EBAFA9-D1D5-4A99-B23E-69DBCF4A48F1}" dt="2025-03-06T07:22:19.586" v="23994" actId="1076"/>
          <ac:spMkLst>
            <pc:docMk/>
            <pc:sldMk cId="2398969130" sldId="512"/>
            <ac:spMk id="37" creationId="{5AE893AF-F477-8CD6-0948-20E19563C490}"/>
          </ac:spMkLst>
        </pc:spChg>
        <pc:spChg chg="add mod">
          <ac:chgData name="Philippe Nivlet" userId="79b2451f-3b26-40ba-86c6-8a07d3ffc672" providerId="ADAL" clId="{F2EBAFA9-D1D5-4A99-B23E-69DBCF4A48F1}" dt="2025-03-06T07:22:19.586" v="23994" actId="1076"/>
          <ac:spMkLst>
            <pc:docMk/>
            <pc:sldMk cId="2398969130" sldId="512"/>
            <ac:spMk id="45" creationId="{6873C244-7141-B8D8-28DA-B7B75A585F02}"/>
          </ac:spMkLst>
        </pc:spChg>
        <pc:spChg chg="add mod">
          <ac:chgData name="Philippe Nivlet" userId="79b2451f-3b26-40ba-86c6-8a07d3ffc672" providerId="ADAL" clId="{F2EBAFA9-D1D5-4A99-B23E-69DBCF4A48F1}" dt="2025-03-06T07:29:57.720" v="24358" actId="1037"/>
          <ac:spMkLst>
            <pc:docMk/>
            <pc:sldMk cId="2398969130" sldId="512"/>
            <ac:spMk id="48" creationId="{3784E4EA-E6C1-B459-EC8F-CE3BFDEA771E}"/>
          </ac:spMkLst>
        </pc:spChg>
        <pc:spChg chg="add mod">
          <ac:chgData name="Philippe Nivlet" userId="79b2451f-3b26-40ba-86c6-8a07d3ffc672" providerId="ADAL" clId="{F2EBAFA9-D1D5-4A99-B23E-69DBCF4A48F1}" dt="2025-03-06T07:25:56.525" v="24164" actId="404"/>
          <ac:spMkLst>
            <pc:docMk/>
            <pc:sldMk cId="2398969130" sldId="512"/>
            <ac:spMk id="49" creationId="{33B0C8E6-79CC-9DB4-D479-3AD6110CC8DF}"/>
          </ac:spMkLst>
        </pc:spChg>
        <pc:spChg chg="add mod">
          <ac:chgData name="Philippe Nivlet" userId="79b2451f-3b26-40ba-86c6-8a07d3ffc672" providerId="ADAL" clId="{F2EBAFA9-D1D5-4A99-B23E-69DBCF4A48F1}" dt="2025-03-06T07:26:15.516" v="24273" actId="1038"/>
          <ac:spMkLst>
            <pc:docMk/>
            <pc:sldMk cId="2398969130" sldId="512"/>
            <ac:spMk id="59" creationId="{8F37F24C-DDD3-89AE-9467-C1720AE60F2C}"/>
          </ac:spMkLst>
        </pc:spChg>
        <pc:spChg chg="add mod">
          <ac:chgData name="Philippe Nivlet" userId="79b2451f-3b26-40ba-86c6-8a07d3ffc672" providerId="ADAL" clId="{F2EBAFA9-D1D5-4A99-B23E-69DBCF4A48F1}" dt="2025-03-06T07:26:15.516" v="24273" actId="1038"/>
          <ac:spMkLst>
            <pc:docMk/>
            <pc:sldMk cId="2398969130" sldId="512"/>
            <ac:spMk id="63" creationId="{4C9C0B68-7A23-6040-7FE1-C2F1F658D6BD}"/>
          </ac:spMkLst>
        </pc:spChg>
        <pc:spChg chg="add mod">
          <ac:chgData name="Philippe Nivlet" userId="79b2451f-3b26-40ba-86c6-8a07d3ffc672" providerId="ADAL" clId="{F2EBAFA9-D1D5-4A99-B23E-69DBCF4A48F1}" dt="2025-03-06T07:26:15.516" v="24273" actId="1038"/>
          <ac:spMkLst>
            <pc:docMk/>
            <pc:sldMk cId="2398969130" sldId="512"/>
            <ac:spMk id="71" creationId="{4D5C88E5-A1E9-0023-36CA-7A6190559B06}"/>
          </ac:spMkLst>
        </pc:spChg>
        <pc:spChg chg="add mod">
          <ac:chgData name="Philippe Nivlet" userId="79b2451f-3b26-40ba-86c6-8a07d3ffc672" providerId="ADAL" clId="{F2EBAFA9-D1D5-4A99-B23E-69DBCF4A48F1}" dt="2025-03-06T07:26:15.516" v="24273" actId="1038"/>
          <ac:spMkLst>
            <pc:docMk/>
            <pc:sldMk cId="2398969130" sldId="512"/>
            <ac:spMk id="73" creationId="{C9797C74-A6D5-3591-0DE8-E817ADB798AB}"/>
          </ac:spMkLst>
        </pc:spChg>
        <pc:spChg chg="add mod">
          <ac:chgData name="Philippe Nivlet" userId="79b2451f-3b26-40ba-86c6-8a07d3ffc672" providerId="ADAL" clId="{F2EBAFA9-D1D5-4A99-B23E-69DBCF4A48F1}" dt="2025-03-06T07:26:15.516" v="24273" actId="1038"/>
          <ac:spMkLst>
            <pc:docMk/>
            <pc:sldMk cId="2398969130" sldId="512"/>
            <ac:spMk id="74" creationId="{7E8C4C8A-BCF8-BF20-9D4D-09E7EA7CED85}"/>
          </ac:spMkLst>
        </pc:spChg>
        <pc:spChg chg="add mod">
          <ac:chgData name="Philippe Nivlet" userId="79b2451f-3b26-40ba-86c6-8a07d3ffc672" providerId="ADAL" clId="{F2EBAFA9-D1D5-4A99-B23E-69DBCF4A48F1}" dt="2025-03-06T07:26:15.516" v="24273" actId="1038"/>
          <ac:spMkLst>
            <pc:docMk/>
            <pc:sldMk cId="2398969130" sldId="512"/>
            <ac:spMk id="79" creationId="{1A2F5800-E339-8E5A-8A4D-771E149C40B1}"/>
          </ac:spMkLst>
        </pc:spChg>
        <pc:spChg chg="add mod">
          <ac:chgData name="Philippe Nivlet" userId="79b2451f-3b26-40ba-86c6-8a07d3ffc672" providerId="ADAL" clId="{F2EBAFA9-D1D5-4A99-B23E-69DBCF4A48F1}" dt="2025-03-06T07:26:15.516" v="24273" actId="1038"/>
          <ac:spMkLst>
            <pc:docMk/>
            <pc:sldMk cId="2398969130" sldId="512"/>
            <ac:spMk id="81" creationId="{56FA07FF-6D9B-DB72-BAB3-66395B14F1E1}"/>
          </ac:spMkLst>
        </pc:spChg>
        <pc:spChg chg="add mod">
          <ac:chgData name="Philippe Nivlet" userId="79b2451f-3b26-40ba-86c6-8a07d3ffc672" providerId="ADAL" clId="{F2EBAFA9-D1D5-4A99-B23E-69DBCF4A48F1}" dt="2025-03-06T07:26:15.516" v="24273" actId="1038"/>
          <ac:spMkLst>
            <pc:docMk/>
            <pc:sldMk cId="2398969130" sldId="512"/>
            <ac:spMk id="82" creationId="{A0E1769A-1C54-55BB-A81E-2FAB958AA900}"/>
          </ac:spMkLst>
        </pc:spChg>
        <pc:spChg chg="add mod">
          <ac:chgData name="Philippe Nivlet" userId="79b2451f-3b26-40ba-86c6-8a07d3ffc672" providerId="ADAL" clId="{F2EBAFA9-D1D5-4A99-B23E-69DBCF4A48F1}" dt="2025-03-06T07:26:15.516" v="24273" actId="1038"/>
          <ac:spMkLst>
            <pc:docMk/>
            <pc:sldMk cId="2398969130" sldId="512"/>
            <ac:spMk id="84" creationId="{180033A1-7E40-5070-2BCE-D40820FFB20B}"/>
          </ac:spMkLst>
        </pc:spChg>
        <pc:spChg chg="add mod">
          <ac:chgData name="Philippe Nivlet" userId="79b2451f-3b26-40ba-86c6-8a07d3ffc672" providerId="ADAL" clId="{F2EBAFA9-D1D5-4A99-B23E-69DBCF4A48F1}" dt="2025-03-06T07:30:08.755" v="24380" actId="1037"/>
          <ac:spMkLst>
            <pc:docMk/>
            <pc:sldMk cId="2398969130" sldId="512"/>
            <ac:spMk id="86" creationId="{34E4C001-F55E-BB9A-A1BC-BCE1A8A64A86}"/>
          </ac:spMkLst>
        </pc:spChg>
        <pc:spChg chg="mod">
          <ac:chgData name="Philippe Nivlet" userId="79b2451f-3b26-40ba-86c6-8a07d3ffc672" providerId="ADAL" clId="{F2EBAFA9-D1D5-4A99-B23E-69DBCF4A48F1}" dt="2025-03-06T07:30:29.074" v="24383" actId="20577"/>
          <ac:spMkLst>
            <pc:docMk/>
            <pc:sldMk cId="2398969130" sldId="512"/>
            <ac:spMk id="87" creationId="{18EA9876-CFD2-DBF5-4496-4ED1FB46F1D5}"/>
          </ac:spMkLst>
        </pc:spChg>
        <pc:cxnChg chg="add mod">
          <ac:chgData name="Philippe Nivlet" userId="79b2451f-3b26-40ba-86c6-8a07d3ffc672" providerId="ADAL" clId="{F2EBAFA9-D1D5-4A99-B23E-69DBCF4A48F1}" dt="2025-03-06T07:21:55.155" v="23991" actId="14100"/>
          <ac:cxnSpMkLst>
            <pc:docMk/>
            <pc:sldMk cId="2398969130" sldId="512"/>
            <ac:cxnSpMk id="8" creationId="{17F6819F-C468-F9B0-FA7A-1FE6EF839E0C}"/>
          </ac:cxnSpMkLst>
        </pc:cxnChg>
        <pc:cxnChg chg="add mod">
          <ac:chgData name="Philippe Nivlet" userId="79b2451f-3b26-40ba-86c6-8a07d3ffc672" providerId="ADAL" clId="{F2EBAFA9-D1D5-4A99-B23E-69DBCF4A48F1}" dt="2025-03-06T07:25:47.295" v="24163" actId="1582"/>
          <ac:cxnSpMkLst>
            <pc:docMk/>
            <pc:sldMk cId="2398969130" sldId="512"/>
            <ac:cxnSpMk id="51" creationId="{3DA38CF8-455E-61CD-7231-D240BAC43205}"/>
          </ac:cxnSpMkLst>
        </pc:cxnChg>
        <pc:cxnChg chg="add mod">
          <ac:chgData name="Philippe Nivlet" userId="79b2451f-3b26-40ba-86c6-8a07d3ffc672" providerId="ADAL" clId="{F2EBAFA9-D1D5-4A99-B23E-69DBCF4A48F1}" dt="2025-03-06T07:25:47.295" v="24163" actId="1582"/>
          <ac:cxnSpMkLst>
            <pc:docMk/>
            <pc:sldMk cId="2398969130" sldId="512"/>
            <ac:cxnSpMk id="53" creationId="{1CB1B865-FF89-F25E-8308-3CB57E8E4986}"/>
          </ac:cxnSpMkLst>
        </pc:cxnChg>
        <pc:cxnChg chg="add mod">
          <ac:chgData name="Philippe Nivlet" userId="79b2451f-3b26-40ba-86c6-8a07d3ffc672" providerId="ADAL" clId="{F2EBAFA9-D1D5-4A99-B23E-69DBCF4A48F1}" dt="2025-03-06T07:25:35.062" v="24161" actId="208"/>
          <ac:cxnSpMkLst>
            <pc:docMk/>
            <pc:sldMk cId="2398969130" sldId="512"/>
            <ac:cxnSpMk id="54" creationId="{1CFCBAF8-C3BE-EC07-9252-5319B2153D27}"/>
          </ac:cxnSpMkLst>
        </pc:cxnChg>
        <pc:cxnChg chg="add mod">
          <ac:chgData name="Philippe Nivlet" userId="79b2451f-3b26-40ba-86c6-8a07d3ffc672" providerId="ADAL" clId="{F2EBAFA9-D1D5-4A99-B23E-69DBCF4A48F1}" dt="2025-03-06T07:25:35.062" v="24161" actId="208"/>
          <ac:cxnSpMkLst>
            <pc:docMk/>
            <pc:sldMk cId="2398969130" sldId="512"/>
            <ac:cxnSpMk id="55" creationId="{035C48AC-8C6E-08D9-B302-912FE27D8746}"/>
          </ac:cxnSpMkLst>
        </pc:cxnChg>
        <pc:cxnChg chg="add del mod">
          <ac:chgData name="Philippe Nivlet" userId="79b2451f-3b26-40ba-86c6-8a07d3ffc672" providerId="ADAL" clId="{F2EBAFA9-D1D5-4A99-B23E-69DBCF4A48F1}" dt="2025-03-06T07:29:48.085" v="24334" actId="14100"/>
          <ac:cxnSpMkLst>
            <pc:docMk/>
            <pc:sldMk cId="2398969130" sldId="512"/>
            <ac:cxnSpMk id="88" creationId="{A695EBB3-6B74-D019-AF25-B47ECD370A2A}"/>
          </ac:cxnSpMkLst>
        </pc:cxnChg>
        <pc:cxnChg chg="add mod">
          <ac:chgData name="Philippe Nivlet" userId="79b2451f-3b26-40ba-86c6-8a07d3ffc672" providerId="ADAL" clId="{F2EBAFA9-D1D5-4A99-B23E-69DBCF4A48F1}" dt="2025-03-06T07:30:22.175" v="24382" actId="1076"/>
          <ac:cxnSpMkLst>
            <pc:docMk/>
            <pc:sldMk cId="2398969130" sldId="512"/>
            <ac:cxnSpMk id="98" creationId="{52991AA3-99F7-2675-DB43-498358D4EF46}"/>
          </ac:cxnSpMkLst>
        </pc:cxnChg>
      </pc:sldChg>
      <pc:sldChg chg="addSp delSp modSp add mod">
        <pc:chgData name="Philippe Nivlet" userId="79b2451f-3b26-40ba-86c6-8a07d3ffc672" providerId="ADAL" clId="{F2EBAFA9-D1D5-4A99-B23E-69DBCF4A48F1}" dt="2025-03-06T07:10:50.689" v="23858" actId="1038"/>
        <pc:sldMkLst>
          <pc:docMk/>
          <pc:sldMk cId="2270129387" sldId="513"/>
        </pc:sldMkLst>
        <pc:spChg chg="add mod">
          <ac:chgData name="Philippe Nivlet" userId="79b2451f-3b26-40ba-86c6-8a07d3ffc672" providerId="ADAL" clId="{F2EBAFA9-D1D5-4A99-B23E-69DBCF4A48F1}" dt="2025-03-06T07:10:50.689" v="23858" actId="1038"/>
          <ac:spMkLst>
            <pc:docMk/>
            <pc:sldMk cId="2270129387" sldId="513"/>
            <ac:spMk id="20" creationId="{65C8D9FE-090D-E1BC-3CFC-30EA62814B02}"/>
          </ac:spMkLst>
        </pc:spChg>
        <pc:spChg chg="mod">
          <ac:chgData name="Philippe Nivlet" userId="79b2451f-3b26-40ba-86c6-8a07d3ffc672" providerId="ADAL" clId="{F2EBAFA9-D1D5-4A99-B23E-69DBCF4A48F1}" dt="2025-03-06T07:09:05.274" v="23801" actId="1076"/>
          <ac:spMkLst>
            <pc:docMk/>
            <pc:sldMk cId="2270129387" sldId="513"/>
            <ac:spMk id="29" creationId="{2368E4EC-CF71-B328-122C-9BB1DE4BC23E}"/>
          </ac:spMkLst>
        </pc:spChg>
        <pc:spChg chg="mod">
          <ac:chgData name="Philippe Nivlet" userId="79b2451f-3b26-40ba-86c6-8a07d3ffc672" providerId="ADAL" clId="{F2EBAFA9-D1D5-4A99-B23E-69DBCF4A48F1}" dt="2025-03-06T07:09:05.274" v="23801" actId="1076"/>
          <ac:spMkLst>
            <pc:docMk/>
            <pc:sldMk cId="2270129387" sldId="513"/>
            <ac:spMk id="30" creationId="{408B0195-477C-309D-CD73-2C63EBB8DF30}"/>
          </ac:spMkLst>
        </pc:spChg>
        <pc:spChg chg="mod">
          <ac:chgData name="Philippe Nivlet" userId="79b2451f-3b26-40ba-86c6-8a07d3ffc672" providerId="ADAL" clId="{F2EBAFA9-D1D5-4A99-B23E-69DBCF4A48F1}" dt="2025-03-06T07:09:05.274" v="23801" actId="1076"/>
          <ac:spMkLst>
            <pc:docMk/>
            <pc:sldMk cId="2270129387" sldId="513"/>
            <ac:spMk id="31" creationId="{8F9DC923-2B5E-C816-FB3E-C888DA9D2635}"/>
          </ac:spMkLst>
        </pc:spChg>
        <pc:spChg chg="mod">
          <ac:chgData name="Philippe Nivlet" userId="79b2451f-3b26-40ba-86c6-8a07d3ffc672" providerId="ADAL" clId="{F2EBAFA9-D1D5-4A99-B23E-69DBCF4A48F1}" dt="2025-03-06T07:09:05.274" v="23801" actId="1076"/>
          <ac:spMkLst>
            <pc:docMk/>
            <pc:sldMk cId="2270129387" sldId="513"/>
            <ac:spMk id="36" creationId="{2E3AC52C-2335-8D67-64FD-E605C589E3DB}"/>
          </ac:spMkLst>
        </pc:spChg>
        <pc:spChg chg="mod">
          <ac:chgData name="Philippe Nivlet" userId="79b2451f-3b26-40ba-86c6-8a07d3ffc672" providerId="ADAL" clId="{F2EBAFA9-D1D5-4A99-B23E-69DBCF4A48F1}" dt="2025-03-06T07:09:05.274" v="23801" actId="1076"/>
          <ac:spMkLst>
            <pc:docMk/>
            <pc:sldMk cId="2270129387" sldId="513"/>
            <ac:spMk id="37" creationId="{BCA5B8E6-B552-7D3B-099C-0148105E14E1}"/>
          </ac:spMkLst>
        </pc:spChg>
        <pc:spChg chg="mod">
          <ac:chgData name="Philippe Nivlet" userId="79b2451f-3b26-40ba-86c6-8a07d3ffc672" providerId="ADAL" clId="{F2EBAFA9-D1D5-4A99-B23E-69DBCF4A48F1}" dt="2025-03-06T07:09:05.274" v="23801" actId="1076"/>
          <ac:spMkLst>
            <pc:docMk/>
            <pc:sldMk cId="2270129387" sldId="513"/>
            <ac:spMk id="39" creationId="{4D5543CC-2931-595C-D044-1D7D9E3EFDA0}"/>
          </ac:spMkLst>
        </pc:spChg>
        <pc:spChg chg="mod">
          <ac:chgData name="Philippe Nivlet" userId="79b2451f-3b26-40ba-86c6-8a07d3ffc672" providerId="ADAL" clId="{F2EBAFA9-D1D5-4A99-B23E-69DBCF4A48F1}" dt="2025-03-06T07:09:05.274" v="23801" actId="1076"/>
          <ac:spMkLst>
            <pc:docMk/>
            <pc:sldMk cId="2270129387" sldId="513"/>
            <ac:spMk id="43" creationId="{DA885CB4-17DD-02DD-FD75-2141E03E1E77}"/>
          </ac:spMkLst>
        </pc:spChg>
        <pc:spChg chg="mod">
          <ac:chgData name="Philippe Nivlet" userId="79b2451f-3b26-40ba-86c6-8a07d3ffc672" providerId="ADAL" clId="{F2EBAFA9-D1D5-4A99-B23E-69DBCF4A48F1}" dt="2025-03-06T07:09:05.274" v="23801" actId="1076"/>
          <ac:spMkLst>
            <pc:docMk/>
            <pc:sldMk cId="2270129387" sldId="513"/>
            <ac:spMk id="48" creationId="{94215226-141F-11A5-8EDB-D72955B27922}"/>
          </ac:spMkLst>
        </pc:spChg>
        <pc:spChg chg="mod">
          <ac:chgData name="Philippe Nivlet" userId="79b2451f-3b26-40ba-86c6-8a07d3ffc672" providerId="ADAL" clId="{F2EBAFA9-D1D5-4A99-B23E-69DBCF4A48F1}" dt="2025-03-06T07:09:05.274" v="23801" actId="1076"/>
          <ac:spMkLst>
            <pc:docMk/>
            <pc:sldMk cId="2270129387" sldId="513"/>
            <ac:spMk id="49" creationId="{E945C9DF-32EF-DFD0-F484-BF415762CB50}"/>
          </ac:spMkLst>
        </pc:spChg>
        <pc:spChg chg="add mod">
          <ac:chgData name="Philippe Nivlet" userId="79b2451f-3b26-40ba-86c6-8a07d3ffc672" providerId="ADAL" clId="{F2EBAFA9-D1D5-4A99-B23E-69DBCF4A48F1}" dt="2025-03-06T07:10:50.689" v="23858" actId="1038"/>
          <ac:spMkLst>
            <pc:docMk/>
            <pc:sldMk cId="2270129387" sldId="513"/>
            <ac:spMk id="59" creationId="{699E1DCD-91B8-ADC0-0CA7-85318412AD2F}"/>
          </ac:spMkLst>
        </pc:spChg>
        <pc:spChg chg="add mod">
          <ac:chgData name="Philippe Nivlet" userId="79b2451f-3b26-40ba-86c6-8a07d3ffc672" providerId="ADAL" clId="{F2EBAFA9-D1D5-4A99-B23E-69DBCF4A48F1}" dt="2025-03-06T07:10:50.689" v="23858" actId="1038"/>
          <ac:spMkLst>
            <pc:docMk/>
            <pc:sldMk cId="2270129387" sldId="513"/>
            <ac:spMk id="63" creationId="{14BA4684-F66F-2522-0213-0DF34EE15293}"/>
          </ac:spMkLst>
        </pc:spChg>
        <pc:spChg chg="add mod">
          <ac:chgData name="Philippe Nivlet" userId="79b2451f-3b26-40ba-86c6-8a07d3ffc672" providerId="ADAL" clId="{F2EBAFA9-D1D5-4A99-B23E-69DBCF4A48F1}" dt="2025-03-06T07:10:50.689" v="23858" actId="1038"/>
          <ac:spMkLst>
            <pc:docMk/>
            <pc:sldMk cId="2270129387" sldId="513"/>
            <ac:spMk id="68" creationId="{903C9D5C-4969-D850-AF9E-50413237157F}"/>
          </ac:spMkLst>
        </pc:spChg>
        <pc:spChg chg="add mod">
          <ac:chgData name="Philippe Nivlet" userId="79b2451f-3b26-40ba-86c6-8a07d3ffc672" providerId="ADAL" clId="{F2EBAFA9-D1D5-4A99-B23E-69DBCF4A48F1}" dt="2025-03-06T07:10:50.689" v="23858" actId="1038"/>
          <ac:spMkLst>
            <pc:docMk/>
            <pc:sldMk cId="2270129387" sldId="513"/>
            <ac:spMk id="72" creationId="{668992B8-4EDF-5522-A19A-A387E131D2B4}"/>
          </ac:spMkLst>
        </pc:spChg>
        <pc:spChg chg="add mod">
          <ac:chgData name="Philippe Nivlet" userId="79b2451f-3b26-40ba-86c6-8a07d3ffc672" providerId="ADAL" clId="{F2EBAFA9-D1D5-4A99-B23E-69DBCF4A48F1}" dt="2025-03-06T07:10:50.689" v="23858" actId="1038"/>
          <ac:spMkLst>
            <pc:docMk/>
            <pc:sldMk cId="2270129387" sldId="513"/>
            <ac:spMk id="74" creationId="{363FB0CD-5453-2785-91B6-EE1078E792DC}"/>
          </ac:spMkLst>
        </pc:spChg>
        <pc:spChg chg="add mod">
          <ac:chgData name="Philippe Nivlet" userId="79b2451f-3b26-40ba-86c6-8a07d3ffc672" providerId="ADAL" clId="{F2EBAFA9-D1D5-4A99-B23E-69DBCF4A48F1}" dt="2025-03-06T07:10:50.689" v="23858" actId="1038"/>
          <ac:spMkLst>
            <pc:docMk/>
            <pc:sldMk cId="2270129387" sldId="513"/>
            <ac:spMk id="77" creationId="{71A03259-98C2-6DBE-DF91-EDBBDE2F42F4}"/>
          </ac:spMkLst>
        </pc:spChg>
        <pc:spChg chg="add mod">
          <ac:chgData name="Philippe Nivlet" userId="79b2451f-3b26-40ba-86c6-8a07d3ffc672" providerId="ADAL" clId="{F2EBAFA9-D1D5-4A99-B23E-69DBCF4A48F1}" dt="2025-03-06T07:10:50.689" v="23858" actId="1038"/>
          <ac:spMkLst>
            <pc:docMk/>
            <pc:sldMk cId="2270129387" sldId="513"/>
            <ac:spMk id="81" creationId="{31437CD8-B709-446F-FDC0-717588A0F1A7}"/>
          </ac:spMkLst>
        </pc:spChg>
        <pc:spChg chg="add mod">
          <ac:chgData name="Philippe Nivlet" userId="79b2451f-3b26-40ba-86c6-8a07d3ffc672" providerId="ADAL" clId="{F2EBAFA9-D1D5-4A99-B23E-69DBCF4A48F1}" dt="2025-03-06T07:10:50.689" v="23858" actId="1038"/>
          <ac:spMkLst>
            <pc:docMk/>
            <pc:sldMk cId="2270129387" sldId="513"/>
            <ac:spMk id="83" creationId="{27A1E383-C0B2-94DE-7E42-4640F9C3F2B4}"/>
          </ac:spMkLst>
        </pc:spChg>
        <pc:spChg chg="add mod">
          <ac:chgData name="Philippe Nivlet" userId="79b2451f-3b26-40ba-86c6-8a07d3ffc672" providerId="ADAL" clId="{F2EBAFA9-D1D5-4A99-B23E-69DBCF4A48F1}" dt="2025-03-06T07:10:50.689" v="23858" actId="1038"/>
          <ac:spMkLst>
            <pc:docMk/>
            <pc:sldMk cId="2270129387" sldId="513"/>
            <ac:spMk id="86" creationId="{0D25D9C0-DA90-92BD-DFCE-047FB845DAEB}"/>
          </ac:spMkLst>
        </pc:spChg>
        <pc:cxnChg chg="add mod">
          <ac:chgData name="Philippe Nivlet" userId="79b2451f-3b26-40ba-86c6-8a07d3ffc672" providerId="ADAL" clId="{F2EBAFA9-D1D5-4A99-B23E-69DBCF4A48F1}" dt="2025-03-06T07:09:56.976" v="23816" actId="1076"/>
          <ac:cxnSpMkLst>
            <pc:docMk/>
            <pc:sldMk cId="2270129387" sldId="513"/>
            <ac:cxnSpMk id="9" creationId="{407017FB-F2D9-AD27-8999-193175084421}"/>
          </ac:cxnSpMkLst>
        </pc:cxnChg>
        <pc:cxnChg chg="add mod">
          <ac:chgData name="Philippe Nivlet" userId="79b2451f-3b26-40ba-86c6-8a07d3ffc672" providerId="ADAL" clId="{F2EBAFA9-D1D5-4A99-B23E-69DBCF4A48F1}" dt="2025-03-06T07:10:03.757" v="23818" actId="1076"/>
          <ac:cxnSpMkLst>
            <pc:docMk/>
            <pc:sldMk cId="2270129387" sldId="513"/>
            <ac:cxnSpMk id="10" creationId="{8A8D65B8-6A06-3623-2A71-0EAF17EF0F27}"/>
          </ac:cxnSpMkLst>
        </pc:cxnChg>
        <pc:cxnChg chg="mod">
          <ac:chgData name="Philippe Nivlet" userId="79b2451f-3b26-40ba-86c6-8a07d3ffc672" providerId="ADAL" clId="{F2EBAFA9-D1D5-4A99-B23E-69DBCF4A48F1}" dt="2025-03-06T07:10:24.027" v="23820" actId="408"/>
          <ac:cxnSpMkLst>
            <pc:docMk/>
            <pc:sldMk cId="2270129387" sldId="513"/>
            <ac:cxnSpMk id="22" creationId="{E1E7E7DC-837A-21CC-9951-CF91CA6C99B0}"/>
          </ac:cxnSpMkLst>
        </pc:cxnChg>
      </pc:sldChg>
      <pc:sldChg chg="addSp delSp modSp new mod">
        <pc:chgData name="Philippe Nivlet" userId="79b2451f-3b26-40ba-86c6-8a07d3ffc672" providerId="ADAL" clId="{F2EBAFA9-D1D5-4A99-B23E-69DBCF4A48F1}" dt="2025-03-06T09:42:54.654" v="25628" actId="478"/>
        <pc:sldMkLst>
          <pc:docMk/>
          <pc:sldMk cId="1056414778" sldId="514"/>
        </pc:sldMkLst>
        <pc:spChg chg="mod">
          <ac:chgData name="Philippe Nivlet" userId="79b2451f-3b26-40ba-86c6-8a07d3ffc672" providerId="ADAL" clId="{F2EBAFA9-D1D5-4A99-B23E-69DBCF4A48F1}" dt="2025-03-06T09:15:26.349" v="25068" actId="20577"/>
          <ac:spMkLst>
            <pc:docMk/>
            <pc:sldMk cId="1056414778" sldId="514"/>
            <ac:spMk id="2" creationId="{5F2DD5D1-587C-E4C5-E31E-0E9F44E36FD8}"/>
          </ac:spMkLst>
        </pc:spChg>
        <pc:spChg chg="add mod">
          <ac:chgData name="Philippe Nivlet" userId="79b2451f-3b26-40ba-86c6-8a07d3ffc672" providerId="ADAL" clId="{F2EBAFA9-D1D5-4A99-B23E-69DBCF4A48F1}" dt="2025-03-06T09:42:45.962" v="25626" actId="207"/>
          <ac:spMkLst>
            <pc:docMk/>
            <pc:sldMk cId="1056414778" sldId="514"/>
            <ac:spMk id="17" creationId="{DB85CDC8-FE22-F9AE-8F29-7EE7FDE7A7FC}"/>
          </ac:spMkLst>
        </pc:spChg>
        <pc:picChg chg="add mod">
          <ac:chgData name="Philippe Nivlet" userId="79b2451f-3b26-40ba-86c6-8a07d3ffc672" providerId="ADAL" clId="{F2EBAFA9-D1D5-4A99-B23E-69DBCF4A48F1}" dt="2025-03-06T09:14:58.490" v="25057" actId="1036"/>
          <ac:picMkLst>
            <pc:docMk/>
            <pc:sldMk cId="1056414778" sldId="514"/>
            <ac:picMk id="6" creationId="{2403FDD6-DC5D-BCA8-E78E-15960472741A}"/>
          </ac:picMkLst>
        </pc:picChg>
        <pc:picChg chg="add mod">
          <ac:chgData name="Philippe Nivlet" userId="79b2451f-3b26-40ba-86c6-8a07d3ffc672" providerId="ADAL" clId="{F2EBAFA9-D1D5-4A99-B23E-69DBCF4A48F1}" dt="2025-03-06T09:14:58.490" v="25057" actId="1036"/>
          <ac:picMkLst>
            <pc:docMk/>
            <pc:sldMk cId="1056414778" sldId="514"/>
            <ac:picMk id="7" creationId="{5E40D799-A664-642F-CBF9-A3A6E90CBF86}"/>
          </ac:picMkLst>
        </pc:picChg>
        <pc:picChg chg="add mod">
          <ac:chgData name="Philippe Nivlet" userId="79b2451f-3b26-40ba-86c6-8a07d3ffc672" providerId="ADAL" clId="{F2EBAFA9-D1D5-4A99-B23E-69DBCF4A48F1}" dt="2025-03-06T09:14:58.490" v="25057" actId="1036"/>
          <ac:picMkLst>
            <pc:docMk/>
            <pc:sldMk cId="1056414778" sldId="514"/>
            <ac:picMk id="8" creationId="{39D17DC8-1C1C-57A5-017D-1BD32061FD38}"/>
          </ac:picMkLst>
        </pc:picChg>
        <pc:picChg chg="add mod">
          <ac:chgData name="Philippe Nivlet" userId="79b2451f-3b26-40ba-86c6-8a07d3ffc672" providerId="ADAL" clId="{F2EBAFA9-D1D5-4A99-B23E-69DBCF4A48F1}" dt="2025-03-06T09:14:58.490" v="25057" actId="1036"/>
          <ac:picMkLst>
            <pc:docMk/>
            <pc:sldMk cId="1056414778" sldId="514"/>
            <ac:picMk id="9" creationId="{B72A105A-F7CF-B4EB-7518-1BA02BBC8D41}"/>
          </ac:picMkLst>
        </pc:picChg>
        <pc:picChg chg="add mod">
          <ac:chgData name="Philippe Nivlet" userId="79b2451f-3b26-40ba-86c6-8a07d3ffc672" providerId="ADAL" clId="{F2EBAFA9-D1D5-4A99-B23E-69DBCF4A48F1}" dt="2025-03-06T09:14:58.490" v="25057" actId="1036"/>
          <ac:picMkLst>
            <pc:docMk/>
            <pc:sldMk cId="1056414778" sldId="514"/>
            <ac:picMk id="10" creationId="{7CC7DAB9-7736-2317-0AD3-E5D668AF2F47}"/>
          </ac:picMkLst>
        </pc:picChg>
        <pc:picChg chg="add mod">
          <ac:chgData name="Philippe Nivlet" userId="79b2451f-3b26-40ba-86c6-8a07d3ffc672" providerId="ADAL" clId="{F2EBAFA9-D1D5-4A99-B23E-69DBCF4A48F1}" dt="2025-03-06T09:14:58.490" v="25057" actId="1036"/>
          <ac:picMkLst>
            <pc:docMk/>
            <pc:sldMk cId="1056414778" sldId="514"/>
            <ac:picMk id="11" creationId="{552FECEA-8FA5-C59F-8670-37BED823EE8B}"/>
          </ac:picMkLst>
        </pc:picChg>
        <pc:picChg chg="add mod">
          <ac:chgData name="Philippe Nivlet" userId="79b2451f-3b26-40ba-86c6-8a07d3ffc672" providerId="ADAL" clId="{F2EBAFA9-D1D5-4A99-B23E-69DBCF4A48F1}" dt="2025-03-06T09:14:58.490" v="25057" actId="1036"/>
          <ac:picMkLst>
            <pc:docMk/>
            <pc:sldMk cId="1056414778" sldId="514"/>
            <ac:picMk id="12" creationId="{AB1642DA-A5E3-EF53-184C-4D91AACEA6E5}"/>
          </ac:picMkLst>
        </pc:picChg>
        <pc:picChg chg="add mod">
          <ac:chgData name="Philippe Nivlet" userId="79b2451f-3b26-40ba-86c6-8a07d3ffc672" providerId="ADAL" clId="{F2EBAFA9-D1D5-4A99-B23E-69DBCF4A48F1}" dt="2025-03-06T09:14:58.490" v="25057" actId="1036"/>
          <ac:picMkLst>
            <pc:docMk/>
            <pc:sldMk cId="1056414778" sldId="514"/>
            <ac:picMk id="13" creationId="{C983C3E2-8B60-76AF-F72D-D0399386DD85}"/>
          </ac:picMkLst>
        </pc:picChg>
        <pc:picChg chg="add mod">
          <ac:chgData name="Philippe Nivlet" userId="79b2451f-3b26-40ba-86c6-8a07d3ffc672" providerId="ADAL" clId="{F2EBAFA9-D1D5-4A99-B23E-69DBCF4A48F1}" dt="2025-03-06T09:14:58.490" v="25057" actId="1036"/>
          <ac:picMkLst>
            <pc:docMk/>
            <pc:sldMk cId="1056414778" sldId="514"/>
            <ac:picMk id="14" creationId="{8EA0AF2A-DB95-8091-95EB-ED5A755AC0FB}"/>
          </ac:picMkLst>
        </pc:picChg>
        <pc:picChg chg="add mod">
          <ac:chgData name="Philippe Nivlet" userId="79b2451f-3b26-40ba-86c6-8a07d3ffc672" providerId="ADAL" clId="{F2EBAFA9-D1D5-4A99-B23E-69DBCF4A48F1}" dt="2025-03-06T09:15:21.589" v="25059" actId="1076"/>
          <ac:picMkLst>
            <pc:docMk/>
            <pc:sldMk cId="1056414778" sldId="514"/>
            <ac:picMk id="15" creationId="{3AD213C0-C1A8-EB49-2068-3F6747795B6D}"/>
          </ac:picMkLst>
        </pc:picChg>
      </pc:sldChg>
      <pc:sldChg chg="addSp modSp new mod">
        <pc:chgData name="Philippe Nivlet" userId="79b2451f-3b26-40ba-86c6-8a07d3ffc672" providerId="ADAL" clId="{F2EBAFA9-D1D5-4A99-B23E-69DBCF4A48F1}" dt="2025-03-06T09:39:05.290" v="25563" actId="20577"/>
        <pc:sldMkLst>
          <pc:docMk/>
          <pc:sldMk cId="4021629279" sldId="515"/>
        </pc:sldMkLst>
        <pc:spChg chg="mod">
          <ac:chgData name="Philippe Nivlet" userId="79b2451f-3b26-40ba-86c6-8a07d3ffc672" providerId="ADAL" clId="{F2EBAFA9-D1D5-4A99-B23E-69DBCF4A48F1}" dt="2025-03-06T09:30:02.944" v="25346" actId="20577"/>
          <ac:spMkLst>
            <pc:docMk/>
            <pc:sldMk cId="4021629279" sldId="515"/>
            <ac:spMk id="2" creationId="{8134C1D0-923E-CA3F-E26C-E3238398EDA3}"/>
          </ac:spMkLst>
        </pc:spChg>
        <pc:spChg chg="mod">
          <ac:chgData name="Philippe Nivlet" userId="79b2451f-3b26-40ba-86c6-8a07d3ffc672" providerId="ADAL" clId="{F2EBAFA9-D1D5-4A99-B23E-69DBCF4A48F1}" dt="2025-03-06T09:37:43.167" v="25554" actId="20577"/>
          <ac:spMkLst>
            <pc:docMk/>
            <pc:sldMk cId="4021629279" sldId="515"/>
            <ac:spMk id="4" creationId="{E4865F9B-7422-0A53-534F-40BE5EF4845A}"/>
          </ac:spMkLst>
        </pc:spChg>
        <pc:spChg chg="add mod">
          <ac:chgData name="Philippe Nivlet" userId="79b2451f-3b26-40ba-86c6-8a07d3ffc672" providerId="ADAL" clId="{F2EBAFA9-D1D5-4A99-B23E-69DBCF4A48F1}" dt="2025-03-06T09:30:25.923" v="25347"/>
          <ac:spMkLst>
            <pc:docMk/>
            <pc:sldMk cId="4021629279" sldId="515"/>
            <ac:spMk id="6" creationId="{F47852EA-69EB-AFFF-4D96-27F03C91B4E2}"/>
          </ac:spMkLst>
        </pc:spChg>
        <pc:spChg chg="add mod">
          <ac:chgData name="Philippe Nivlet" userId="79b2451f-3b26-40ba-86c6-8a07d3ffc672" providerId="ADAL" clId="{F2EBAFA9-D1D5-4A99-B23E-69DBCF4A48F1}" dt="2025-03-06T09:30:25.923" v="25347"/>
          <ac:spMkLst>
            <pc:docMk/>
            <pc:sldMk cId="4021629279" sldId="515"/>
            <ac:spMk id="14" creationId="{B2A16E49-3208-61D8-E928-DF34FE8CEE2B}"/>
          </ac:spMkLst>
        </pc:spChg>
        <pc:spChg chg="add mod">
          <ac:chgData name="Philippe Nivlet" userId="79b2451f-3b26-40ba-86c6-8a07d3ffc672" providerId="ADAL" clId="{F2EBAFA9-D1D5-4A99-B23E-69DBCF4A48F1}" dt="2025-03-06T09:30:25.923" v="25347"/>
          <ac:spMkLst>
            <pc:docMk/>
            <pc:sldMk cId="4021629279" sldId="515"/>
            <ac:spMk id="17" creationId="{86372769-818D-7331-99FE-697B3D99E162}"/>
          </ac:spMkLst>
        </pc:spChg>
        <pc:spChg chg="add mod">
          <ac:chgData name="Philippe Nivlet" userId="79b2451f-3b26-40ba-86c6-8a07d3ffc672" providerId="ADAL" clId="{F2EBAFA9-D1D5-4A99-B23E-69DBCF4A48F1}" dt="2025-03-06T09:30:25.923" v="25347"/>
          <ac:spMkLst>
            <pc:docMk/>
            <pc:sldMk cId="4021629279" sldId="515"/>
            <ac:spMk id="23" creationId="{9BDBE9AB-95F6-B7ED-31C8-53A76F631469}"/>
          </ac:spMkLst>
        </pc:spChg>
        <pc:spChg chg="add mod">
          <ac:chgData name="Philippe Nivlet" userId="79b2451f-3b26-40ba-86c6-8a07d3ffc672" providerId="ADAL" clId="{F2EBAFA9-D1D5-4A99-B23E-69DBCF4A48F1}" dt="2025-03-06T09:30:25.923" v="25347"/>
          <ac:spMkLst>
            <pc:docMk/>
            <pc:sldMk cId="4021629279" sldId="515"/>
            <ac:spMk id="33" creationId="{7B6B754A-7356-2E6D-9104-E20C4BA111D5}"/>
          </ac:spMkLst>
        </pc:spChg>
        <pc:spChg chg="add mod">
          <ac:chgData name="Philippe Nivlet" userId="79b2451f-3b26-40ba-86c6-8a07d3ffc672" providerId="ADAL" clId="{F2EBAFA9-D1D5-4A99-B23E-69DBCF4A48F1}" dt="2025-03-06T09:30:25.923" v="25347"/>
          <ac:spMkLst>
            <pc:docMk/>
            <pc:sldMk cId="4021629279" sldId="515"/>
            <ac:spMk id="34" creationId="{24A6E0DE-427D-5E72-499B-7B0D8ED0A3B8}"/>
          </ac:spMkLst>
        </pc:spChg>
        <pc:spChg chg="add mod">
          <ac:chgData name="Philippe Nivlet" userId="79b2451f-3b26-40ba-86c6-8a07d3ffc672" providerId="ADAL" clId="{F2EBAFA9-D1D5-4A99-B23E-69DBCF4A48F1}" dt="2025-03-06T09:30:25.923" v="25347"/>
          <ac:spMkLst>
            <pc:docMk/>
            <pc:sldMk cId="4021629279" sldId="515"/>
            <ac:spMk id="37" creationId="{B246E283-984E-FC5E-3004-0614DC309C57}"/>
          </ac:spMkLst>
        </pc:spChg>
        <pc:spChg chg="add mod">
          <ac:chgData name="Philippe Nivlet" userId="79b2451f-3b26-40ba-86c6-8a07d3ffc672" providerId="ADAL" clId="{F2EBAFA9-D1D5-4A99-B23E-69DBCF4A48F1}" dt="2025-03-06T09:30:25.923" v="25347"/>
          <ac:spMkLst>
            <pc:docMk/>
            <pc:sldMk cId="4021629279" sldId="515"/>
            <ac:spMk id="38" creationId="{312FA317-FC6E-EA91-5814-146171C9FD26}"/>
          </ac:spMkLst>
        </pc:spChg>
        <pc:spChg chg="add mod">
          <ac:chgData name="Philippe Nivlet" userId="79b2451f-3b26-40ba-86c6-8a07d3ffc672" providerId="ADAL" clId="{F2EBAFA9-D1D5-4A99-B23E-69DBCF4A48F1}" dt="2025-03-06T09:30:25.923" v="25347"/>
          <ac:spMkLst>
            <pc:docMk/>
            <pc:sldMk cId="4021629279" sldId="515"/>
            <ac:spMk id="39" creationId="{1B4944FA-99A8-B6D4-D893-35B26257CDF9}"/>
          </ac:spMkLst>
        </pc:spChg>
        <pc:spChg chg="add mod">
          <ac:chgData name="Philippe Nivlet" userId="79b2451f-3b26-40ba-86c6-8a07d3ffc672" providerId="ADAL" clId="{F2EBAFA9-D1D5-4A99-B23E-69DBCF4A48F1}" dt="2025-03-06T09:30:25.923" v="25347"/>
          <ac:spMkLst>
            <pc:docMk/>
            <pc:sldMk cId="4021629279" sldId="515"/>
            <ac:spMk id="59" creationId="{BFC514B7-9966-39F7-D146-BDF99359828B}"/>
          </ac:spMkLst>
        </pc:spChg>
        <pc:spChg chg="add mod">
          <ac:chgData name="Philippe Nivlet" userId="79b2451f-3b26-40ba-86c6-8a07d3ffc672" providerId="ADAL" clId="{F2EBAFA9-D1D5-4A99-B23E-69DBCF4A48F1}" dt="2025-03-06T09:39:05.290" v="25563" actId="20577"/>
          <ac:spMkLst>
            <pc:docMk/>
            <pc:sldMk cId="4021629279" sldId="515"/>
            <ac:spMk id="69" creationId="{EE0C4AA8-27CA-01A2-6BC6-18AC14C7A0E3}"/>
          </ac:spMkLst>
        </pc:spChg>
        <pc:spChg chg="add mod">
          <ac:chgData name="Philippe Nivlet" userId="79b2451f-3b26-40ba-86c6-8a07d3ffc672" providerId="ADAL" clId="{F2EBAFA9-D1D5-4A99-B23E-69DBCF4A48F1}" dt="2025-03-06T09:31:43.834" v="25366" actId="20577"/>
          <ac:spMkLst>
            <pc:docMk/>
            <pc:sldMk cId="4021629279" sldId="515"/>
            <ac:spMk id="70" creationId="{E294E86C-B945-7E9E-AB81-D11F6F13F123}"/>
          </ac:spMkLst>
        </pc:spChg>
        <pc:spChg chg="add mod">
          <ac:chgData name="Philippe Nivlet" userId="79b2451f-3b26-40ba-86c6-8a07d3ffc672" providerId="ADAL" clId="{F2EBAFA9-D1D5-4A99-B23E-69DBCF4A48F1}" dt="2025-03-06T09:37:22.650" v="25516" actId="1036"/>
          <ac:spMkLst>
            <pc:docMk/>
            <pc:sldMk cId="4021629279" sldId="515"/>
            <ac:spMk id="71" creationId="{7CE9AD7F-6C71-2BF0-67A1-09A0E47822C4}"/>
          </ac:spMkLst>
        </pc:spChg>
        <pc:spChg chg="add mod">
          <ac:chgData name="Philippe Nivlet" userId="79b2451f-3b26-40ba-86c6-8a07d3ffc672" providerId="ADAL" clId="{F2EBAFA9-D1D5-4A99-B23E-69DBCF4A48F1}" dt="2025-03-06T09:38:46.263" v="25559" actId="20577"/>
          <ac:spMkLst>
            <pc:docMk/>
            <pc:sldMk cId="4021629279" sldId="515"/>
            <ac:spMk id="72" creationId="{CC92F454-42FC-56A9-1FA9-A66D0087122D}"/>
          </ac:spMkLst>
        </pc:spChg>
        <pc:cxnChg chg="add">
          <ac:chgData name="Philippe Nivlet" userId="79b2451f-3b26-40ba-86c6-8a07d3ffc672" providerId="ADAL" clId="{F2EBAFA9-D1D5-4A99-B23E-69DBCF4A48F1}" dt="2025-03-06T09:30:34.832" v="25348" actId="11529"/>
          <ac:cxnSpMkLst>
            <pc:docMk/>
            <pc:sldMk cId="4021629279" sldId="515"/>
            <ac:cxnSpMk id="68" creationId="{6C98B1DB-32C8-8FEE-8557-352366173D54}"/>
          </ac:cxnSpMkLst>
        </pc:cxnChg>
      </pc:sldChg>
      <pc:sldChg chg="addSp delSp modSp add mod">
        <pc:chgData name="Philippe Nivlet" userId="79b2451f-3b26-40ba-86c6-8a07d3ffc672" providerId="ADAL" clId="{F2EBAFA9-D1D5-4A99-B23E-69DBCF4A48F1}" dt="2025-03-08T10:05:35.571" v="32278" actId="20577"/>
        <pc:sldMkLst>
          <pc:docMk/>
          <pc:sldMk cId="4106542285" sldId="516"/>
        </pc:sldMkLst>
        <pc:spChg chg="mod">
          <ac:chgData name="Philippe Nivlet" userId="79b2451f-3b26-40ba-86c6-8a07d3ffc672" providerId="ADAL" clId="{F2EBAFA9-D1D5-4A99-B23E-69DBCF4A48F1}" dt="2025-03-08T10:05:35.571" v="32278" actId="20577"/>
          <ac:spMkLst>
            <pc:docMk/>
            <pc:sldMk cId="4106542285" sldId="516"/>
            <ac:spMk id="6" creationId="{8D28334D-8441-B8B3-104C-15329E16E7B9}"/>
          </ac:spMkLst>
        </pc:spChg>
        <pc:spChg chg="mod">
          <ac:chgData name="Philippe Nivlet" userId="79b2451f-3b26-40ba-86c6-8a07d3ffc672" providerId="ADAL" clId="{F2EBAFA9-D1D5-4A99-B23E-69DBCF4A48F1}" dt="2025-03-06T11:01:58.730" v="26332" actId="1037"/>
          <ac:spMkLst>
            <pc:docMk/>
            <pc:sldMk cId="4106542285" sldId="516"/>
            <ac:spMk id="7" creationId="{46A27236-689E-1A0D-A82C-7BD421866875}"/>
          </ac:spMkLst>
        </pc:spChg>
        <pc:spChg chg="mod">
          <ac:chgData name="Philippe Nivlet" userId="79b2451f-3b26-40ba-86c6-8a07d3ffc672" providerId="ADAL" clId="{F2EBAFA9-D1D5-4A99-B23E-69DBCF4A48F1}" dt="2025-03-06T11:01:24.483" v="26190" actId="1038"/>
          <ac:spMkLst>
            <pc:docMk/>
            <pc:sldMk cId="4106542285" sldId="516"/>
            <ac:spMk id="8" creationId="{6F331B46-2116-2C52-9228-258B0B0D8A61}"/>
          </ac:spMkLst>
        </pc:spChg>
        <pc:spChg chg="mod">
          <ac:chgData name="Philippe Nivlet" userId="79b2451f-3b26-40ba-86c6-8a07d3ffc672" providerId="ADAL" clId="{F2EBAFA9-D1D5-4A99-B23E-69DBCF4A48F1}" dt="2025-03-06T11:01:37.924" v="26246" actId="1037"/>
          <ac:spMkLst>
            <pc:docMk/>
            <pc:sldMk cId="4106542285" sldId="516"/>
            <ac:spMk id="9" creationId="{F3A7A28A-D7D5-112B-3504-23AA5EFB5999}"/>
          </ac:spMkLst>
        </pc:spChg>
        <pc:spChg chg="mod">
          <ac:chgData name="Philippe Nivlet" userId="79b2451f-3b26-40ba-86c6-8a07d3ffc672" providerId="ADAL" clId="{F2EBAFA9-D1D5-4A99-B23E-69DBCF4A48F1}" dt="2025-03-06T11:01:10.818" v="26152"/>
          <ac:spMkLst>
            <pc:docMk/>
            <pc:sldMk cId="4106542285" sldId="516"/>
            <ac:spMk id="11" creationId="{323DDA9B-0C79-CBBE-2E28-43E5692CFD6A}"/>
          </ac:spMkLst>
        </pc:spChg>
        <pc:spChg chg="mod">
          <ac:chgData name="Philippe Nivlet" userId="79b2451f-3b26-40ba-86c6-8a07d3ffc672" providerId="ADAL" clId="{F2EBAFA9-D1D5-4A99-B23E-69DBCF4A48F1}" dt="2025-03-06T10:59:20.375" v="26141" actId="20577"/>
          <ac:spMkLst>
            <pc:docMk/>
            <pc:sldMk cId="4106542285" sldId="516"/>
            <ac:spMk id="17" creationId="{D7706868-4F2D-4A97-ACDB-FC729DAECFB6}"/>
          </ac:spMkLst>
        </pc:spChg>
      </pc:sldChg>
      <pc:sldChg chg="addSp delSp modSp add mod">
        <pc:chgData name="Philippe Nivlet" userId="79b2451f-3b26-40ba-86c6-8a07d3ffc672" providerId="ADAL" clId="{F2EBAFA9-D1D5-4A99-B23E-69DBCF4A48F1}" dt="2025-03-07T08:18:34.481" v="27675" actId="21"/>
        <pc:sldMkLst>
          <pc:docMk/>
          <pc:sldMk cId="2045188897" sldId="517"/>
        </pc:sldMkLst>
        <pc:spChg chg="mod">
          <ac:chgData name="Philippe Nivlet" userId="79b2451f-3b26-40ba-86c6-8a07d3ffc672" providerId="ADAL" clId="{F2EBAFA9-D1D5-4A99-B23E-69DBCF4A48F1}" dt="2025-03-06T11:03:34.213" v="26347" actId="20577"/>
          <ac:spMkLst>
            <pc:docMk/>
            <pc:sldMk cId="2045188897" sldId="517"/>
            <ac:spMk id="3" creationId="{C567E949-B589-010E-8C88-B73C94D636BA}"/>
          </ac:spMkLst>
        </pc:spChg>
      </pc:sldChg>
      <pc:sldChg chg="modSp add mod ord">
        <pc:chgData name="Philippe Nivlet" userId="79b2451f-3b26-40ba-86c6-8a07d3ffc672" providerId="ADAL" clId="{F2EBAFA9-D1D5-4A99-B23E-69DBCF4A48F1}" dt="2025-03-06T11:05:02.022" v="26380" actId="20577"/>
        <pc:sldMkLst>
          <pc:docMk/>
          <pc:sldMk cId="2524164539" sldId="518"/>
        </pc:sldMkLst>
        <pc:spChg chg="mod">
          <ac:chgData name="Philippe Nivlet" userId="79b2451f-3b26-40ba-86c6-8a07d3ffc672" providerId="ADAL" clId="{F2EBAFA9-D1D5-4A99-B23E-69DBCF4A48F1}" dt="2025-03-06T11:05:02.022" v="26380" actId="20577"/>
          <ac:spMkLst>
            <pc:docMk/>
            <pc:sldMk cId="2524164539" sldId="518"/>
            <ac:spMk id="3" creationId="{538DC3AC-20EA-0B80-C314-7005246676FC}"/>
          </ac:spMkLst>
        </pc:spChg>
      </pc:sldChg>
      <pc:sldChg chg="modSp add mod ord">
        <pc:chgData name="Philippe Nivlet" userId="79b2451f-3b26-40ba-86c6-8a07d3ffc672" providerId="ADAL" clId="{F2EBAFA9-D1D5-4A99-B23E-69DBCF4A48F1}" dt="2025-03-07T11:59:47.145" v="28437" actId="20577"/>
        <pc:sldMkLst>
          <pc:docMk/>
          <pc:sldMk cId="1496589076" sldId="519"/>
        </pc:sldMkLst>
        <pc:spChg chg="mod">
          <ac:chgData name="Philippe Nivlet" userId="79b2451f-3b26-40ba-86c6-8a07d3ffc672" providerId="ADAL" clId="{F2EBAFA9-D1D5-4A99-B23E-69DBCF4A48F1}" dt="2025-03-07T11:59:47.145" v="28437" actId="20577"/>
          <ac:spMkLst>
            <pc:docMk/>
            <pc:sldMk cId="1496589076" sldId="519"/>
            <ac:spMk id="3" creationId="{4DF02AB3-CD39-5050-D5AF-AE833DA97317}"/>
          </ac:spMkLst>
        </pc:spChg>
      </pc:sldChg>
      <pc:sldChg chg="addSp delSp modSp new mod">
        <pc:chgData name="Philippe Nivlet" userId="79b2451f-3b26-40ba-86c6-8a07d3ffc672" providerId="ADAL" clId="{F2EBAFA9-D1D5-4A99-B23E-69DBCF4A48F1}" dt="2025-03-06T13:29:24.554" v="27495" actId="20577"/>
        <pc:sldMkLst>
          <pc:docMk/>
          <pc:sldMk cId="617821872" sldId="520"/>
        </pc:sldMkLst>
        <pc:spChg chg="mod">
          <ac:chgData name="Philippe Nivlet" userId="79b2451f-3b26-40ba-86c6-8a07d3ffc672" providerId="ADAL" clId="{F2EBAFA9-D1D5-4A99-B23E-69DBCF4A48F1}" dt="2025-03-06T13:17:09.243" v="27023" actId="20577"/>
          <ac:spMkLst>
            <pc:docMk/>
            <pc:sldMk cId="617821872" sldId="520"/>
            <ac:spMk id="2" creationId="{90E031E7-4ED4-9D4C-CC7F-75B2056BA917}"/>
          </ac:spMkLst>
        </pc:spChg>
        <pc:spChg chg="mod">
          <ac:chgData name="Philippe Nivlet" userId="79b2451f-3b26-40ba-86c6-8a07d3ffc672" providerId="ADAL" clId="{F2EBAFA9-D1D5-4A99-B23E-69DBCF4A48F1}" dt="2025-03-06T13:29:24.554" v="27495" actId="20577"/>
          <ac:spMkLst>
            <pc:docMk/>
            <pc:sldMk cId="617821872" sldId="520"/>
            <ac:spMk id="3" creationId="{82F38564-D95D-CFCC-F0FA-CB63CFA9ABE9}"/>
          </ac:spMkLst>
        </pc:spChg>
        <pc:spChg chg="add mod">
          <ac:chgData name="Philippe Nivlet" userId="79b2451f-3b26-40ba-86c6-8a07d3ffc672" providerId="ADAL" clId="{F2EBAFA9-D1D5-4A99-B23E-69DBCF4A48F1}" dt="2025-03-06T13:10:53.168" v="26653"/>
          <ac:spMkLst>
            <pc:docMk/>
            <pc:sldMk cId="617821872" sldId="520"/>
            <ac:spMk id="17" creationId="{C1C6C170-D7DD-A4C8-280C-212C6DE5B908}"/>
          </ac:spMkLst>
        </pc:spChg>
        <pc:spChg chg="add mod">
          <ac:chgData name="Philippe Nivlet" userId="79b2451f-3b26-40ba-86c6-8a07d3ffc672" providerId="ADAL" clId="{F2EBAFA9-D1D5-4A99-B23E-69DBCF4A48F1}" dt="2025-03-06T13:10:53.168" v="26653"/>
          <ac:spMkLst>
            <pc:docMk/>
            <pc:sldMk cId="617821872" sldId="520"/>
            <ac:spMk id="18" creationId="{8E9EEFEB-AF5E-5302-1EAA-1CB8A8A51E67}"/>
          </ac:spMkLst>
        </pc:spChg>
        <pc:spChg chg="add mod">
          <ac:chgData name="Philippe Nivlet" userId="79b2451f-3b26-40ba-86c6-8a07d3ffc672" providerId="ADAL" clId="{F2EBAFA9-D1D5-4A99-B23E-69DBCF4A48F1}" dt="2025-03-06T13:10:53.168" v="26653"/>
          <ac:spMkLst>
            <pc:docMk/>
            <pc:sldMk cId="617821872" sldId="520"/>
            <ac:spMk id="21" creationId="{EE7085BA-9E3B-1AD8-AF97-33E2C1213CCF}"/>
          </ac:spMkLst>
        </pc:spChg>
        <pc:spChg chg="add mod">
          <ac:chgData name="Philippe Nivlet" userId="79b2451f-3b26-40ba-86c6-8a07d3ffc672" providerId="ADAL" clId="{F2EBAFA9-D1D5-4A99-B23E-69DBCF4A48F1}" dt="2025-03-06T13:10:53.168" v="26653"/>
          <ac:spMkLst>
            <pc:docMk/>
            <pc:sldMk cId="617821872" sldId="520"/>
            <ac:spMk id="22" creationId="{8ED577FC-4A94-6972-1F01-65B8E58AF39A}"/>
          </ac:spMkLst>
        </pc:spChg>
        <pc:spChg chg="add mod">
          <ac:chgData name="Philippe Nivlet" userId="79b2451f-3b26-40ba-86c6-8a07d3ffc672" providerId="ADAL" clId="{F2EBAFA9-D1D5-4A99-B23E-69DBCF4A48F1}" dt="2025-03-06T13:10:53.168" v="26653"/>
          <ac:spMkLst>
            <pc:docMk/>
            <pc:sldMk cId="617821872" sldId="520"/>
            <ac:spMk id="24" creationId="{88FC61F0-257F-042D-7AF2-698E4F577345}"/>
          </ac:spMkLst>
        </pc:spChg>
        <pc:spChg chg="mod">
          <ac:chgData name="Philippe Nivlet" userId="79b2451f-3b26-40ba-86c6-8a07d3ffc672" providerId="ADAL" clId="{F2EBAFA9-D1D5-4A99-B23E-69DBCF4A48F1}" dt="2025-03-06T13:13:43.052" v="26737" actId="1038"/>
          <ac:spMkLst>
            <pc:docMk/>
            <pc:sldMk cId="617821872" sldId="520"/>
            <ac:spMk id="27" creationId="{B72155E3-F42B-D922-98EA-A945C1771CB3}"/>
          </ac:spMkLst>
        </pc:spChg>
        <pc:spChg chg="add mod">
          <ac:chgData name="Philippe Nivlet" userId="79b2451f-3b26-40ba-86c6-8a07d3ffc672" providerId="ADAL" clId="{F2EBAFA9-D1D5-4A99-B23E-69DBCF4A48F1}" dt="2025-03-06T13:10:53.168" v="26653"/>
          <ac:spMkLst>
            <pc:docMk/>
            <pc:sldMk cId="617821872" sldId="520"/>
            <ac:spMk id="28" creationId="{CC4373BF-94D5-AE60-CE33-88B05555136B}"/>
          </ac:spMkLst>
        </pc:spChg>
        <pc:spChg chg="add mod">
          <ac:chgData name="Philippe Nivlet" userId="79b2451f-3b26-40ba-86c6-8a07d3ffc672" providerId="ADAL" clId="{F2EBAFA9-D1D5-4A99-B23E-69DBCF4A48F1}" dt="2025-03-06T13:10:53.168" v="26653"/>
          <ac:spMkLst>
            <pc:docMk/>
            <pc:sldMk cId="617821872" sldId="520"/>
            <ac:spMk id="32" creationId="{6ADF0B73-3D1D-5121-A92D-6C735E030804}"/>
          </ac:spMkLst>
        </pc:spChg>
        <pc:spChg chg="add mod">
          <ac:chgData name="Philippe Nivlet" userId="79b2451f-3b26-40ba-86c6-8a07d3ffc672" providerId="ADAL" clId="{F2EBAFA9-D1D5-4A99-B23E-69DBCF4A48F1}" dt="2025-03-06T13:10:53.168" v="26653"/>
          <ac:spMkLst>
            <pc:docMk/>
            <pc:sldMk cId="617821872" sldId="520"/>
            <ac:spMk id="34" creationId="{8A3CE3F2-7822-3B60-79B2-485BC64AFA79}"/>
          </ac:spMkLst>
        </pc:spChg>
        <pc:spChg chg="add mod">
          <ac:chgData name="Philippe Nivlet" userId="79b2451f-3b26-40ba-86c6-8a07d3ffc672" providerId="ADAL" clId="{F2EBAFA9-D1D5-4A99-B23E-69DBCF4A48F1}" dt="2025-03-06T13:10:53.168" v="26653"/>
          <ac:spMkLst>
            <pc:docMk/>
            <pc:sldMk cId="617821872" sldId="520"/>
            <ac:spMk id="35" creationId="{D9D4300C-0AC8-9B79-D81F-287969582E09}"/>
          </ac:spMkLst>
        </pc:spChg>
        <pc:spChg chg="add mod">
          <ac:chgData name="Philippe Nivlet" userId="79b2451f-3b26-40ba-86c6-8a07d3ffc672" providerId="ADAL" clId="{F2EBAFA9-D1D5-4A99-B23E-69DBCF4A48F1}" dt="2025-03-06T13:13:34.764" v="26728" actId="1035"/>
          <ac:spMkLst>
            <pc:docMk/>
            <pc:sldMk cId="617821872" sldId="520"/>
            <ac:spMk id="40" creationId="{E3074444-CBF8-EB63-431A-B7201C334913}"/>
          </ac:spMkLst>
        </pc:spChg>
        <pc:spChg chg="add mod">
          <ac:chgData name="Philippe Nivlet" userId="79b2451f-3b26-40ba-86c6-8a07d3ffc672" providerId="ADAL" clId="{F2EBAFA9-D1D5-4A99-B23E-69DBCF4A48F1}" dt="2025-03-06T13:13:34.764" v="26728" actId="1035"/>
          <ac:spMkLst>
            <pc:docMk/>
            <pc:sldMk cId="617821872" sldId="520"/>
            <ac:spMk id="41" creationId="{AFD9C49B-ECF0-C474-A32A-69F16E864F69}"/>
          </ac:spMkLst>
        </pc:spChg>
        <pc:spChg chg="add mod">
          <ac:chgData name="Philippe Nivlet" userId="79b2451f-3b26-40ba-86c6-8a07d3ffc672" providerId="ADAL" clId="{F2EBAFA9-D1D5-4A99-B23E-69DBCF4A48F1}" dt="2025-03-06T13:18:13.976" v="27035" actId="1076"/>
          <ac:spMkLst>
            <pc:docMk/>
            <pc:sldMk cId="617821872" sldId="520"/>
            <ac:spMk id="42" creationId="{94FEAFE6-7BD2-F8B9-2A14-7A27ED457B9C}"/>
          </ac:spMkLst>
        </pc:spChg>
      </pc:sldChg>
      <pc:sldChg chg="addSp delSp modSp add mod">
        <pc:chgData name="Philippe Nivlet" userId="79b2451f-3b26-40ba-86c6-8a07d3ffc672" providerId="ADAL" clId="{F2EBAFA9-D1D5-4A99-B23E-69DBCF4A48F1}" dt="2025-03-06T13:38:53.677" v="27608" actId="478"/>
        <pc:sldMkLst>
          <pc:docMk/>
          <pc:sldMk cId="4210566888" sldId="521"/>
        </pc:sldMkLst>
        <pc:spChg chg="mod">
          <ac:chgData name="Philippe Nivlet" userId="79b2451f-3b26-40ba-86c6-8a07d3ffc672" providerId="ADAL" clId="{F2EBAFA9-D1D5-4A99-B23E-69DBCF4A48F1}" dt="2025-03-06T13:19:46.514" v="27114" actId="20577"/>
          <ac:spMkLst>
            <pc:docMk/>
            <pc:sldMk cId="4210566888" sldId="521"/>
            <ac:spMk id="2" creationId="{02C30CA7-5E8A-2B7B-2224-EDD3E28C040E}"/>
          </ac:spMkLst>
        </pc:spChg>
        <pc:spChg chg="mod">
          <ac:chgData name="Philippe Nivlet" userId="79b2451f-3b26-40ba-86c6-8a07d3ffc672" providerId="ADAL" clId="{F2EBAFA9-D1D5-4A99-B23E-69DBCF4A48F1}" dt="2025-03-06T13:29:44.552" v="27508" actId="20577"/>
          <ac:spMkLst>
            <pc:docMk/>
            <pc:sldMk cId="4210566888" sldId="521"/>
            <ac:spMk id="3" creationId="{92987816-0581-E53A-639D-34C05E02AA69}"/>
          </ac:spMkLst>
        </pc:spChg>
        <pc:spChg chg="add del">
          <ac:chgData name="Philippe Nivlet" userId="79b2451f-3b26-40ba-86c6-8a07d3ffc672" providerId="ADAL" clId="{F2EBAFA9-D1D5-4A99-B23E-69DBCF4A48F1}" dt="2025-03-06T13:38:53.677" v="27608" actId="478"/>
          <ac:spMkLst>
            <pc:docMk/>
            <pc:sldMk cId="4210566888" sldId="521"/>
            <ac:spMk id="8" creationId="{4DBAADED-2C5F-CD61-B3D5-F58E430B270C}"/>
          </ac:spMkLst>
        </pc:spChg>
        <pc:spChg chg="add del">
          <ac:chgData name="Philippe Nivlet" userId="79b2451f-3b26-40ba-86c6-8a07d3ffc672" providerId="ADAL" clId="{F2EBAFA9-D1D5-4A99-B23E-69DBCF4A48F1}" dt="2025-03-06T13:38:53.677" v="27608" actId="478"/>
          <ac:spMkLst>
            <pc:docMk/>
            <pc:sldMk cId="4210566888" sldId="521"/>
            <ac:spMk id="11" creationId="{3F8FA8A1-5B35-C01D-C22F-1CDB3E27809E}"/>
          </ac:spMkLst>
        </pc:spChg>
        <pc:spChg chg="add del">
          <ac:chgData name="Philippe Nivlet" userId="79b2451f-3b26-40ba-86c6-8a07d3ffc672" providerId="ADAL" clId="{F2EBAFA9-D1D5-4A99-B23E-69DBCF4A48F1}" dt="2025-03-06T13:38:53.677" v="27608" actId="478"/>
          <ac:spMkLst>
            <pc:docMk/>
            <pc:sldMk cId="4210566888" sldId="521"/>
            <ac:spMk id="16" creationId="{CC630916-0EC0-AE0B-7C47-86992EBADB44}"/>
          </ac:spMkLst>
        </pc:spChg>
        <pc:spChg chg="add del">
          <ac:chgData name="Philippe Nivlet" userId="79b2451f-3b26-40ba-86c6-8a07d3ffc672" providerId="ADAL" clId="{F2EBAFA9-D1D5-4A99-B23E-69DBCF4A48F1}" dt="2025-03-06T13:38:53.677" v="27608" actId="478"/>
          <ac:spMkLst>
            <pc:docMk/>
            <pc:sldMk cId="4210566888" sldId="521"/>
            <ac:spMk id="17" creationId="{A7C8148A-2702-03E4-CA75-C81B55FA0E61}"/>
          </ac:spMkLst>
        </pc:spChg>
        <pc:spChg chg="add del">
          <ac:chgData name="Philippe Nivlet" userId="79b2451f-3b26-40ba-86c6-8a07d3ffc672" providerId="ADAL" clId="{F2EBAFA9-D1D5-4A99-B23E-69DBCF4A48F1}" dt="2025-03-06T13:38:53.677" v="27608" actId="478"/>
          <ac:spMkLst>
            <pc:docMk/>
            <pc:sldMk cId="4210566888" sldId="521"/>
            <ac:spMk id="18" creationId="{52A4F4A8-AB20-3D99-3F66-AF1DF6A9C24A}"/>
          </ac:spMkLst>
        </pc:spChg>
        <pc:spChg chg="add del">
          <ac:chgData name="Philippe Nivlet" userId="79b2451f-3b26-40ba-86c6-8a07d3ffc672" providerId="ADAL" clId="{F2EBAFA9-D1D5-4A99-B23E-69DBCF4A48F1}" dt="2025-03-06T13:38:53.677" v="27608" actId="478"/>
          <ac:spMkLst>
            <pc:docMk/>
            <pc:sldMk cId="4210566888" sldId="521"/>
            <ac:spMk id="23" creationId="{B787155A-DC00-D6B8-973E-924A692F6E10}"/>
          </ac:spMkLst>
        </pc:spChg>
        <pc:spChg chg="add del">
          <ac:chgData name="Philippe Nivlet" userId="79b2451f-3b26-40ba-86c6-8a07d3ffc672" providerId="ADAL" clId="{F2EBAFA9-D1D5-4A99-B23E-69DBCF4A48F1}" dt="2025-03-06T13:38:53.677" v="27608" actId="478"/>
          <ac:spMkLst>
            <pc:docMk/>
            <pc:sldMk cId="4210566888" sldId="521"/>
            <ac:spMk id="27" creationId="{100B3189-5CB0-BE56-1FF1-C11EACC13FB4}"/>
          </ac:spMkLst>
        </pc:spChg>
        <pc:spChg chg="add del">
          <ac:chgData name="Philippe Nivlet" userId="79b2451f-3b26-40ba-86c6-8a07d3ffc672" providerId="ADAL" clId="{F2EBAFA9-D1D5-4A99-B23E-69DBCF4A48F1}" dt="2025-03-06T13:38:53.677" v="27608" actId="478"/>
          <ac:spMkLst>
            <pc:docMk/>
            <pc:sldMk cId="4210566888" sldId="521"/>
            <ac:spMk id="28" creationId="{978F8778-D735-9364-4C32-301B06520D58}"/>
          </ac:spMkLst>
        </pc:spChg>
        <pc:spChg chg="add del">
          <ac:chgData name="Philippe Nivlet" userId="79b2451f-3b26-40ba-86c6-8a07d3ffc672" providerId="ADAL" clId="{F2EBAFA9-D1D5-4A99-B23E-69DBCF4A48F1}" dt="2025-03-06T13:38:53.677" v="27608" actId="478"/>
          <ac:spMkLst>
            <pc:docMk/>
            <pc:sldMk cId="4210566888" sldId="521"/>
            <ac:spMk id="31" creationId="{00E1F61B-AE19-DF24-A808-E13DF9C4AAE8}"/>
          </ac:spMkLst>
        </pc:spChg>
        <pc:spChg chg="add del">
          <ac:chgData name="Philippe Nivlet" userId="79b2451f-3b26-40ba-86c6-8a07d3ffc672" providerId="ADAL" clId="{F2EBAFA9-D1D5-4A99-B23E-69DBCF4A48F1}" dt="2025-03-06T13:38:53.677" v="27608" actId="478"/>
          <ac:spMkLst>
            <pc:docMk/>
            <pc:sldMk cId="4210566888" sldId="521"/>
            <ac:spMk id="33" creationId="{7B3AA302-B183-0C68-358B-14E89F22E157}"/>
          </ac:spMkLst>
        </pc:spChg>
      </pc:sldChg>
      <pc:sldChg chg="addSp delSp modSp new mod">
        <pc:chgData name="Philippe Nivlet" userId="79b2451f-3b26-40ba-86c6-8a07d3ffc672" providerId="ADAL" clId="{F2EBAFA9-D1D5-4A99-B23E-69DBCF4A48F1}" dt="2025-03-06T13:37:28.833" v="27600" actId="478"/>
        <pc:sldMkLst>
          <pc:docMk/>
          <pc:sldMk cId="1067125829" sldId="522"/>
        </pc:sldMkLst>
        <pc:spChg chg="mod">
          <ac:chgData name="Philippe Nivlet" userId="79b2451f-3b26-40ba-86c6-8a07d3ffc672" providerId="ADAL" clId="{F2EBAFA9-D1D5-4A99-B23E-69DBCF4A48F1}" dt="2025-03-06T13:33:11.938" v="27551" actId="20577"/>
          <ac:spMkLst>
            <pc:docMk/>
            <pc:sldMk cId="1067125829" sldId="522"/>
            <ac:spMk id="2" creationId="{E7194556-0F68-CD8D-B6B7-C689EB5E95F1}"/>
          </ac:spMkLst>
        </pc:spChg>
        <pc:spChg chg="mod">
          <ac:chgData name="Philippe Nivlet" userId="79b2451f-3b26-40ba-86c6-8a07d3ffc672" providerId="ADAL" clId="{F2EBAFA9-D1D5-4A99-B23E-69DBCF4A48F1}" dt="2025-03-06T13:37:27.069" v="27597" actId="1036"/>
          <ac:spMkLst>
            <pc:docMk/>
            <pc:sldMk cId="1067125829" sldId="522"/>
            <ac:spMk id="3" creationId="{76247F02-C4F5-89C7-74BA-EC01310EDF13}"/>
          </ac:spMkLst>
        </pc:spChg>
        <pc:spChg chg="add del mod">
          <ac:chgData name="Philippe Nivlet" userId="79b2451f-3b26-40ba-86c6-8a07d3ffc672" providerId="ADAL" clId="{F2EBAFA9-D1D5-4A99-B23E-69DBCF4A48F1}" dt="2025-03-06T13:37:28.833" v="27600" actId="478"/>
          <ac:spMkLst>
            <pc:docMk/>
            <pc:sldMk cId="1067125829" sldId="522"/>
            <ac:spMk id="7" creationId="{0F0370A7-2811-955B-5025-0DB3A6431040}"/>
          </ac:spMkLst>
        </pc:spChg>
        <pc:spChg chg="add del mod">
          <ac:chgData name="Philippe Nivlet" userId="79b2451f-3b26-40ba-86c6-8a07d3ffc672" providerId="ADAL" clId="{F2EBAFA9-D1D5-4A99-B23E-69DBCF4A48F1}" dt="2025-03-06T13:37:28.833" v="27600" actId="478"/>
          <ac:spMkLst>
            <pc:docMk/>
            <pc:sldMk cId="1067125829" sldId="522"/>
            <ac:spMk id="8" creationId="{30DC21D7-F8FB-13D2-90F0-E3D6EB31096A}"/>
          </ac:spMkLst>
        </pc:spChg>
        <pc:spChg chg="add del mod">
          <ac:chgData name="Philippe Nivlet" userId="79b2451f-3b26-40ba-86c6-8a07d3ffc672" providerId="ADAL" clId="{F2EBAFA9-D1D5-4A99-B23E-69DBCF4A48F1}" dt="2025-03-06T13:37:28.833" v="27600" actId="478"/>
          <ac:spMkLst>
            <pc:docMk/>
            <pc:sldMk cId="1067125829" sldId="522"/>
            <ac:spMk id="9" creationId="{5C6B6879-B784-5F38-7EE3-E633E82EF328}"/>
          </ac:spMkLst>
        </pc:spChg>
        <pc:spChg chg="add del mod">
          <ac:chgData name="Philippe Nivlet" userId="79b2451f-3b26-40ba-86c6-8a07d3ffc672" providerId="ADAL" clId="{F2EBAFA9-D1D5-4A99-B23E-69DBCF4A48F1}" dt="2025-03-06T13:37:28.833" v="27600" actId="478"/>
          <ac:spMkLst>
            <pc:docMk/>
            <pc:sldMk cId="1067125829" sldId="522"/>
            <ac:spMk id="11" creationId="{9C5FC583-9A90-83C4-C8B6-185AC0C0F19F}"/>
          </ac:spMkLst>
        </pc:spChg>
        <pc:picChg chg="add del mod">
          <ac:chgData name="Philippe Nivlet" userId="79b2451f-3b26-40ba-86c6-8a07d3ffc672" providerId="ADAL" clId="{F2EBAFA9-D1D5-4A99-B23E-69DBCF4A48F1}" dt="2025-03-06T13:37:28.833" v="27600" actId="478"/>
          <ac:picMkLst>
            <pc:docMk/>
            <pc:sldMk cId="1067125829" sldId="522"/>
            <ac:picMk id="6" creationId="{C396BF84-8006-1BFE-090D-A621CA4FF990}"/>
          </ac:picMkLst>
        </pc:picChg>
      </pc:sldChg>
      <pc:sldChg chg="addSp delSp modSp add mod">
        <pc:chgData name="Philippe Nivlet" userId="79b2451f-3b26-40ba-86c6-8a07d3ffc672" providerId="ADAL" clId="{F2EBAFA9-D1D5-4A99-B23E-69DBCF4A48F1}" dt="2025-03-06T13:41:38.333" v="27628" actId="478"/>
        <pc:sldMkLst>
          <pc:docMk/>
          <pc:sldMk cId="3368291820" sldId="523"/>
        </pc:sldMkLst>
        <pc:spChg chg="mod">
          <ac:chgData name="Philippe Nivlet" userId="79b2451f-3b26-40ba-86c6-8a07d3ffc672" providerId="ADAL" clId="{F2EBAFA9-D1D5-4A99-B23E-69DBCF4A48F1}" dt="2025-03-06T13:34:12.498" v="27572" actId="20577"/>
          <ac:spMkLst>
            <pc:docMk/>
            <pc:sldMk cId="3368291820" sldId="523"/>
            <ac:spMk id="6" creationId="{F726FE4B-9FA9-8F93-5DA9-8C12D9208F81}"/>
          </ac:spMkLst>
        </pc:spChg>
        <pc:spChg chg="mod">
          <ac:chgData name="Philippe Nivlet" userId="79b2451f-3b26-40ba-86c6-8a07d3ffc672" providerId="ADAL" clId="{F2EBAFA9-D1D5-4A99-B23E-69DBCF4A48F1}" dt="2025-03-06T13:41:29.522" v="27626" actId="1076"/>
          <ac:spMkLst>
            <pc:docMk/>
            <pc:sldMk cId="3368291820" sldId="523"/>
            <ac:spMk id="7" creationId="{D63FDF53-6511-F120-B03D-24917273D11E}"/>
          </ac:spMkLst>
        </pc:spChg>
        <pc:spChg chg="mod">
          <ac:chgData name="Philippe Nivlet" userId="79b2451f-3b26-40ba-86c6-8a07d3ffc672" providerId="ADAL" clId="{F2EBAFA9-D1D5-4A99-B23E-69DBCF4A48F1}" dt="2025-03-06T13:41:36.669" v="27627" actId="1076"/>
          <ac:spMkLst>
            <pc:docMk/>
            <pc:sldMk cId="3368291820" sldId="523"/>
            <ac:spMk id="8" creationId="{29243B43-D17B-9A98-BE39-C205332054E5}"/>
          </ac:spMkLst>
        </pc:spChg>
        <pc:spChg chg="mod">
          <ac:chgData name="Philippe Nivlet" userId="79b2451f-3b26-40ba-86c6-8a07d3ffc672" providerId="ADAL" clId="{F2EBAFA9-D1D5-4A99-B23E-69DBCF4A48F1}" dt="2025-03-06T13:41:26.074" v="27625" actId="1076"/>
          <ac:spMkLst>
            <pc:docMk/>
            <pc:sldMk cId="3368291820" sldId="523"/>
            <ac:spMk id="9" creationId="{798A7BAC-1365-953D-B90F-324A92E3C7C0}"/>
          </ac:spMkLst>
        </pc:spChg>
        <pc:spChg chg="mod">
          <ac:chgData name="Philippe Nivlet" userId="79b2451f-3b26-40ba-86c6-8a07d3ffc672" providerId="ADAL" clId="{F2EBAFA9-D1D5-4A99-B23E-69DBCF4A48F1}" dt="2025-03-06T13:41:16.442" v="27624" actId="14100"/>
          <ac:spMkLst>
            <pc:docMk/>
            <pc:sldMk cId="3368291820" sldId="523"/>
            <ac:spMk id="11" creationId="{BC9BF52C-5B80-EA0D-C047-2896F784C9F4}"/>
          </ac:spMkLst>
        </pc:spChg>
        <pc:spChg chg="mod">
          <ac:chgData name="Philippe Nivlet" userId="79b2451f-3b26-40ba-86c6-8a07d3ffc672" providerId="ADAL" clId="{F2EBAFA9-D1D5-4A99-B23E-69DBCF4A48F1}" dt="2025-03-06T13:40:12.103" v="27612" actId="20577"/>
          <ac:spMkLst>
            <pc:docMk/>
            <pc:sldMk cId="3368291820" sldId="523"/>
            <ac:spMk id="17" creationId="{787E1CBE-F4A3-D2B2-8C44-FCAA2D981A60}"/>
          </ac:spMkLst>
        </pc:spChg>
      </pc:sldChg>
      <pc:sldChg chg="addSp delSp modSp new mod ord modClrScheme chgLayout">
        <pc:chgData name="Philippe Nivlet" userId="79b2451f-3b26-40ba-86c6-8a07d3ffc672" providerId="ADAL" clId="{F2EBAFA9-D1D5-4A99-B23E-69DBCF4A48F1}" dt="2025-03-07T09:02:28.182" v="27871" actId="20577"/>
        <pc:sldMkLst>
          <pc:docMk/>
          <pc:sldMk cId="3934299444" sldId="524"/>
        </pc:sldMkLst>
        <pc:spChg chg="mod">
          <ac:chgData name="Philippe Nivlet" userId="79b2451f-3b26-40ba-86c6-8a07d3ffc672" providerId="ADAL" clId="{F2EBAFA9-D1D5-4A99-B23E-69DBCF4A48F1}" dt="2025-03-07T08:14:48.671" v="27649" actId="26606"/>
          <ac:spMkLst>
            <pc:docMk/>
            <pc:sldMk cId="3934299444" sldId="524"/>
            <ac:spMk id="5" creationId="{AF37E161-DAB5-34E3-AD60-AEFBB26C1FD2}"/>
          </ac:spMkLst>
        </pc:spChg>
        <pc:spChg chg="add mod">
          <ac:chgData name="Philippe Nivlet" userId="79b2451f-3b26-40ba-86c6-8a07d3ffc672" providerId="ADAL" clId="{F2EBAFA9-D1D5-4A99-B23E-69DBCF4A48F1}" dt="2025-03-07T09:02:28.182" v="27871" actId="20577"/>
          <ac:spMkLst>
            <pc:docMk/>
            <pc:sldMk cId="3934299444" sldId="524"/>
            <ac:spMk id="28679" creationId="{D7AB6FB0-BEF7-C0E1-796A-BFE84D19B978}"/>
          </ac:spMkLst>
        </pc:spChg>
        <pc:spChg chg="add mod">
          <ac:chgData name="Philippe Nivlet" userId="79b2451f-3b26-40ba-86c6-8a07d3ffc672" providerId="ADAL" clId="{F2EBAFA9-D1D5-4A99-B23E-69DBCF4A48F1}" dt="2025-03-07T09:02:00.214" v="27826" actId="20577"/>
          <ac:spMkLst>
            <pc:docMk/>
            <pc:sldMk cId="3934299444" sldId="524"/>
            <ac:spMk id="28681" creationId="{4899F14F-E0B2-F167-D909-02E60467CC98}"/>
          </ac:spMkLst>
        </pc:spChg>
        <pc:picChg chg="add mod">
          <ac:chgData name="Philippe Nivlet" userId="79b2451f-3b26-40ba-86c6-8a07d3ffc672" providerId="ADAL" clId="{F2EBAFA9-D1D5-4A99-B23E-69DBCF4A48F1}" dt="2025-03-07T08:14:48.671" v="27649" actId="26606"/>
          <ac:picMkLst>
            <pc:docMk/>
            <pc:sldMk cId="3934299444" sldId="524"/>
            <ac:picMk id="28674" creationId="{3BFAB2FF-F0B7-A5E4-8330-2E337D647515}"/>
          </ac:picMkLst>
        </pc:picChg>
      </pc:sldChg>
      <pc:sldChg chg="addSp delSp modSp add mod ord">
        <pc:chgData name="Philippe Nivlet" userId="79b2451f-3b26-40ba-86c6-8a07d3ffc672" providerId="ADAL" clId="{F2EBAFA9-D1D5-4A99-B23E-69DBCF4A48F1}" dt="2025-03-07T09:01:23.215" v="27817" actId="20577"/>
        <pc:sldMkLst>
          <pc:docMk/>
          <pc:sldMk cId="2852138593" sldId="525"/>
        </pc:sldMkLst>
        <pc:spChg chg="add mod">
          <ac:chgData name="Philippe Nivlet" userId="79b2451f-3b26-40ba-86c6-8a07d3ffc672" providerId="ADAL" clId="{F2EBAFA9-D1D5-4A99-B23E-69DBCF4A48F1}" dt="2025-03-07T09:01:23.215" v="27817" actId="20577"/>
          <ac:spMkLst>
            <pc:docMk/>
            <pc:sldMk cId="2852138593" sldId="525"/>
            <ac:spMk id="28686" creationId="{7042B5E2-1E0E-75B7-4554-5D0306A85ABB}"/>
          </ac:spMkLst>
        </pc:spChg>
        <pc:spChg chg="add mod">
          <ac:chgData name="Philippe Nivlet" userId="79b2451f-3b26-40ba-86c6-8a07d3ffc672" providerId="ADAL" clId="{F2EBAFA9-D1D5-4A99-B23E-69DBCF4A48F1}" dt="2025-03-07T09:01:18.232" v="27808"/>
          <ac:spMkLst>
            <pc:docMk/>
            <pc:sldMk cId="2852138593" sldId="525"/>
            <ac:spMk id="28688" creationId="{20150AB8-F58D-ECB0-8FF4-57DE0510A588}"/>
          </ac:spMkLst>
        </pc:spChg>
        <pc:picChg chg="add mod">
          <ac:chgData name="Philippe Nivlet" userId="79b2451f-3b26-40ba-86c6-8a07d3ffc672" providerId="ADAL" clId="{F2EBAFA9-D1D5-4A99-B23E-69DBCF4A48F1}" dt="2025-03-07T08:15:32.596" v="27657" actId="26606"/>
          <ac:picMkLst>
            <pc:docMk/>
            <pc:sldMk cId="2852138593" sldId="525"/>
            <ac:picMk id="26626" creationId="{5A368EA6-ADC5-4EA8-82EE-4E47515FD7DA}"/>
          </ac:picMkLst>
        </pc:picChg>
      </pc:sldChg>
      <pc:sldChg chg="addSp delSp modSp add mod ord">
        <pc:chgData name="Philippe Nivlet" userId="79b2451f-3b26-40ba-86c6-8a07d3ffc672" providerId="ADAL" clId="{F2EBAFA9-D1D5-4A99-B23E-69DBCF4A48F1}" dt="2025-03-07T08:59:19.197" v="27745" actId="20577"/>
        <pc:sldMkLst>
          <pc:docMk/>
          <pc:sldMk cId="778716629" sldId="526"/>
        </pc:sldMkLst>
        <pc:spChg chg="add mod">
          <ac:chgData name="Philippe Nivlet" userId="79b2451f-3b26-40ba-86c6-8a07d3ffc672" providerId="ADAL" clId="{F2EBAFA9-D1D5-4A99-B23E-69DBCF4A48F1}" dt="2025-03-07T08:59:19.197" v="27745" actId="20577"/>
          <ac:spMkLst>
            <pc:docMk/>
            <pc:sldMk cId="778716629" sldId="526"/>
            <ac:spMk id="28693" creationId="{C2DB140C-6CBD-79F9-A659-BBDC10DA58F6}"/>
          </ac:spMkLst>
        </pc:spChg>
        <pc:spChg chg="add mod">
          <ac:chgData name="Philippe Nivlet" userId="79b2451f-3b26-40ba-86c6-8a07d3ffc672" providerId="ADAL" clId="{F2EBAFA9-D1D5-4A99-B23E-69DBCF4A48F1}" dt="2025-03-07T08:44:36.933" v="27689"/>
          <ac:spMkLst>
            <pc:docMk/>
            <pc:sldMk cId="778716629" sldId="526"/>
            <ac:spMk id="28695" creationId="{45DF0C57-9AD7-2E9E-892B-0B19EE20E821}"/>
          </ac:spMkLst>
        </pc:spChg>
        <pc:picChg chg="add mod">
          <ac:chgData name="Philippe Nivlet" userId="79b2451f-3b26-40ba-86c6-8a07d3ffc672" providerId="ADAL" clId="{F2EBAFA9-D1D5-4A99-B23E-69DBCF4A48F1}" dt="2025-03-07T08:16:21.509" v="27670" actId="26606"/>
          <ac:picMkLst>
            <pc:docMk/>
            <pc:sldMk cId="778716629" sldId="526"/>
            <ac:picMk id="27650" creationId="{AFECCBE7-8A04-C243-B0A1-2951A1F0B0D3}"/>
          </ac:picMkLst>
        </pc:picChg>
      </pc:sldChg>
      <pc:sldChg chg="addSp delSp modSp add mod">
        <pc:chgData name="Philippe Nivlet" userId="79b2451f-3b26-40ba-86c6-8a07d3ffc672" providerId="ADAL" clId="{F2EBAFA9-D1D5-4A99-B23E-69DBCF4A48F1}" dt="2025-03-07T09:00:48.205" v="27807" actId="20577"/>
        <pc:sldMkLst>
          <pc:docMk/>
          <pc:sldMk cId="815096124" sldId="527"/>
        </pc:sldMkLst>
        <pc:spChg chg="add mod">
          <ac:chgData name="Philippe Nivlet" userId="79b2451f-3b26-40ba-86c6-8a07d3ffc672" providerId="ADAL" clId="{F2EBAFA9-D1D5-4A99-B23E-69DBCF4A48F1}" dt="2025-03-07T09:00:48.205" v="27807" actId="20577"/>
          <ac:spMkLst>
            <pc:docMk/>
            <pc:sldMk cId="815096124" sldId="527"/>
            <ac:spMk id="29703" creationId="{C0B1626F-32B2-9856-4962-B3E752454B0D}"/>
          </ac:spMkLst>
        </pc:spChg>
        <pc:spChg chg="add mod">
          <ac:chgData name="Philippe Nivlet" userId="79b2451f-3b26-40ba-86c6-8a07d3ffc672" providerId="ADAL" clId="{F2EBAFA9-D1D5-4A99-B23E-69DBCF4A48F1}" dt="2025-03-07T08:43:51.388" v="27687"/>
          <ac:spMkLst>
            <pc:docMk/>
            <pc:sldMk cId="815096124" sldId="527"/>
            <ac:spMk id="29705" creationId="{922BF819-F175-C6AA-41C1-4737DB73DBD4}"/>
          </ac:spMkLst>
        </pc:spChg>
        <pc:picChg chg="add mod">
          <ac:chgData name="Philippe Nivlet" userId="79b2451f-3b26-40ba-86c6-8a07d3ffc672" providerId="ADAL" clId="{F2EBAFA9-D1D5-4A99-B23E-69DBCF4A48F1}" dt="2025-03-07T08:18:11.522" v="27674" actId="26606"/>
          <ac:picMkLst>
            <pc:docMk/>
            <pc:sldMk cId="815096124" sldId="527"/>
            <ac:picMk id="29698" creationId="{C5863D49-A97B-B2E6-4A53-250D30B80799}"/>
          </ac:picMkLst>
        </pc:picChg>
      </pc:sldChg>
      <pc:sldChg chg="addSp modSp new mod">
        <pc:chgData name="Philippe Nivlet" userId="79b2451f-3b26-40ba-86c6-8a07d3ffc672" providerId="ADAL" clId="{F2EBAFA9-D1D5-4A99-B23E-69DBCF4A48F1}" dt="2025-03-07T12:34:32.518" v="28780" actId="1076"/>
        <pc:sldMkLst>
          <pc:docMk/>
          <pc:sldMk cId="4091669465" sldId="528"/>
        </pc:sldMkLst>
        <pc:spChg chg="mod">
          <ac:chgData name="Philippe Nivlet" userId="79b2451f-3b26-40ba-86c6-8a07d3ffc672" providerId="ADAL" clId="{F2EBAFA9-D1D5-4A99-B23E-69DBCF4A48F1}" dt="2025-03-07T11:58:50.970" v="28420" actId="20577"/>
          <ac:spMkLst>
            <pc:docMk/>
            <pc:sldMk cId="4091669465" sldId="528"/>
            <ac:spMk id="2" creationId="{0E4808A6-AF53-355A-DD65-133F24F5354D}"/>
          </ac:spMkLst>
        </pc:spChg>
        <pc:spChg chg="add mod">
          <ac:chgData name="Philippe Nivlet" userId="79b2451f-3b26-40ba-86c6-8a07d3ffc672" providerId="ADAL" clId="{F2EBAFA9-D1D5-4A99-B23E-69DBCF4A48F1}" dt="2025-03-07T12:34:32.518" v="28780" actId="1076"/>
          <ac:spMkLst>
            <pc:docMk/>
            <pc:sldMk cId="4091669465" sldId="528"/>
            <ac:spMk id="16" creationId="{CEF65A6A-A8B9-79D6-7C34-01F9213A2A48}"/>
          </ac:spMkLst>
        </pc:spChg>
        <pc:spChg chg="add mod">
          <ac:chgData name="Philippe Nivlet" userId="79b2451f-3b26-40ba-86c6-8a07d3ffc672" providerId="ADAL" clId="{F2EBAFA9-D1D5-4A99-B23E-69DBCF4A48F1}" dt="2025-03-07T12:33:54.472" v="28773" actId="1036"/>
          <ac:spMkLst>
            <pc:docMk/>
            <pc:sldMk cId="4091669465" sldId="528"/>
            <ac:spMk id="26" creationId="{303E814B-691E-1724-4461-32A6D96CBCA7}"/>
          </ac:spMkLst>
        </pc:spChg>
        <pc:spChg chg="add mod">
          <ac:chgData name="Philippe Nivlet" userId="79b2451f-3b26-40ba-86c6-8a07d3ffc672" providerId="ADAL" clId="{F2EBAFA9-D1D5-4A99-B23E-69DBCF4A48F1}" dt="2025-03-07T12:33:54.472" v="28773" actId="1036"/>
          <ac:spMkLst>
            <pc:docMk/>
            <pc:sldMk cId="4091669465" sldId="528"/>
            <ac:spMk id="34" creationId="{D2D390D0-39E5-A53B-EAAE-9A04902E095D}"/>
          </ac:spMkLst>
        </pc:spChg>
        <pc:graphicFrameChg chg="add mod">
          <ac:chgData name="Philippe Nivlet" userId="79b2451f-3b26-40ba-86c6-8a07d3ffc672" providerId="ADAL" clId="{F2EBAFA9-D1D5-4A99-B23E-69DBCF4A48F1}" dt="2025-03-07T12:33:54.472" v="28773" actId="1036"/>
          <ac:graphicFrameMkLst>
            <pc:docMk/>
            <pc:sldMk cId="4091669465" sldId="528"/>
            <ac:graphicFrameMk id="39" creationId="{70B75227-D0DD-34E6-4EB2-68EA7FB8BD91}"/>
          </ac:graphicFrameMkLst>
        </pc:graphicFrameChg>
        <pc:graphicFrameChg chg="add mod">
          <ac:chgData name="Philippe Nivlet" userId="79b2451f-3b26-40ba-86c6-8a07d3ffc672" providerId="ADAL" clId="{F2EBAFA9-D1D5-4A99-B23E-69DBCF4A48F1}" dt="2025-03-07T12:33:54.472" v="28773" actId="1036"/>
          <ac:graphicFrameMkLst>
            <pc:docMk/>
            <pc:sldMk cId="4091669465" sldId="528"/>
            <ac:graphicFrameMk id="44" creationId="{A346D272-3AD4-1261-AA24-60362A34FF20}"/>
          </ac:graphicFrameMkLst>
        </pc:graphicFrameChg>
        <pc:picChg chg="add mod">
          <ac:chgData name="Philippe Nivlet" userId="79b2451f-3b26-40ba-86c6-8a07d3ffc672" providerId="ADAL" clId="{F2EBAFA9-D1D5-4A99-B23E-69DBCF4A48F1}" dt="2025-03-07T12:33:54.472" v="28773" actId="1036"/>
          <ac:picMkLst>
            <pc:docMk/>
            <pc:sldMk cId="4091669465" sldId="528"/>
            <ac:picMk id="7" creationId="{0AAA0946-F090-E2F5-744A-E6FA75A55AEA}"/>
          </ac:picMkLst>
        </pc:picChg>
        <pc:picChg chg="add mod">
          <ac:chgData name="Philippe Nivlet" userId="79b2451f-3b26-40ba-86c6-8a07d3ffc672" providerId="ADAL" clId="{F2EBAFA9-D1D5-4A99-B23E-69DBCF4A48F1}" dt="2025-03-07T12:33:54.472" v="28773" actId="1036"/>
          <ac:picMkLst>
            <pc:docMk/>
            <pc:sldMk cId="4091669465" sldId="528"/>
            <ac:picMk id="9" creationId="{3D51F2FE-E300-60D3-466F-A51FA4AE58A5}"/>
          </ac:picMkLst>
        </pc:picChg>
        <pc:picChg chg="add mod">
          <ac:chgData name="Philippe Nivlet" userId="79b2451f-3b26-40ba-86c6-8a07d3ffc672" providerId="ADAL" clId="{F2EBAFA9-D1D5-4A99-B23E-69DBCF4A48F1}" dt="2025-03-07T12:33:54.472" v="28773" actId="1036"/>
          <ac:picMkLst>
            <pc:docMk/>
            <pc:sldMk cId="4091669465" sldId="528"/>
            <ac:picMk id="11" creationId="{73E20193-3298-5ECF-20E4-A88CCA83C958}"/>
          </ac:picMkLst>
        </pc:picChg>
        <pc:cxnChg chg="add mod">
          <ac:chgData name="Philippe Nivlet" userId="79b2451f-3b26-40ba-86c6-8a07d3ffc672" providerId="ADAL" clId="{F2EBAFA9-D1D5-4A99-B23E-69DBCF4A48F1}" dt="2025-03-07T12:33:54.472" v="28773" actId="1036"/>
          <ac:cxnSpMkLst>
            <pc:docMk/>
            <pc:sldMk cId="4091669465" sldId="528"/>
            <ac:cxnSpMk id="13" creationId="{F5E71F0B-1423-B260-05A6-0F3D6DC457B1}"/>
          </ac:cxnSpMkLst>
        </pc:cxnChg>
        <pc:cxnChg chg="add mod">
          <ac:chgData name="Philippe Nivlet" userId="79b2451f-3b26-40ba-86c6-8a07d3ffc672" providerId="ADAL" clId="{F2EBAFA9-D1D5-4A99-B23E-69DBCF4A48F1}" dt="2025-03-07T12:33:54.472" v="28773" actId="1036"/>
          <ac:cxnSpMkLst>
            <pc:docMk/>
            <pc:sldMk cId="4091669465" sldId="528"/>
            <ac:cxnSpMk id="17" creationId="{57865711-5CCD-F1F9-2432-4F14CA909C10}"/>
          </ac:cxnSpMkLst>
        </pc:cxnChg>
      </pc:sldChg>
      <pc:sldChg chg="addSp delSp modSp new mod ord modClrScheme chgLayout">
        <pc:chgData name="Philippe Nivlet" userId="79b2451f-3b26-40ba-86c6-8a07d3ffc672" providerId="ADAL" clId="{F2EBAFA9-D1D5-4A99-B23E-69DBCF4A48F1}" dt="2025-03-07T09:01:41.163" v="27818"/>
        <pc:sldMkLst>
          <pc:docMk/>
          <pc:sldMk cId="1761326452" sldId="529"/>
        </pc:sldMkLst>
        <pc:spChg chg="mod">
          <ac:chgData name="Philippe Nivlet" userId="79b2451f-3b26-40ba-86c6-8a07d3ffc672" providerId="ADAL" clId="{F2EBAFA9-D1D5-4A99-B23E-69DBCF4A48F1}" dt="2025-03-07T08:20:33.265" v="27683" actId="26606"/>
          <ac:spMkLst>
            <pc:docMk/>
            <pc:sldMk cId="1761326452" sldId="529"/>
            <ac:spMk id="5" creationId="{23116B07-A239-7958-C448-488950092C42}"/>
          </ac:spMkLst>
        </pc:spChg>
        <pc:spChg chg="add">
          <ac:chgData name="Philippe Nivlet" userId="79b2451f-3b26-40ba-86c6-8a07d3ffc672" providerId="ADAL" clId="{F2EBAFA9-D1D5-4A99-B23E-69DBCF4A48F1}" dt="2025-03-07T08:21:10.319" v="27686" actId="26606"/>
          <ac:spMkLst>
            <pc:docMk/>
            <pc:sldMk cId="1761326452" sldId="529"/>
            <ac:spMk id="33806" creationId="{6201DF72-6711-53A4-CAE9-871A3FC1F6A5}"/>
          </ac:spMkLst>
        </pc:spChg>
        <pc:spChg chg="add mod">
          <ac:chgData name="Philippe Nivlet" userId="79b2451f-3b26-40ba-86c6-8a07d3ffc672" providerId="ADAL" clId="{F2EBAFA9-D1D5-4A99-B23E-69DBCF4A48F1}" dt="2025-03-07T09:01:41.163" v="27818"/>
          <ac:spMkLst>
            <pc:docMk/>
            <pc:sldMk cId="1761326452" sldId="529"/>
            <ac:spMk id="33808" creationId="{020774B8-E538-5FE9-EEFA-2722332CB441}"/>
          </ac:spMkLst>
        </pc:spChg>
        <pc:picChg chg="add mod">
          <ac:chgData name="Philippe Nivlet" userId="79b2451f-3b26-40ba-86c6-8a07d3ffc672" providerId="ADAL" clId="{F2EBAFA9-D1D5-4A99-B23E-69DBCF4A48F1}" dt="2025-03-07T08:21:10.319" v="27686" actId="26606"/>
          <ac:picMkLst>
            <pc:docMk/>
            <pc:sldMk cId="1761326452" sldId="529"/>
            <ac:picMk id="33796" creationId="{C05C011E-1012-6E9A-110C-740F120F45BE}"/>
          </ac:picMkLst>
        </pc:picChg>
      </pc:sldChg>
      <pc:sldChg chg="addSp delSp modSp new mod ord modClrScheme chgLayout">
        <pc:chgData name="Philippe Nivlet" userId="79b2451f-3b26-40ba-86c6-8a07d3ffc672" providerId="ADAL" clId="{F2EBAFA9-D1D5-4A99-B23E-69DBCF4A48F1}" dt="2025-03-07T09:06:09.077" v="27974" actId="20577"/>
        <pc:sldMkLst>
          <pc:docMk/>
          <pc:sldMk cId="2835935047" sldId="530"/>
        </pc:sldMkLst>
        <pc:spChg chg="mod">
          <ac:chgData name="Philippe Nivlet" userId="79b2451f-3b26-40ba-86c6-8a07d3ffc672" providerId="ADAL" clId="{F2EBAFA9-D1D5-4A99-B23E-69DBCF4A48F1}" dt="2025-03-07T09:04:32.811" v="27876" actId="26606"/>
          <ac:spMkLst>
            <pc:docMk/>
            <pc:sldMk cId="2835935047" sldId="530"/>
            <ac:spMk id="5" creationId="{C1CFED4C-2064-146F-7A96-6202E9D0D71B}"/>
          </ac:spMkLst>
        </pc:spChg>
        <pc:spChg chg="add mod">
          <ac:chgData name="Philippe Nivlet" userId="79b2451f-3b26-40ba-86c6-8a07d3ffc672" providerId="ADAL" clId="{F2EBAFA9-D1D5-4A99-B23E-69DBCF4A48F1}" dt="2025-03-07T09:06:09.077" v="27974" actId="20577"/>
          <ac:spMkLst>
            <pc:docMk/>
            <pc:sldMk cId="2835935047" sldId="530"/>
            <ac:spMk id="35847" creationId="{E5DD430C-9B33-AF27-85CA-CB2E442FC302}"/>
          </ac:spMkLst>
        </pc:spChg>
        <pc:spChg chg="add mod">
          <ac:chgData name="Philippe Nivlet" userId="79b2451f-3b26-40ba-86c6-8a07d3ffc672" providerId="ADAL" clId="{F2EBAFA9-D1D5-4A99-B23E-69DBCF4A48F1}" dt="2025-03-07T09:04:42.471" v="27877"/>
          <ac:spMkLst>
            <pc:docMk/>
            <pc:sldMk cId="2835935047" sldId="530"/>
            <ac:spMk id="35849" creationId="{547B4195-08A3-4434-83AC-349D500EE718}"/>
          </ac:spMkLst>
        </pc:spChg>
        <pc:picChg chg="add mod">
          <ac:chgData name="Philippe Nivlet" userId="79b2451f-3b26-40ba-86c6-8a07d3ffc672" providerId="ADAL" clId="{F2EBAFA9-D1D5-4A99-B23E-69DBCF4A48F1}" dt="2025-03-07T09:04:32.811" v="27876" actId="26606"/>
          <ac:picMkLst>
            <pc:docMk/>
            <pc:sldMk cId="2835935047" sldId="530"/>
            <ac:picMk id="35842" creationId="{C321D458-843C-FAF5-39C5-222964DDBC7A}"/>
          </ac:picMkLst>
        </pc:picChg>
      </pc:sldChg>
      <pc:sldChg chg="addSp delSp modSp add del mod ord">
        <pc:chgData name="Philippe Nivlet" userId="79b2451f-3b26-40ba-86c6-8a07d3ffc672" providerId="ADAL" clId="{F2EBAFA9-D1D5-4A99-B23E-69DBCF4A48F1}" dt="2025-03-07T09:14:53.431" v="27984" actId="47"/>
        <pc:sldMkLst>
          <pc:docMk/>
          <pc:sldMk cId="2893082732" sldId="531"/>
        </pc:sldMkLst>
      </pc:sldChg>
      <pc:sldChg chg="addSp delSp modSp add mod modClrScheme chgLayout">
        <pc:chgData name="Philippe Nivlet" userId="79b2451f-3b26-40ba-86c6-8a07d3ffc672" providerId="ADAL" clId="{F2EBAFA9-D1D5-4A99-B23E-69DBCF4A48F1}" dt="2025-03-07T09:22:53.294" v="28095" actId="20577"/>
        <pc:sldMkLst>
          <pc:docMk/>
          <pc:sldMk cId="2968093558" sldId="532"/>
        </pc:sldMkLst>
        <pc:spChg chg="mod ord">
          <ac:chgData name="Philippe Nivlet" userId="79b2451f-3b26-40ba-86c6-8a07d3ffc672" providerId="ADAL" clId="{F2EBAFA9-D1D5-4A99-B23E-69DBCF4A48F1}" dt="2025-03-07T09:15:19.300" v="27989" actId="26606"/>
          <ac:spMkLst>
            <pc:docMk/>
            <pc:sldMk cId="2968093558" sldId="532"/>
            <ac:spMk id="5" creationId="{5BC9961B-D40D-39D8-A5CA-E5831128A985}"/>
          </ac:spMkLst>
        </pc:spChg>
        <pc:spChg chg="mod ord">
          <ac:chgData name="Philippe Nivlet" userId="79b2451f-3b26-40ba-86c6-8a07d3ffc672" providerId="ADAL" clId="{F2EBAFA9-D1D5-4A99-B23E-69DBCF4A48F1}" dt="2025-03-07T09:22:53.294" v="28095" actId="20577"/>
          <ac:spMkLst>
            <pc:docMk/>
            <pc:sldMk cId="2968093558" sldId="532"/>
            <ac:spMk id="28679" creationId="{B9B49714-6860-C24E-2FCA-0CAC7CE265FA}"/>
          </ac:spMkLst>
        </pc:spChg>
        <pc:spChg chg="mod ord">
          <ac:chgData name="Philippe Nivlet" userId="79b2451f-3b26-40ba-86c6-8a07d3ffc672" providerId="ADAL" clId="{F2EBAFA9-D1D5-4A99-B23E-69DBCF4A48F1}" dt="2025-03-07T09:15:19.301" v="27990" actId="26606"/>
          <ac:spMkLst>
            <pc:docMk/>
            <pc:sldMk cId="2968093558" sldId="532"/>
            <ac:spMk id="28681" creationId="{BEA58DE9-84D9-9BFA-D7C2-004A5EB92D23}"/>
          </ac:spMkLst>
        </pc:spChg>
        <pc:picChg chg="add mod">
          <ac:chgData name="Philippe Nivlet" userId="79b2451f-3b26-40ba-86c6-8a07d3ffc672" providerId="ADAL" clId="{F2EBAFA9-D1D5-4A99-B23E-69DBCF4A48F1}" dt="2025-03-07T09:15:19.301" v="27990" actId="26606"/>
          <ac:picMkLst>
            <pc:docMk/>
            <pc:sldMk cId="2968093558" sldId="532"/>
            <ac:picMk id="37890" creationId="{00AE5829-DE68-965B-55FB-A49D15F68A90}"/>
          </ac:picMkLst>
        </pc:picChg>
      </pc:sldChg>
      <pc:sldChg chg="addSp delSp modSp new mod ord modClrScheme chgLayout">
        <pc:chgData name="Philippe Nivlet" userId="79b2451f-3b26-40ba-86c6-8a07d3ffc672" providerId="ADAL" clId="{F2EBAFA9-D1D5-4A99-B23E-69DBCF4A48F1}" dt="2025-03-07T09:42:17.540" v="28172" actId="20577"/>
        <pc:sldMkLst>
          <pc:docMk/>
          <pc:sldMk cId="3865710115" sldId="533"/>
        </pc:sldMkLst>
        <pc:spChg chg="mod">
          <ac:chgData name="Philippe Nivlet" userId="79b2451f-3b26-40ba-86c6-8a07d3ffc672" providerId="ADAL" clId="{F2EBAFA9-D1D5-4A99-B23E-69DBCF4A48F1}" dt="2025-03-07T09:42:09.677" v="28160" actId="26606"/>
          <ac:spMkLst>
            <pc:docMk/>
            <pc:sldMk cId="3865710115" sldId="533"/>
            <ac:spMk id="5" creationId="{E0EDF2E6-C0A7-5401-9ACB-BBA167EFEF76}"/>
          </ac:spMkLst>
        </pc:spChg>
        <pc:spChg chg="add mod">
          <ac:chgData name="Philippe Nivlet" userId="79b2451f-3b26-40ba-86c6-8a07d3ffc672" providerId="ADAL" clId="{F2EBAFA9-D1D5-4A99-B23E-69DBCF4A48F1}" dt="2025-03-07T09:42:09.677" v="28160" actId="26606"/>
          <ac:spMkLst>
            <pc:docMk/>
            <pc:sldMk cId="3865710115" sldId="533"/>
            <ac:spMk id="38919" creationId="{E3471F68-4537-AFB2-4995-F635251DAA29}"/>
          </ac:spMkLst>
        </pc:spChg>
        <pc:spChg chg="add mod">
          <ac:chgData name="Philippe Nivlet" userId="79b2451f-3b26-40ba-86c6-8a07d3ffc672" providerId="ADAL" clId="{F2EBAFA9-D1D5-4A99-B23E-69DBCF4A48F1}" dt="2025-03-07T09:42:17.540" v="28172" actId="20577"/>
          <ac:spMkLst>
            <pc:docMk/>
            <pc:sldMk cId="3865710115" sldId="533"/>
            <ac:spMk id="38921" creationId="{030F1C52-2EA9-1BED-EE5B-23BB3CC2CDF0}"/>
          </ac:spMkLst>
        </pc:spChg>
        <pc:picChg chg="add mod">
          <ac:chgData name="Philippe Nivlet" userId="79b2451f-3b26-40ba-86c6-8a07d3ffc672" providerId="ADAL" clId="{F2EBAFA9-D1D5-4A99-B23E-69DBCF4A48F1}" dt="2025-03-07T09:42:09.677" v="28160" actId="26606"/>
          <ac:picMkLst>
            <pc:docMk/>
            <pc:sldMk cId="3865710115" sldId="533"/>
            <ac:picMk id="38914" creationId="{9259E38D-F1E3-CA07-9096-601A7A65283E}"/>
          </ac:picMkLst>
        </pc:picChg>
      </pc:sldChg>
      <pc:sldChg chg="addSp delSp modSp add mod">
        <pc:chgData name="Philippe Nivlet" userId="79b2451f-3b26-40ba-86c6-8a07d3ffc672" providerId="ADAL" clId="{F2EBAFA9-D1D5-4A99-B23E-69DBCF4A48F1}" dt="2025-03-07T09:49:01.601" v="28210" actId="26606"/>
        <pc:sldMkLst>
          <pc:docMk/>
          <pc:sldMk cId="15170935" sldId="534"/>
        </pc:sldMkLst>
        <pc:spChg chg="mod">
          <ac:chgData name="Philippe Nivlet" userId="79b2451f-3b26-40ba-86c6-8a07d3ffc672" providerId="ADAL" clId="{F2EBAFA9-D1D5-4A99-B23E-69DBCF4A48F1}" dt="2025-03-07T09:46:24.086" v="28207" actId="26606"/>
          <ac:spMkLst>
            <pc:docMk/>
            <pc:sldMk cId="15170935" sldId="534"/>
            <ac:spMk id="38921" creationId="{3F1171DA-6D5C-4FD9-6F91-9F2832D6157E}"/>
          </ac:spMkLst>
        </pc:spChg>
        <pc:spChg chg="add">
          <ac:chgData name="Philippe Nivlet" userId="79b2451f-3b26-40ba-86c6-8a07d3ffc672" providerId="ADAL" clId="{F2EBAFA9-D1D5-4A99-B23E-69DBCF4A48F1}" dt="2025-03-07T09:49:01.601" v="28210" actId="26606"/>
          <ac:spMkLst>
            <pc:docMk/>
            <pc:sldMk cId="15170935" sldId="534"/>
            <ac:spMk id="39948" creationId="{E2CDF18A-A7CB-A1C7-4DA4-760C8A97F467}"/>
          </ac:spMkLst>
        </pc:spChg>
        <pc:picChg chg="add mod">
          <ac:chgData name="Philippe Nivlet" userId="79b2451f-3b26-40ba-86c6-8a07d3ffc672" providerId="ADAL" clId="{F2EBAFA9-D1D5-4A99-B23E-69DBCF4A48F1}" dt="2025-03-07T09:49:01.601" v="28210" actId="26606"/>
          <ac:picMkLst>
            <pc:docMk/>
            <pc:sldMk cId="15170935" sldId="534"/>
            <ac:picMk id="39940" creationId="{FB4FFB40-5726-035E-B296-24534C3663BF}"/>
          </ac:picMkLst>
        </pc:picChg>
      </pc:sldChg>
      <pc:sldChg chg="addSp delSp modSp add mod ord">
        <pc:chgData name="Philippe Nivlet" userId="79b2451f-3b26-40ba-86c6-8a07d3ffc672" providerId="ADAL" clId="{F2EBAFA9-D1D5-4A99-B23E-69DBCF4A48F1}" dt="2025-03-07T09:51:21.739" v="28279" actId="20577"/>
        <pc:sldMkLst>
          <pc:docMk/>
          <pc:sldMk cId="3509129955" sldId="535"/>
        </pc:sldMkLst>
        <pc:spChg chg="mod">
          <ac:chgData name="Philippe Nivlet" userId="79b2451f-3b26-40ba-86c6-8a07d3ffc672" providerId="ADAL" clId="{F2EBAFA9-D1D5-4A99-B23E-69DBCF4A48F1}" dt="2025-03-07T09:50:43.530" v="28236" actId="20577"/>
          <ac:spMkLst>
            <pc:docMk/>
            <pc:sldMk cId="3509129955" sldId="535"/>
            <ac:spMk id="38921" creationId="{89DFAE65-C6C7-78AB-1972-DC1BE0C4430D}"/>
          </ac:spMkLst>
        </pc:spChg>
        <pc:spChg chg="add mod">
          <ac:chgData name="Philippe Nivlet" userId="79b2451f-3b26-40ba-86c6-8a07d3ffc672" providerId="ADAL" clId="{F2EBAFA9-D1D5-4A99-B23E-69DBCF4A48F1}" dt="2025-03-07T09:51:21.739" v="28279" actId="20577"/>
          <ac:spMkLst>
            <pc:docMk/>
            <pc:sldMk cId="3509129955" sldId="535"/>
            <ac:spMk id="40967" creationId="{7E4DBEC5-951F-E037-7B8B-D5F825A02931}"/>
          </ac:spMkLst>
        </pc:spChg>
        <pc:picChg chg="add mod">
          <ac:chgData name="Philippe Nivlet" userId="79b2451f-3b26-40ba-86c6-8a07d3ffc672" providerId="ADAL" clId="{F2EBAFA9-D1D5-4A99-B23E-69DBCF4A48F1}" dt="2025-03-07T09:50:28.146" v="28217" actId="26606"/>
          <ac:picMkLst>
            <pc:docMk/>
            <pc:sldMk cId="3509129955" sldId="535"/>
            <ac:picMk id="40962" creationId="{BCA4CD70-EC14-B705-9CFF-C21ED65D886E}"/>
          </ac:picMkLst>
        </pc:picChg>
      </pc:sldChg>
      <pc:sldChg chg="addSp delSp modSp add mod ord modClrScheme chgLayout">
        <pc:chgData name="Philippe Nivlet" userId="79b2451f-3b26-40ba-86c6-8a07d3ffc672" providerId="ADAL" clId="{F2EBAFA9-D1D5-4A99-B23E-69DBCF4A48F1}" dt="2025-03-07T09:55:34.434" v="28353" actId="20577"/>
        <pc:sldMkLst>
          <pc:docMk/>
          <pc:sldMk cId="1640320525" sldId="536"/>
        </pc:sldMkLst>
        <pc:spChg chg="mod">
          <ac:chgData name="Philippe Nivlet" userId="79b2451f-3b26-40ba-86c6-8a07d3ffc672" providerId="ADAL" clId="{F2EBAFA9-D1D5-4A99-B23E-69DBCF4A48F1}" dt="2025-03-07T09:54:50.228" v="28312" actId="26606"/>
          <ac:spMkLst>
            <pc:docMk/>
            <pc:sldMk cId="1640320525" sldId="536"/>
            <ac:spMk id="5" creationId="{DCD3C86E-D81F-D347-4A0C-1825083081AD}"/>
          </ac:spMkLst>
        </pc:spChg>
        <pc:spChg chg="mod">
          <ac:chgData name="Philippe Nivlet" userId="79b2451f-3b26-40ba-86c6-8a07d3ffc672" providerId="ADAL" clId="{F2EBAFA9-D1D5-4A99-B23E-69DBCF4A48F1}" dt="2025-03-07T09:54:50.228" v="28312" actId="26606"/>
          <ac:spMkLst>
            <pc:docMk/>
            <pc:sldMk cId="1640320525" sldId="536"/>
            <ac:spMk id="38921" creationId="{FCD45EC6-C2C8-6931-CBE5-5B6D441BE99B}"/>
          </ac:spMkLst>
        </pc:spChg>
        <pc:spChg chg="mod">
          <ac:chgData name="Philippe Nivlet" userId="79b2451f-3b26-40ba-86c6-8a07d3ffc672" providerId="ADAL" clId="{F2EBAFA9-D1D5-4A99-B23E-69DBCF4A48F1}" dt="2025-03-07T09:55:34.434" v="28353" actId="20577"/>
          <ac:spMkLst>
            <pc:docMk/>
            <pc:sldMk cId="1640320525" sldId="536"/>
            <ac:spMk id="40967" creationId="{5F1A686D-695F-832D-F09E-3A2A5F239A06}"/>
          </ac:spMkLst>
        </pc:spChg>
        <pc:picChg chg="add mod">
          <ac:chgData name="Philippe Nivlet" userId="79b2451f-3b26-40ba-86c6-8a07d3ffc672" providerId="ADAL" clId="{F2EBAFA9-D1D5-4A99-B23E-69DBCF4A48F1}" dt="2025-03-07T09:54:50.228" v="28312" actId="26606"/>
          <ac:picMkLst>
            <pc:docMk/>
            <pc:sldMk cId="1640320525" sldId="536"/>
            <ac:picMk id="41986" creationId="{AF210B6F-37B6-E9AF-0C42-D2434A2E1FC6}"/>
          </ac:picMkLst>
        </pc:picChg>
      </pc:sldChg>
      <pc:sldChg chg="addSp delSp modSp add mod ord">
        <pc:chgData name="Philippe Nivlet" userId="79b2451f-3b26-40ba-86c6-8a07d3ffc672" providerId="ADAL" clId="{F2EBAFA9-D1D5-4A99-B23E-69DBCF4A48F1}" dt="2025-03-07T09:57:45.538" v="28399" actId="20577"/>
        <pc:sldMkLst>
          <pc:docMk/>
          <pc:sldMk cId="4045282615" sldId="537"/>
        </pc:sldMkLst>
        <pc:spChg chg="mod">
          <ac:chgData name="Philippe Nivlet" userId="79b2451f-3b26-40ba-86c6-8a07d3ffc672" providerId="ADAL" clId="{F2EBAFA9-D1D5-4A99-B23E-69DBCF4A48F1}" dt="2025-03-07T09:57:15.673" v="28375" actId="20577"/>
          <ac:spMkLst>
            <pc:docMk/>
            <pc:sldMk cId="4045282615" sldId="537"/>
            <ac:spMk id="38921" creationId="{6AFEF164-87A5-D7A5-C600-4E3D79A5D734}"/>
          </ac:spMkLst>
        </pc:spChg>
        <pc:spChg chg="mod">
          <ac:chgData name="Philippe Nivlet" userId="79b2451f-3b26-40ba-86c6-8a07d3ffc672" providerId="ADAL" clId="{F2EBAFA9-D1D5-4A99-B23E-69DBCF4A48F1}" dt="2025-03-07T09:57:45.538" v="28399" actId="20577"/>
          <ac:spMkLst>
            <pc:docMk/>
            <pc:sldMk cId="4045282615" sldId="537"/>
            <ac:spMk id="40967" creationId="{5BB06A6F-88EA-BF7C-EF34-854A3A64A6C7}"/>
          </ac:spMkLst>
        </pc:spChg>
        <pc:picChg chg="add mod">
          <ac:chgData name="Philippe Nivlet" userId="79b2451f-3b26-40ba-86c6-8a07d3ffc672" providerId="ADAL" clId="{F2EBAFA9-D1D5-4A99-B23E-69DBCF4A48F1}" dt="2025-03-07T09:57:05.362" v="28359" actId="26606"/>
          <ac:picMkLst>
            <pc:docMk/>
            <pc:sldMk cId="4045282615" sldId="537"/>
            <ac:picMk id="43010" creationId="{367ACB97-3750-53ED-215E-2FEDACB778B7}"/>
          </ac:picMkLst>
        </pc:picChg>
      </pc:sldChg>
      <pc:sldChg chg="addSp delSp modSp new mod">
        <pc:chgData name="Philippe Nivlet" userId="79b2451f-3b26-40ba-86c6-8a07d3ffc672" providerId="ADAL" clId="{F2EBAFA9-D1D5-4A99-B23E-69DBCF4A48F1}" dt="2025-03-08T08:29:48.763" v="30487" actId="20577"/>
        <pc:sldMkLst>
          <pc:docMk/>
          <pc:sldMk cId="207566590" sldId="538"/>
        </pc:sldMkLst>
        <pc:spChg chg="mod">
          <ac:chgData name="Philippe Nivlet" userId="79b2451f-3b26-40ba-86c6-8a07d3ffc672" providerId="ADAL" clId="{F2EBAFA9-D1D5-4A99-B23E-69DBCF4A48F1}" dt="2025-03-08T07:33:27.077" v="29484" actId="20577"/>
          <ac:spMkLst>
            <pc:docMk/>
            <pc:sldMk cId="207566590" sldId="538"/>
            <ac:spMk id="2" creationId="{A9B215AB-5A8A-F1E9-82C4-FF9D037C7841}"/>
          </ac:spMkLst>
        </pc:spChg>
        <pc:spChg chg="add mod">
          <ac:chgData name="Philippe Nivlet" userId="79b2451f-3b26-40ba-86c6-8a07d3ffc672" providerId="ADAL" clId="{F2EBAFA9-D1D5-4A99-B23E-69DBCF4A48F1}" dt="2025-03-08T08:29:48.763" v="30487" actId="20577"/>
          <ac:spMkLst>
            <pc:docMk/>
            <pc:sldMk cId="207566590" sldId="538"/>
            <ac:spMk id="3" creationId="{B1F1E277-9807-129C-8D94-74A0869D5C76}"/>
          </ac:spMkLst>
        </pc:spChg>
        <pc:spChg chg="mod">
          <ac:chgData name="Philippe Nivlet" userId="79b2451f-3b26-40ba-86c6-8a07d3ffc672" providerId="ADAL" clId="{F2EBAFA9-D1D5-4A99-B23E-69DBCF4A48F1}" dt="2025-03-08T07:35:08.375" v="29606" actId="20577"/>
          <ac:spMkLst>
            <pc:docMk/>
            <pc:sldMk cId="207566590" sldId="538"/>
            <ac:spMk id="4" creationId="{77319938-D0ED-065A-F285-8474127AB06F}"/>
          </ac:spMkLst>
        </pc:spChg>
        <pc:spChg chg="add mod">
          <ac:chgData name="Philippe Nivlet" userId="79b2451f-3b26-40ba-86c6-8a07d3ffc672" providerId="ADAL" clId="{F2EBAFA9-D1D5-4A99-B23E-69DBCF4A48F1}" dt="2025-03-07T12:55:42.100" v="29212" actId="208"/>
          <ac:spMkLst>
            <pc:docMk/>
            <pc:sldMk cId="207566590" sldId="538"/>
            <ac:spMk id="6" creationId="{58456D04-2B7B-EC25-4501-B2F263B1B4B0}"/>
          </ac:spMkLst>
        </pc:spChg>
        <pc:spChg chg="add mod">
          <ac:chgData name="Philippe Nivlet" userId="79b2451f-3b26-40ba-86c6-8a07d3ffc672" providerId="ADAL" clId="{F2EBAFA9-D1D5-4A99-B23E-69DBCF4A48F1}" dt="2025-03-07T12:48:13.184" v="28964" actId="1037"/>
          <ac:spMkLst>
            <pc:docMk/>
            <pc:sldMk cId="207566590" sldId="538"/>
            <ac:spMk id="7" creationId="{5F92C798-C21C-0E6F-A89B-338175056F30}"/>
          </ac:spMkLst>
        </pc:spChg>
        <pc:spChg chg="add mod">
          <ac:chgData name="Philippe Nivlet" userId="79b2451f-3b26-40ba-86c6-8a07d3ffc672" providerId="ADAL" clId="{F2EBAFA9-D1D5-4A99-B23E-69DBCF4A48F1}" dt="2025-03-07T12:46:53.771" v="28926" actId="555"/>
          <ac:spMkLst>
            <pc:docMk/>
            <pc:sldMk cId="207566590" sldId="538"/>
            <ac:spMk id="10" creationId="{8D07969A-4D76-E770-9D6A-6B1CC7BA0309}"/>
          </ac:spMkLst>
        </pc:spChg>
        <pc:spChg chg="add mod">
          <ac:chgData name="Philippe Nivlet" userId="79b2451f-3b26-40ba-86c6-8a07d3ffc672" providerId="ADAL" clId="{F2EBAFA9-D1D5-4A99-B23E-69DBCF4A48F1}" dt="2025-03-07T12:48:53.591" v="28979" actId="1076"/>
          <ac:spMkLst>
            <pc:docMk/>
            <pc:sldMk cId="207566590" sldId="538"/>
            <ac:spMk id="13" creationId="{496990EB-7BA9-66DF-76EB-E37DD89E6F92}"/>
          </ac:spMkLst>
        </pc:spChg>
        <pc:spChg chg="add mod">
          <ac:chgData name="Philippe Nivlet" userId="79b2451f-3b26-40ba-86c6-8a07d3ffc672" providerId="ADAL" clId="{F2EBAFA9-D1D5-4A99-B23E-69DBCF4A48F1}" dt="2025-03-07T12:50:44.343" v="29035" actId="555"/>
          <ac:spMkLst>
            <pc:docMk/>
            <pc:sldMk cId="207566590" sldId="538"/>
            <ac:spMk id="17" creationId="{6D9D5036-C522-4C57-9161-B399568B6463}"/>
          </ac:spMkLst>
        </pc:spChg>
        <pc:spChg chg="add mod">
          <ac:chgData name="Philippe Nivlet" userId="79b2451f-3b26-40ba-86c6-8a07d3ffc672" providerId="ADAL" clId="{F2EBAFA9-D1D5-4A99-B23E-69DBCF4A48F1}" dt="2025-03-07T12:47:42.955" v="28947" actId="12788"/>
          <ac:spMkLst>
            <pc:docMk/>
            <pc:sldMk cId="207566590" sldId="538"/>
            <ac:spMk id="21" creationId="{68F0EE8B-BC77-2CD4-111F-A37A41A154A1}"/>
          </ac:spMkLst>
        </pc:spChg>
        <pc:spChg chg="add mod">
          <ac:chgData name="Philippe Nivlet" userId="79b2451f-3b26-40ba-86c6-8a07d3ffc672" providerId="ADAL" clId="{F2EBAFA9-D1D5-4A99-B23E-69DBCF4A48F1}" dt="2025-03-07T12:47:42.955" v="28947" actId="12788"/>
          <ac:spMkLst>
            <pc:docMk/>
            <pc:sldMk cId="207566590" sldId="538"/>
            <ac:spMk id="22" creationId="{2B598EC9-B901-7D2F-C1C1-0D2BEF607E2B}"/>
          </ac:spMkLst>
        </pc:spChg>
        <pc:spChg chg="add mod">
          <ac:chgData name="Philippe Nivlet" userId="79b2451f-3b26-40ba-86c6-8a07d3ffc672" providerId="ADAL" clId="{F2EBAFA9-D1D5-4A99-B23E-69DBCF4A48F1}" dt="2025-03-07T12:49:09.304" v="28984" actId="1076"/>
          <ac:spMkLst>
            <pc:docMk/>
            <pc:sldMk cId="207566590" sldId="538"/>
            <ac:spMk id="28" creationId="{B0B9E4A7-D6DD-CEC2-023D-BF5E86234D72}"/>
          </ac:spMkLst>
        </pc:spChg>
        <pc:spChg chg="add mod">
          <ac:chgData name="Philippe Nivlet" userId="79b2451f-3b26-40ba-86c6-8a07d3ffc672" providerId="ADAL" clId="{F2EBAFA9-D1D5-4A99-B23E-69DBCF4A48F1}" dt="2025-03-07T12:49:30.928" v="28990" actId="1036"/>
          <ac:spMkLst>
            <pc:docMk/>
            <pc:sldMk cId="207566590" sldId="538"/>
            <ac:spMk id="29" creationId="{5398BD8C-4ACE-2989-5A63-EE082A8D4872}"/>
          </ac:spMkLst>
        </pc:spChg>
        <pc:spChg chg="add mod">
          <ac:chgData name="Philippe Nivlet" userId="79b2451f-3b26-40ba-86c6-8a07d3ffc672" providerId="ADAL" clId="{F2EBAFA9-D1D5-4A99-B23E-69DBCF4A48F1}" dt="2025-03-07T12:49:40.945" v="28994" actId="20577"/>
          <ac:spMkLst>
            <pc:docMk/>
            <pc:sldMk cId="207566590" sldId="538"/>
            <ac:spMk id="30" creationId="{1415B57C-98F3-2045-F12E-697063DB0F03}"/>
          </ac:spMkLst>
        </pc:spChg>
        <pc:spChg chg="add mod">
          <ac:chgData name="Philippe Nivlet" userId="79b2451f-3b26-40ba-86c6-8a07d3ffc672" providerId="ADAL" clId="{F2EBAFA9-D1D5-4A99-B23E-69DBCF4A48F1}" dt="2025-03-07T12:52:53.973" v="29129" actId="1038"/>
          <ac:spMkLst>
            <pc:docMk/>
            <pc:sldMk cId="207566590" sldId="538"/>
            <ac:spMk id="33" creationId="{A5ED92A2-7DCD-166E-3EDA-F35AF68EB2A0}"/>
          </ac:spMkLst>
        </pc:spChg>
        <pc:spChg chg="add mod">
          <ac:chgData name="Philippe Nivlet" userId="79b2451f-3b26-40ba-86c6-8a07d3ffc672" providerId="ADAL" clId="{F2EBAFA9-D1D5-4A99-B23E-69DBCF4A48F1}" dt="2025-03-07T12:52:53.973" v="29129" actId="1038"/>
          <ac:spMkLst>
            <pc:docMk/>
            <pc:sldMk cId="207566590" sldId="538"/>
            <ac:spMk id="35" creationId="{890E2D19-0D63-131F-39BC-0C72171D0A42}"/>
          </ac:spMkLst>
        </pc:spChg>
        <pc:spChg chg="add mod">
          <ac:chgData name="Philippe Nivlet" userId="79b2451f-3b26-40ba-86c6-8a07d3ffc672" providerId="ADAL" clId="{F2EBAFA9-D1D5-4A99-B23E-69DBCF4A48F1}" dt="2025-03-07T12:52:53.973" v="29129" actId="1038"/>
          <ac:spMkLst>
            <pc:docMk/>
            <pc:sldMk cId="207566590" sldId="538"/>
            <ac:spMk id="39" creationId="{F4FAB9CE-D8A6-83FD-0A0A-6E3D667759B6}"/>
          </ac:spMkLst>
        </pc:spChg>
        <pc:spChg chg="add mod">
          <ac:chgData name="Philippe Nivlet" userId="79b2451f-3b26-40ba-86c6-8a07d3ffc672" providerId="ADAL" clId="{F2EBAFA9-D1D5-4A99-B23E-69DBCF4A48F1}" dt="2025-03-07T12:53:09.139" v="29131" actId="1076"/>
          <ac:spMkLst>
            <pc:docMk/>
            <pc:sldMk cId="207566590" sldId="538"/>
            <ac:spMk id="41" creationId="{2E841035-9487-FD9E-1E32-18D6F99A55A8}"/>
          </ac:spMkLst>
        </pc:spChg>
        <pc:spChg chg="add mod">
          <ac:chgData name="Philippe Nivlet" userId="79b2451f-3b26-40ba-86c6-8a07d3ffc672" providerId="ADAL" clId="{F2EBAFA9-D1D5-4A99-B23E-69DBCF4A48F1}" dt="2025-03-07T12:53:09.139" v="29131" actId="1076"/>
          <ac:spMkLst>
            <pc:docMk/>
            <pc:sldMk cId="207566590" sldId="538"/>
            <ac:spMk id="43" creationId="{C0C52ED8-B703-765B-9AF7-5B0A8F4BF359}"/>
          </ac:spMkLst>
        </pc:spChg>
        <pc:spChg chg="add mod">
          <ac:chgData name="Philippe Nivlet" userId="79b2451f-3b26-40ba-86c6-8a07d3ffc672" providerId="ADAL" clId="{F2EBAFA9-D1D5-4A99-B23E-69DBCF4A48F1}" dt="2025-03-07T12:53:09.139" v="29131" actId="1076"/>
          <ac:spMkLst>
            <pc:docMk/>
            <pc:sldMk cId="207566590" sldId="538"/>
            <ac:spMk id="44" creationId="{E0C8DF25-795E-1F70-77B1-59FA51ECEC0C}"/>
          </ac:spMkLst>
        </pc:spChg>
        <pc:spChg chg="add mod">
          <ac:chgData name="Philippe Nivlet" userId="79b2451f-3b26-40ba-86c6-8a07d3ffc672" providerId="ADAL" clId="{F2EBAFA9-D1D5-4A99-B23E-69DBCF4A48F1}" dt="2025-03-07T12:53:09.139" v="29131" actId="1076"/>
          <ac:spMkLst>
            <pc:docMk/>
            <pc:sldMk cId="207566590" sldId="538"/>
            <ac:spMk id="46" creationId="{F7347354-C8B9-B22A-9383-50918FB8B526}"/>
          </ac:spMkLst>
        </pc:spChg>
        <pc:spChg chg="add mod">
          <ac:chgData name="Philippe Nivlet" userId="79b2451f-3b26-40ba-86c6-8a07d3ffc672" providerId="ADAL" clId="{F2EBAFA9-D1D5-4A99-B23E-69DBCF4A48F1}" dt="2025-03-07T12:53:09.139" v="29131" actId="1076"/>
          <ac:spMkLst>
            <pc:docMk/>
            <pc:sldMk cId="207566590" sldId="538"/>
            <ac:spMk id="47" creationId="{ED8144E1-6754-482C-20D7-C7A3CEF4BFF2}"/>
          </ac:spMkLst>
        </pc:spChg>
        <pc:spChg chg="add mod">
          <ac:chgData name="Philippe Nivlet" userId="79b2451f-3b26-40ba-86c6-8a07d3ffc672" providerId="ADAL" clId="{F2EBAFA9-D1D5-4A99-B23E-69DBCF4A48F1}" dt="2025-03-07T12:56:10.558" v="29234" actId="20577"/>
          <ac:spMkLst>
            <pc:docMk/>
            <pc:sldMk cId="207566590" sldId="538"/>
            <ac:spMk id="50" creationId="{F1CFBE7F-55C8-0871-92A2-2330B5A8D297}"/>
          </ac:spMkLst>
        </pc:spChg>
        <pc:cxnChg chg="add mod">
          <ac:chgData name="Philippe Nivlet" userId="79b2451f-3b26-40ba-86c6-8a07d3ffc672" providerId="ADAL" clId="{F2EBAFA9-D1D5-4A99-B23E-69DBCF4A48F1}" dt="2025-03-07T12:48:19.433" v="28973" actId="1037"/>
          <ac:cxnSpMkLst>
            <pc:docMk/>
            <pc:sldMk cId="207566590" sldId="538"/>
            <ac:cxnSpMk id="9" creationId="{385CD881-503D-BD1E-0183-298E7A1C414C}"/>
          </ac:cxnSpMkLst>
        </pc:cxnChg>
        <pc:cxnChg chg="add mod">
          <ac:chgData name="Philippe Nivlet" userId="79b2451f-3b26-40ba-86c6-8a07d3ffc672" providerId="ADAL" clId="{F2EBAFA9-D1D5-4A99-B23E-69DBCF4A48F1}" dt="2025-03-07T12:48:13.184" v="28964" actId="1037"/>
          <ac:cxnSpMkLst>
            <pc:docMk/>
            <pc:sldMk cId="207566590" sldId="538"/>
            <ac:cxnSpMk id="12" creationId="{18AC33F8-F6E4-F0E8-717F-E2BF2F527748}"/>
          </ac:cxnSpMkLst>
        </pc:cxnChg>
        <pc:cxnChg chg="add mod">
          <ac:chgData name="Philippe Nivlet" userId="79b2451f-3b26-40ba-86c6-8a07d3ffc672" providerId="ADAL" clId="{F2EBAFA9-D1D5-4A99-B23E-69DBCF4A48F1}" dt="2025-03-07T12:50:44.343" v="29035" actId="555"/>
          <ac:cxnSpMkLst>
            <pc:docMk/>
            <pc:sldMk cId="207566590" sldId="538"/>
            <ac:cxnSpMk id="14" creationId="{C32A5E30-0974-03D0-7E24-1A3C0E2A8089}"/>
          </ac:cxnSpMkLst>
        </pc:cxnChg>
        <pc:cxnChg chg="add mod">
          <ac:chgData name="Philippe Nivlet" userId="79b2451f-3b26-40ba-86c6-8a07d3ffc672" providerId="ADAL" clId="{F2EBAFA9-D1D5-4A99-B23E-69DBCF4A48F1}" dt="2025-03-07T12:50:44.343" v="29035" actId="555"/>
          <ac:cxnSpMkLst>
            <pc:docMk/>
            <pc:sldMk cId="207566590" sldId="538"/>
            <ac:cxnSpMk id="19" creationId="{D99BA3DE-CA47-23B3-F0B3-5DBECA495C4E}"/>
          </ac:cxnSpMkLst>
        </pc:cxnChg>
        <pc:cxnChg chg="add mod">
          <ac:chgData name="Philippe Nivlet" userId="79b2451f-3b26-40ba-86c6-8a07d3ffc672" providerId="ADAL" clId="{F2EBAFA9-D1D5-4A99-B23E-69DBCF4A48F1}" dt="2025-03-07T12:50:44.343" v="29035" actId="555"/>
          <ac:cxnSpMkLst>
            <pc:docMk/>
            <pc:sldMk cId="207566590" sldId="538"/>
            <ac:cxnSpMk id="25" creationId="{B867D29F-AA4C-0C11-015F-4E0A4C378EA0}"/>
          </ac:cxnSpMkLst>
        </pc:cxnChg>
        <pc:cxnChg chg="add mod">
          <ac:chgData name="Philippe Nivlet" userId="79b2451f-3b26-40ba-86c6-8a07d3ffc672" providerId="ADAL" clId="{F2EBAFA9-D1D5-4A99-B23E-69DBCF4A48F1}" dt="2025-03-07T12:52:53.973" v="29129" actId="1038"/>
          <ac:cxnSpMkLst>
            <pc:docMk/>
            <pc:sldMk cId="207566590" sldId="538"/>
            <ac:cxnSpMk id="31" creationId="{5290A67B-8E07-7C3A-92A0-ED61770B6E6D}"/>
          </ac:cxnSpMkLst>
        </pc:cxnChg>
        <pc:cxnChg chg="add mod">
          <ac:chgData name="Philippe Nivlet" userId="79b2451f-3b26-40ba-86c6-8a07d3ffc672" providerId="ADAL" clId="{F2EBAFA9-D1D5-4A99-B23E-69DBCF4A48F1}" dt="2025-03-07T12:52:53.973" v="29129" actId="1038"/>
          <ac:cxnSpMkLst>
            <pc:docMk/>
            <pc:sldMk cId="207566590" sldId="538"/>
            <ac:cxnSpMk id="36" creationId="{E94861F4-6C6B-E888-575A-C92756546265}"/>
          </ac:cxnSpMkLst>
        </pc:cxnChg>
        <pc:cxnChg chg="add mod">
          <ac:chgData name="Philippe Nivlet" userId="79b2451f-3b26-40ba-86c6-8a07d3ffc672" providerId="ADAL" clId="{F2EBAFA9-D1D5-4A99-B23E-69DBCF4A48F1}" dt="2025-03-07T12:53:18.050" v="29133" actId="14100"/>
          <ac:cxnSpMkLst>
            <pc:docMk/>
            <pc:sldMk cId="207566590" sldId="538"/>
            <ac:cxnSpMk id="40" creationId="{9B885E4A-91D5-0123-FA2C-30ABAD8057D9}"/>
          </ac:cxnSpMkLst>
        </pc:cxnChg>
        <pc:cxnChg chg="add mod">
          <ac:chgData name="Philippe Nivlet" userId="79b2451f-3b26-40ba-86c6-8a07d3ffc672" providerId="ADAL" clId="{F2EBAFA9-D1D5-4A99-B23E-69DBCF4A48F1}" dt="2025-03-07T12:53:09.139" v="29131" actId="1076"/>
          <ac:cxnSpMkLst>
            <pc:docMk/>
            <pc:sldMk cId="207566590" sldId="538"/>
            <ac:cxnSpMk id="42" creationId="{1361AE88-1062-7C82-5717-0B67FD9EA0B3}"/>
          </ac:cxnSpMkLst>
        </pc:cxnChg>
        <pc:cxnChg chg="add mod">
          <ac:chgData name="Philippe Nivlet" userId="79b2451f-3b26-40ba-86c6-8a07d3ffc672" providerId="ADAL" clId="{F2EBAFA9-D1D5-4A99-B23E-69DBCF4A48F1}" dt="2025-03-07T12:53:09.139" v="29131" actId="1076"/>
          <ac:cxnSpMkLst>
            <pc:docMk/>
            <pc:sldMk cId="207566590" sldId="538"/>
            <ac:cxnSpMk id="45" creationId="{99E04D76-41ED-DA33-D7D4-92B38EF30B3D}"/>
          </ac:cxnSpMkLst>
        </pc:cxnChg>
      </pc:sldChg>
      <pc:sldChg chg="addSp delSp modSp new mod">
        <pc:chgData name="Philippe Nivlet" userId="79b2451f-3b26-40ba-86c6-8a07d3ffc672" providerId="ADAL" clId="{F2EBAFA9-D1D5-4A99-B23E-69DBCF4A48F1}" dt="2025-03-08T08:22:23.527" v="30374" actId="22"/>
        <pc:sldMkLst>
          <pc:docMk/>
          <pc:sldMk cId="1359539158" sldId="539"/>
        </pc:sldMkLst>
        <pc:spChg chg="mod">
          <ac:chgData name="Philippe Nivlet" userId="79b2451f-3b26-40ba-86c6-8a07d3ffc672" providerId="ADAL" clId="{F2EBAFA9-D1D5-4A99-B23E-69DBCF4A48F1}" dt="2025-03-08T07:35:33.164" v="29630" actId="20577"/>
          <ac:spMkLst>
            <pc:docMk/>
            <pc:sldMk cId="1359539158" sldId="539"/>
            <ac:spMk id="2" creationId="{A5855AFF-0F0C-BEEA-AB6B-D440E40CC489}"/>
          </ac:spMkLst>
        </pc:spChg>
        <pc:spChg chg="mod">
          <ac:chgData name="Philippe Nivlet" userId="79b2451f-3b26-40ba-86c6-8a07d3ffc672" providerId="ADAL" clId="{F2EBAFA9-D1D5-4A99-B23E-69DBCF4A48F1}" dt="2025-03-08T08:03:01.089" v="30014" actId="20577"/>
          <ac:spMkLst>
            <pc:docMk/>
            <pc:sldMk cId="1359539158" sldId="539"/>
            <ac:spMk id="3" creationId="{3C06E8B6-65E6-8E1D-803B-8292E6FEE6AA}"/>
          </ac:spMkLst>
        </pc:spChg>
        <pc:picChg chg="add mod">
          <ac:chgData name="Philippe Nivlet" userId="79b2451f-3b26-40ba-86c6-8a07d3ffc672" providerId="ADAL" clId="{F2EBAFA9-D1D5-4A99-B23E-69DBCF4A48F1}" dt="2025-03-08T08:03:09.405" v="30016" actId="1076"/>
          <ac:picMkLst>
            <pc:docMk/>
            <pc:sldMk cId="1359539158" sldId="539"/>
            <ac:picMk id="36" creationId="{4F62A370-CA85-46AA-8467-FD2CEC5F3A53}"/>
          </ac:picMkLst>
        </pc:picChg>
        <pc:picChg chg="add mod ord">
          <ac:chgData name="Philippe Nivlet" userId="79b2451f-3b26-40ba-86c6-8a07d3ffc672" providerId="ADAL" clId="{F2EBAFA9-D1D5-4A99-B23E-69DBCF4A48F1}" dt="2025-03-08T08:22:23.527" v="30374" actId="22"/>
          <ac:picMkLst>
            <pc:docMk/>
            <pc:sldMk cId="1359539158" sldId="539"/>
            <ac:picMk id="38" creationId="{8E99546A-D230-073C-55E3-39B38DEB2EED}"/>
          </ac:picMkLst>
        </pc:picChg>
      </pc:sldChg>
      <pc:sldChg chg="modSp add mod">
        <pc:chgData name="Philippe Nivlet" userId="79b2451f-3b26-40ba-86c6-8a07d3ffc672" providerId="ADAL" clId="{F2EBAFA9-D1D5-4A99-B23E-69DBCF4A48F1}" dt="2025-03-18T15:53:45.910" v="41598" actId="20577"/>
        <pc:sldMkLst>
          <pc:docMk/>
          <pc:sldMk cId="1393367726" sldId="540"/>
        </pc:sldMkLst>
        <pc:spChg chg="mod">
          <ac:chgData name="Philippe Nivlet" userId="79b2451f-3b26-40ba-86c6-8a07d3ffc672" providerId="ADAL" clId="{F2EBAFA9-D1D5-4A99-B23E-69DBCF4A48F1}" dt="2025-03-08T07:27:04.187" v="29443" actId="20577"/>
          <ac:spMkLst>
            <pc:docMk/>
            <pc:sldMk cId="1393367726" sldId="540"/>
            <ac:spMk id="2" creationId="{9F0F4B52-52D2-C71A-3328-447E75203217}"/>
          </ac:spMkLst>
        </pc:spChg>
        <pc:spChg chg="mod">
          <ac:chgData name="Philippe Nivlet" userId="79b2451f-3b26-40ba-86c6-8a07d3ffc672" providerId="ADAL" clId="{F2EBAFA9-D1D5-4A99-B23E-69DBCF4A48F1}" dt="2025-03-18T15:53:45.910" v="41598" actId="20577"/>
          <ac:spMkLst>
            <pc:docMk/>
            <pc:sldMk cId="1393367726" sldId="540"/>
            <ac:spMk id="3" creationId="{DFEBD126-598A-4F23-C655-599B3116CCD9}"/>
          </ac:spMkLst>
        </pc:spChg>
      </pc:sldChg>
      <pc:sldChg chg="modSp new mod">
        <pc:chgData name="Philippe Nivlet" userId="79b2451f-3b26-40ba-86c6-8a07d3ffc672" providerId="ADAL" clId="{F2EBAFA9-D1D5-4A99-B23E-69DBCF4A48F1}" dt="2025-03-08T07:45:14.062" v="29842" actId="20577"/>
        <pc:sldMkLst>
          <pc:docMk/>
          <pc:sldMk cId="770338228" sldId="541"/>
        </pc:sldMkLst>
        <pc:spChg chg="mod">
          <ac:chgData name="Philippe Nivlet" userId="79b2451f-3b26-40ba-86c6-8a07d3ffc672" providerId="ADAL" clId="{F2EBAFA9-D1D5-4A99-B23E-69DBCF4A48F1}" dt="2025-03-08T07:44:04.579" v="29723" actId="20577"/>
          <ac:spMkLst>
            <pc:docMk/>
            <pc:sldMk cId="770338228" sldId="541"/>
            <ac:spMk id="2" creationId="{6FA8215B-465E-411C-996A-D5DBE94AD630}"/>
          </ac:spMkLst>
        </pc:spChg>
        <pc:spChg chg="mod">
          <ac:chgData name="Philippe Nivlet" userId="79b2451f-3b26-40ba-86c6-8a07d3ffc672" providerId="ADAL" clId="{F2EBAFA9-D1D5-4A99-B23E-69DBCF4A48F1}" dt="2025-03-08T07:45:14.062" v="29842" actId="20577"/>
          <ac:spMkLst>
            <pc:docMk/>
            <pc:sldMk cId="770338228" sldId="541"/>
            <ac:spMk id="3" creationId="{0A5B3EAA-7F3C-F55D-2E96-977B6BD3052F}"/>
          </ac:spMkLst>
        </pc:spChg>
      </pc:sldChg>
      <pc:sldChg chg="modSp add mod ord">
        <pc:chgData name="Philippe Nivlet" userId="79b2451f-3b26-40ba-86c6-8a07d3ffc672" providerId="ADAL" clId="{F2EBAFA9-D1D5-4A99-B23E-69DBCF4A48F1}" dt="2025-03-08T08:07:32.262" v="30018"/>
        <pc:sldMkLst>
          <pc:docMk/>
          <pc:sldMk cId="2191910938" sldId="542"/>
        </pc:sldMkLst>
        <pc:spChg chg="mod">
          <ac:chgData name="Philippe Nivlet" userId="79b2451f-3b26-40ba-86c6-8a07d3ffc672" providerId="ADAL" clId="{F2EBAFA9-D1D5-4A99-B23E-69DBCF4A48F1}" dt="2025-03-08T07:46:59.011" v="29849" actId="207"/>
          <ac:spMkLst>
            <pc:docMk/>
            <pc:sldMk cId="2191910938" sldId="542"/>
            <ac:spMk id="24" creationId="{C3F4648E-D592-6E18-FD2B-5F2979AE1428}"/>
          </ac:spMkLst>
        </pc:spChg>
        <pc:spChg chg="mod">
          <ac:chgData name="Philippe Nivlet" userId="79b2451f-3b26-40ba-86c6-8a07d3ffc672" providerId="ADAL" clId="{F2EBAFA9-D1D5-4A99-B23E-69DBCF4A48F1}" dt="2025-03-08T07:46:54.735" v="29848" actId="207"/>
          <ac:spMkLst>
            <pc:docMk/>
            <pc:sldMk cId="2191910938" sldId="542"/>
            <ac:spMk id="29" creationId="{4FB9BADA-65A8-8AE4-0911-4A6DD622BB79}"/>
          </ac:spMkLst>
        </pc:spChg>
        <pc:spChg chg="mod">
          <ac:chgData name="Philippe Nivlet" userId="79b2451f-3b26-40ba-86c6-8a07d3ffc672" providerId="ADAL" clId="{F2EBAFA9-D1D5-4A99-B23E-69DBCF4A48F1}" dt="2025-03-08T07:46:32.117" v="29845" actId="113"/>
          <ac:spMkLst>
            <pc:docMk/>
            <pc:sldMk cId="2191910938" sldId="542"/>
            <ac:spMk id="31" creationId="{162D4E1C-EE8C-59EB-F721-64D45B60F4A5}"/>
          </ac:spMkLst>
        </pc:spChg>
      </pc:sldChg>
      <pc:sldChg chg="addSp delSp modSp new mod modAnim">
        <pc:chgData name="Philippe Nivlet" userId="79b2451f-3b26-40ba-86c6-8a07d3ffc672" providerId="ADAL" clId="{F2EBAFA9-D1D5-4A99-B23E-69DBCF4A48F1}" dt="2025-03-08T08:49:49.145" v="30881" actId="14100"/>
        <pc:sldMkLst>
          <pc:docMk/>
          <pc:sldMk cId="3821269762" sldId="543"/>
        </pc:sldMkLst>
        <pc:spChg chg="mod">
          <ac:chgData name="Philippe Nivlet" userId="79b2451f-3b26-40ba-86c6-8a07d3ffc672" providerId="ADAL" clId="{F2EBAFA9-D1D5-4A99-B23E-69DBCF4A48F1}" dt="2025-03-08T08:23:37.208" v="30425" actId="20577"/>
          <ac:spMkLst>
            <pc:docMk/>
            <pc:sldMk cId="3821269762" sldId="543"/>
            <ac:spMk id="2" creationId="{ED9E8D43-543F-6BDA-5B41-82DEE0DE9FAC}"/>
          </ac:spMkLst>
        </pc:spChg>
        <pc:spChg chg="add mod">
          <ac:chgData name="Philippe Nivlet" userId="79b2451f-3b26-40ba-86c6-8a07d3ffc672" providerId="ADAL" clId="{F2EBAFA9-D1D5-4A99-B23E-69DBCF4A48F1}" dt="2025-03-08T08:17:26.554" v="30284" actId="1036"/>
          <ac:spMkLst>
            <pc:docMk/>
            <pc:sldMk cId="3821269762" sldId="543"/>
            <ac:spMk id="6" creationId="{1D0E4A70-9B3D-9804-C449-1A6170810EA8}"/>
          </ac:spMkLst>
        </pc:spChg>
        <pc:spChg chg="add mod">
          <ac:chgData name="Philippe Nivlet" userId="79b2451f-3b26-40ba-86c6-8a07d3ffc672" providerId="ADAL" clId="{F2EBAFA9-D1D5-4A99-B23E-69DBCF4A48F1}" dt="2025-03-08T08:17:26.554" v="30284" actId="1036"/>
          <ac:spMkLst>
            <pc:docMk/>
            <pc:sldMk cId="3821269762" sldId="543"/>
            <ac:spMk id="8" creationId="{9C4D3C6C-3635-474F-0C10-ED9721F0C9E9}"/>
          </ac:spMkLst>
        </pc:spChg>
        <pc:spChg chg="add mod">
          <ac:chgData name="Philippe Nivlet" userId="79b2451f-3b26-40ba-86c6-8a07d3ffc672" providerId="ADAL" clId="{F2EBAFA9-D1D5-4A99-B23E-69DBCF4A48F1}" dt="2025-03-08T08:17:26.554" v="30284" actId="1036"/>
          <ac:spMkLst>
            <pc:docMk/>
            <pc:sldMk cId="3821269762" sldId="543"/>
            <ac:spMk id="9" creationId="{E9156E84-A2F7-1A2A-FFB6-714CC8C40D5B}"/>
          </ac:spMkLst>
        </pc:spChg>
        <pc:spChg chg="add mod">
          <ac:chgData name="Philippe Nivlet" userId="79b2451f-3b26-40ba-86c6-8a07d3ffc672" providerId="ADAL" clId="{F2EBAFA9-D1D5-4A99-B23E-69DBCF4A48F1}" dt="2025-03-08T08:17:26.554" v="30284" actId="1036"/>
          <ac:spMkLst>
            <pc:docMk/>
            <pc:sldMk cId="3821269762" sldId="543"/>
            <ac:spMk id="11" creationId="{AA4BC6CD-6501-7126-07C3-7A4C2D81177F}"/>
          </ac:spMkLst>
        </pc:spChg>
        <pc:spChg chg="add mod">
          <ac:chgData name="Philippe Nivlet" userId="79b2451f-3b26-40ba-86c6-8a07d3ffc672" providerId="ADAL" clId="{F2EBAFA9-D1D5-4A99-B23E-69DBCF4A48F1}" dt="2025-03-08T08:17:26.554" v="30284" actId="1036"/>
          <ac:spMkLst>
            <pc:docMk/>
            <pc:sldMk cId="3821269762" sldId="543"/>
            <ac:spMk id="12" creationId="{A3CEDFA1-F570-66CC-2E92-50BABAAD1E29}"/>
          </ac:spMkLst>
        </pc:spChg>
        <pc:spChg chg="add mod">
          <ac:chgData name="Philippe Nivlet" userId="79b2451f-3b26-40ba-86c6-8a07d3ffc672" providerId="ADAL" clId="{F2EBAFA9-D1D5-4A99-B23E-69DBCF4A48F1}" dt="2025-03-08T08:17:26.554" v="30284" actId="1036"/>
          <ac:spMkLst>
            <pc:docMk/>
            <pc:sldMk cId="3821269762" sldId="543"/>
            <ac:spMk id="13" creationId="{D427AE3B-20E5-9FE4-20E8-3C9A08473430}"/>
          </ac:spMkLst>
        </pc:spChg>
        <pc:spChg chg="add mod">
          <ac:chgData name="Philippe Nivlet" userId="79b2451f-3b26-40ba-86c6-8a07d3ffc672" providerId="ADAL" clId="{F2EBAFA9-D1D5-4A99-B23E-69DBCF4A48F1}" dt="2025-03-08T08:11:12.048" v="30076" actId="207"/>
          <ac:spMkLst>
            <pc:docMk/>
            <pc:sldMk cId="3821269762" sldId="543"/>
            <ac:spMk id="18" creationId="{A97A2485-45AB-C4F0-2F0B-82D46DCFC305}"/>
          </ac:spMkLst>
        </pc:spChg>
        <pc:spChg chg="add">
          <ac:chgData name="Philippe Nivlet" userId="79b2451f-3b26-40ba-86c6-8a07d3ffc672" providerId="ADAL" clId="{F2EBAFA9-D1D5-4A99-B23E-69DBCF4A48F1}" dt="2025-03-08T08:11:35.802" v="30077" actId="11529"/>
          <ac:spMkLst>
            <pc:docMk/>
            <pc:sldMk cId="3821269762" sldId="543"/>
            <ac:spMk id="19" creationId="{BBE1F734-B6BB-9493-C533-9B64021A1F66}"/>
          </ac:spMkLst>
        </pc:spChg>
        <pc:spChg chg="add mod">
          <ac:chgData name="Philippe Nivlet" userId="79b2451f-3b26-40ba-86c6-8a07d3ffc672" providerId="ADAL" clId="{F2EBAFA9-D1D5-4A99-B23E-69DBCF4A48F1}" dt="2025-03-08T08:12:54.991" v="30088" actId="12788"/>
          <ac:spMkLst>
            <pc:docMk/>
            <pc:sldMk cId="3821269762" sldId="543"/>
            <ac:spMk id="20" creationId="{4FEB9B8D-8993-9419-14B9-C52FEF2CAD64}"/>
          </ac:spMkLst>
        </pc:spChg>
        <pc:spChg chg="add mod">
          <ac:chgData name="Philippe Nivlet" userId="79b2451f-3b26-40ba-86c6-8a07d3ffc672" providerId="ADAL" clId="{F2EBAFA9-D1D5-4A99-B23E-69DBCF4A48F1}" dt="2025-03-08T08:12:10.240" v="30083" actId="1076"/>
          <ac:spMkLst>
            <pc:docMk/>
            <pc:sldMk cId="3821269762" sldId="543"/>
            <ac:spMk id="22" creationId="{D2654728-BDB8-D983-58C8-A3FC4B230B60}"/>
          </ac:spMkLst>
        </pc:spChg>
        <pc:spChg chg="add mod">
          <ac:chgData name="Philippe Nivlet" userId="79b2451f-3b26-40ba-86c6-8a07d3ffc672" providerId="ADAL" clId="{F2EBAFA9-D1D5-4A99-B23E-69DBCF4A48F1}" dt="2025-03-08T08:12:54.991" v="30088" actId="12788"/>
          <ac:spMkLst>
            <pc:docMk/>
            <pc:sldMk cId="3821269762" sldId="543"/>
            <ac:spMk id="24" creationId="{AAD1E2EC-8107-5CEC-1843-AEAAD7C82741}"/>
          </ac:spMkLst>
        </pc:spChg>
        <pc:spChg chg="add mod">
          <ac:chgData name="Philippe Nivlet" userId="79b2451f-3b26-40ba-86c6-8a07d3ffc672" providerId="ADAL" clId="{F2EBAFA9-D1D5-4A99-B23E-69DBCF4A48F1}" dt="2025-03-08T08:13:21.821" v="30093" actId="207"/>
          <ac:spMkLst>
            <pc:docMk/>
            <pc:sldMk cId="3821269762" sldId="543"/>
            <ac:spMk id="25" creationId="{C738E302-9F6C-711A-936A-89E8717D2D34}"/>
          </ac:spMkLst>
        </pc:spChg>
        <pc:spChg chg="add mod">
          <ac:chgData name="Philippe Nivlet" userId="79b2451f-3b26-40ba-86c6-8a07d3ffc672" providerId="ADAL" clId="{F2EBAFA9-D1D5-4A99-B23E-69DBCF4A48F1}" dt="2025-03-08T08:13:39.593" v="30097" actId="1076"/>
          <ac:spMkLst>
            <pc:docMk/>
            <pc:sldMk cId="3821269762" sldId="543"/>
            <ac:spMk id="26" creationId="{814CE91B-F544-E28B-9A49-5FCBD3D3C004}"/>
          </ac:spMkLst>
        </pc:spChg>
        <pc:spChg chg="add mod">
          <ac:chgData name="Philippe Nivlet" userId="79b2451f-3b26-40ba-86c6-8a07d3ffc672" providerId="ADAL" clId="{F2EBAFA9-D1D5-4A99-B23E-69DBCF4A48F1}" dt="2025-03-08T08:16:34.252" v="30218" actId="114"/>
          <ac:spMkLst>
            <pc:docMk/>
            <pc:sldMk cId="3821269762" sldId="543"/>
            <ac:spMk id="29" creationId="{6768BE91-B036-EE7D-7651-A141FC72EC40}"/>
          </ac:spMkLst>
        </pc:spChg>
        <pc:spChg chg="add mod">
          <ac:chgData name="Philippe Nivlet" userId="79b2451f-3b26-40ba-86c6-8a07d3ffc672" providerId="ADAL" clId="{F2EBAFA9-D1D5-4A99-B23E-69DBCF4A48F1}" dt="2025-03-08T08:15:32.173" v="30159" actId="20577"/>
          <ac:spMkLst>
            <pc:docMk/>
            <pc:sldMk cId="3821269762" sldId="543"/>
            <ac:spMk id="31" creationId="{0058E14E-D992-0262-9564-E01654E09A71}"/>
          </ac:spMkLst>
        </pc:spChg>
        <pc:spChg chg="add mod">
          <ac:chgData name="Philippe Nivlet" userId="79b2451f-3b26-40ba-86c6-8a07d3ffc672" providerId="ADAL" clId="{F2EBAFA9-D1D5-4A99-B23E-69DBCF4A48F1}" dt="2025-03-08T08:49:49.145" v="30881" actId="14100"/>
          <ac:spMkLst>
            <pc:docMk/>
            <pc:sldMk cId="3821269762" sldId="543"/>
            <ac:spMk id="32" creationId="{2AB2F05C-13DC-6BFB-021C-3FC0832A41D2}"/>
          </ac:spMkLst>
        </pc:spChg>
        <pc:spChg chg="add mod">
          <ac:chgData name="Philippe Nivlet" userId="79b2451f-3b26-40ba-86c6-8a07d3ffc672" providerId="ADAL" clId="{F2EBAFA9-D1D5-4A99-B23E-69DBCF4A48F1}" dt="2025-03-08T08:17:16.244" v="30228" actId="14100"/>
          <ac:spMkLst>
            <pc:docMk/>
            <pc:sldMk cId="3821269762" sldId="543"/>
            <ac:spMk id="36" creationId="{500BD1CE-7787-6A73-537E-E75A613521AE}"/>
          </ac:spMkLst>
        </pc:spChg>
        <pc:spChg chg="add mod">
          <ac:chgData name="Philippe Nivlet" userId="79b2451f-3b26-40ba-86c6-8a07d3ffc672" providerId="ADAL" clId="{F2EBAFA9-D1D5-4A99-B23E-69DBCF4A48F1}" dt="2025-03-08T08:17:16.244" v="30228" actId="14100"/>
          <ac:spMkLst>
            <pc:docMk/>
            <pc:sldMk cId="3821269762" sldId="543"/>
            <ac:spMk id="37" creationId="{E39ED42F-D0BD-328E-1F02-82416FB4D2EE}"/>
          </ac:spMkLst>
        </pc:spChg>
        <pc:spChg chg="add mod">
          <ac:chgData name="Philippe Nivlet" userId="79b2451f-3b26-40ba-86c6-8a07d3ffc672" providerId="ADAL" clId="{F2EBAFA9-D1D5-4A99-B23E-69DBCF4A48F1}" dt="2025-03-08T08:17:16.244" v="30228" actId="14100"/>
          <ac:spMkLst>
            <pc:docMk/>
            <pc:sldMk cId="3821269762" sldId="543"/>
            <ac:spMk id="38" creationId="{7D1A7835-7876-6F9F-B28C-66AA3526CB4C}"/>
          </ac:spMkLst>
        </pc:spChg>
        <pc:spChg chg="add mod">
          <ac:chgData name="Philippe Nivlet" userId="79b2451f-3b26-40ba-86c6-8a07d3ffc672" providerId="ADAL" clId="{F2EBAFA9-D1D5-4A99-B23E-69DBCF4A48F1}" dt="2025-03-08T08:17:16.244" v="30228" actId="14100"/>
          <ac:spMkLst>
            <pc:docMk/>
            <pc:sldMk cId="3821269762" sldId="543"/>
            <ac:spMk id="39" creationId="{1BA67922-78E2-0997-C9C3-E0B0F5486636}"/>
          </ac:spMkLst>
        </pc:spChg>
        <pc:spChg chg="add mod">
          <ac:chgData name="Philippe Nivlet" userId="79b2451f-3b26-40ba-86c6-8a07d3ffc672" providerId="ADAL" clId="{F2EBAFA9-D1D5-4A99-B23E-69DBCF4A48F1}" dt="2025-03-08T08:17:16.244" v="30228" actId="14100"/>
          <ac:spMkLst>
            <pc:docMk/>
            <pc:sldMk cId="3821269762" sldId="543"/>
            <ac:spMk id="40" creationId="{830FF5F9-F0C3-02BD-E4A5-C350D56A792F}"/>
          </ac:spMkLst>
        </pc:spChg>
        <pc:spChg chg="add mod">
          <ac:chgData name="Philippe Nivlet" userId="79b2451f-3b26-40ba-86c6-8a07d3ffc672" providerId="ADAL" clId="{F2EBAFA9-D1D5-4A99-B23E-69DBCF4A48F1}" dt="2025-03-08T08:18:33.485" v="30295" actId="20577"/>
          <ac:spMkLst>
            <pc:docMk/>
            <pc:sldMk cId="3821269762" sldId="543"/>
            <ac:spMk id="41" creationId="{B8AFF40B-5959-17E3-1AA1-F119B8695ACC}"/>
          </ac:spMkLst>
        </pc:spChg>
        <pc:spChg chg="add mod">
          <ac:chgData name="Philippe Nivlet" userId="79b2451f-3b26-40ba-86c6-8a07d3ffc672" providerId="ADAL" clId="{F2EBAFA9-D1D5-4A99-B23E-69DBCF4A48F1}" dt="2025-03-08T08:18:51.226" v="30299" actId="20577"/>
          <ac:spMkLst>
            <pc:docMk/>
            <pc:sldMk cId="3821269762" sldId="543"/>
            <ac:spMk id="42" creationId="{F9B72657-A7BA-15FA-754C-A6F3689F8AB5}"/>
          </ac:spMkLst>
        </pc:spChg>
        <pc:spChg chg="add mod">
          <ac:chgData name="Philippe Nivlet" userId="79b2451f-3b26-40ba-86c6-8a07d3ffc672" providerId="ADAL" clId="{F2EBAFA9-D1D5-4A99-B23E-69DBCF4A48F1}" dt="2025-03-08T08:17:45.986" v="30288" actId="1076"/>
          <ac:spMkLst>
            <pc:docMk/>
            <pc:sldMk cId="3821269762" sldId="543"/>
            <ac:spMk id="48" creationId="{22282F87-D861-6136-7A5D-38124868AE67}"/>
          </ac:spMkLst>
        </pc:spChg>
        <pc:spChg chg="add mod">
          <ac:chgData name="Philippe Nivlet" userId="79b2451f-3b26-40ba-86c6-8a07d3ffc672" providerId="ADAL" clId="{F2EBAFA9-D1D5-4A99-B23E-69DBCF4A48F1}" dt="2025-03-08T08:18:26.765" v="30292" actId="14100"/>
          <ac:spMkLst>
            <pc:docMk/>
            <pc:sldMk cId="3821269762" sldId="543"/>
            <ac:spMk id="49" creationId="{7FDEE408-4416-5705-FA56-061777E060DA}"/>
          </ac:spMkLst>
        </pc:spChg>
        <pc:spChg chg="add mod">
          <ac:chgData name="Philippe Nivlet" userId="79b2451f-3b26-40ba-86c6-8a07d3ffc672" providerId="ADAL" clId="{F2EBAFA9-D1D5-4A99-B23E-69DBCF4A48F1}" dt="2025-03-08T08:17:45.986" v="30288" actId="1076"/>
          <ac:spMkLst>
            <pc:docMk/>
            <pc:sldMk cId="3821269762" sldId="543"/>
            <ac:spMk id="50" creationId="{E488B9D0-DD7F-294F-14A9-75A3AB7F6F0B}"/>
          </ac:spMkLst>
        </pc:spChg>
        <pc:spChg chg="add mod">
          <ac:chgData name="Philippe Nivlet" userId="79b2451f-3b26-40ba-86c6-8a07d3ffc672" providerId="ADAL" clId="{F2EBAFA9-D1D5-4A99-B23E-69DBCF4A48F1}" dt="2025-03-08T08:17:45.986" v="30288" actId="1076"/>
          <ac:spMkLst>
            <pc:docMk/>
            <pc:sldMk cId="3821269762" sldId="543"/>
            <ac:spMk id="51" creationId="{DEA0DD69-FAB2-896F-7131-6B15E4E69B60}"/>
          </ac:spMkLst>
        </pc:spChg>
        <pc:spChg chg="add mod">
          <ac:chgData name="Philippe Nivlet" userId="79b2451f-3b26-40ba-86c6-8a07d3ffc672" providerId="ADAL" clId="{F2EBAFA9-D1D5-4A99-B23E-69DBCF4A48F1}" dt="2025-03-08T08:17:45.986" v="30288" actId="1076"/>
          <ac:spMkLst>
            <pc:docMk/>
            <pc:sldMk cId="3821269762" sldId="543"/>
            <ac:spMk id="52" creationId="{E4A15849-33D5-E8A6-B085-3F30B1155D8C}"/>
          </ac:spMkLst>
        </pc:spChg>
        <pc:spChg chg="add mod">
          <ac:chgData name="Philippe Nivlet" userId="79b2451f-3b26-40ba-86c6-8a07d3ffc672" providerId="ADAL" clId="{F2EBAFA9-D1D5-4A99-B23E-69DBCF4A48F1}" dt="2025-03-08T08:19:03.031" v="30335" actId="1035"/>
          <ac:spMkLst>
            <pc:docMk/>
            <pc:sldMk cId="3821269762" sldId="543"/>
            <ac:spMk id="53" creationId="{EDAC8799-AB20-8E95-F88F-C8EABF653F41}"/>
          </ac:spMkLst>
        </pc:spChg>
        <pc:spChg chg="add mod">
          <ac:chgData name="Philippe Nivlet" userId="79b2451f-3b26-40ba-86c6-8a07d3ffc672" providerId="ADAL" clId="{F2EBAFA9-D1D5-4A99-B23E-69DBCF4A48F1}" dt="2025-03-08T08:18:43.272" v="30297" actId="20577"/>
          <ac:spMkLst>
            <pc:docMk/>
            <pc:sldMk cId="3821269762" sldId="543"/>
            <ac:spMk id="54" creationId="{9E5ED8E6-E094-09F0-0F03-D27F26D54EDE}"/>
          </ac:spMkLst>
        </pc:spChg>
        <pc:spChg chg="add mod">
          <ac:chgData name="Philippe Nivlet" userId="79b2451f-3b26-40ba-86c6-8a07d3ffc672" providerId="ADAL" clId="{F2EBAFA9-D1D5-4A99-B23E-69DBCF4A48F1}" dt="2025-03-08T08:21:18.753" v="30372" actId="20577"/>
          <ac:spMkLst>
            <pc:docMk/>
            <pc:sldMk cId="3821269762" sldId="543"/>
            <ac:spMk id="59" creationId="{5AF0E239-59D5-2160-7FAE-76A28B00DD23}"/>
          </ac:spMkLst>
        </pc:spChg>
        <pc:spChg chg="add mod">
          <ac:chgData name="Philippe Nivlet" userId="79b2451f-3b26-40ba-86c6-8a07d3ffc672" providerId="ADAL" clId="{F2EBAFA9-D1D5-4A99-B23E-69DBCF4A48F1}" dt="2025-03-08T08:20:07.681" v="30341" actId="14100"/>
          <ac:spMkLst>
            <pc:docMk/>
            <pc:sldMk cId="3821269762" sldId="543"/>
            <ac:spMk id="60" creationId="{B77BF868-A375-352B-3B60-4CEC75713342}"/>
          </ac:spMkLst>
        </pc:spChg>
        <pc:spChg chg="add mod">
          <ac:chgData name="Philippe Nivlet" userId="79b2451f-3b26-40ba-86c6-8a07d3ffc672" providerId="ADAL" clId="{F2EBAFA9-D1D5-4A99-B23E-69DBCF4A48F1}" dt="2025-03-08T08:20:16.537" v="30344" actId="14100"/>
          <ac:spMkLst>
            <pc:docMk/>
            <pc:sldMk cId="3821269762" sldId="543"/>
            <ac:spMk id="61" creationId="{8ED3ED2E-7306-6B09-86D3-DAF306149050}"/>
          </ac:spMkLst>
        </pc:spChg>
        <pc:spChg chg="add mod">
          <ac:chgData name="Philippe Nivlet" userId="79b2451f-3b26-40ba-86c6-8a07d3ffc672" providerId="ADAL" clId="{F2EBAFA9-D1D5-4A99-B23E-69DBCF4A48F1}" dt="2025-03-08T08:28:14.286" v="30473" actId="5793"/>
          <ac:spMkLst>
            <pc:docMk/>
            <pc:sldMk cId="3821269762" sldId="543"/>
            <ac:spMk id="62" creationId="{B11688ED-004A-69D6-12DC-61298623EFE2}"/>
          </ac:spMkLst>
        </pc:spChg>
        <pc:cxnChg chg="add mod">
          <ac:chgData name="Philippe Nivlet" userId="79b2451f-3b26-40ba-86c6-8a07d3ffc672" providerId="ADAL" clId="{F2EBAFA9-D1D5-4A99-B23E-69DBCF4A48F1}" dt="2025-03-08T08:17:26.554" v="30284" actId="1036"/>
          <ac:cxnSpMkLst>
            <pc:docMk/>
            <pc:sldMk cId="3821269762" sldId="543"/>
            <ac:cxnSpMk id="7" creationId="{87351D00-A27C-F12A-A3CA-A4CA45E6E375}"/>
          </ac:cxnSpMkLst>
        </pc:cxnChg>
        <pc:cxnChg chg="add mod">
          <ac:chgData name="Philippe Nivlet" userId="79b2451f-3b26-40ba-86c6-8a07d3ffc672" providerId="ADAL" clId="{F2EBAFA9-D1D5-4A99-B23E-69DBCF4A48F1}" dt="2025-03-08T08:17:26.554" v="30284" actId="1036"/>
          <ac:cxnSpMkLst>
            <pc:docMk/>
            <pc:sldMk cId="3821269762" sldId="543"/>
            <ac:cxnSpMk id="10" creationId="{EA9413CE-BFEB-96AB-3C4C-CC9C53DCEC34}"/>
          </ac:cxnSpMkLst>
        </pc:cxnChg>
        <pc:cxnChg chg="add mod">
          <ac:chgData name="Philippe Nivlet" userId="79b2451f-3b26-40ba-86c6-8a07d3ffc672" providerId="ADAL" clId="{F2EBAFA9-D1D5-4A99-B23E-69DBCF4A48F1}" dt="2025-03-08T08:17:26.554" v="30284" actId="1036"/>
          <ac:cxnSpMkLst>
            <pc:docMk/>
            <pc:sldMk cId="3821269762" sldId="543"/>
            <ac:cxnSpMk id="14" creationId="{D568403B-41EA-AC11-97C1-8B235A2D23C0}"/>
          </ac:cxnSpMkLst>
        </pc:cxnChg>
        <pc:cxnChg chg="add mod">
          <ac:chgData name="Philippe Nivlet" userId="79b2451f-3b26-40ba-86c6-8a07d3ffc672" providerId="ADAL" clId="{F2EBAFA9-D1D5-4A99-B23E-69DBCF4A48F1}" dt="2025-03-08T08:17:26.554" v="30284" actId="1036"/>
          <ac:cxnSpMkLst>
            <pc:docMk/>
            <pc:sldMk cId="3821269762" sldId="543"/>
            <ac:cxnSpMk id="17" creationId="{1EB53D1D-E91A-DE08-CE5D-6DA0DF6D38CB}"/>
          </ac:cxnSpMkLst>
        </pc:cxnChg>
        <pc:cxnChg chg="add">
          <ac:chgData name="Philippe Nivlet" userId="79b2451f-3b26-40ba-86c6-8a07d3ffc672" providerId="ADAL" clId="{F2EBAFA9-D1D5-4A99-B23E-69DBCF4A48F1}" dt="2025-03-08T08:13:48.409" v="30098" actId="11529"/>
          <ac:cxnSpMkLst>
            <pc:docMk/>
            <pc:sldMk cId="3821269762" sldId="543"/>
            <ac:cxnSpMk id="28" creationId="{C5065994-EBF9-3CA5-B32E-F6F9CFD1E78E}"/>
          </ac:cxnSpMkLst>
        </pc:cxnChg>
        <pc:cxnChg chg="add mod">
          <ac:chgData name="Philippe Nivlet" userId="79b2451f-3b26-40ba-86c6-8a07d3ffc672" providerId="ADAL" clId="{F2EBAFA9-D1D5-4A99-B23E-69DBCF4A48F1}" dt="2025-03-08T08:17:58.153" v="30291" actId="14100"/>
          <ac:cxnSpMkLst>
            <pc:docMk/>
            <pc:sldMk cId="3821269762" sldId="543"/>
            <ac:cxnSpMk id="33" creationId="{5ABCC3FD-8C50-E4D2-D2DF-D51420ACF2C3}"/>
          </ac:cxnSpMkLst>
        </pc:cxnChg>
        <pc:cxnChg chg="add mod">
          <ac:chgData name="Philippe Nivlet" userId="79b2451f-3b26-40ba-86c6-8a07d3ffc672" providerId="ADAL" clId="{F2EBAFA9-D1D5-4A99-B23E-69DBCF4A48F1}" dt="2025-03-08T08:17:16.244" v="30228" actId="14100"/>
          <ac:cxnSpMkLst>
            <pc:docMk/>
            <pc:sldMk cId="3821269762" sldId="543"/>
            <ac:cxnSpMk id="43" creationId="{D409E58F-62F1-A21A-D6EF-6741D2D4AA13}"/>
          </ac:cxnSpMkLst>
        </pc:cxnChg>
        <pc:cxnChg chg="add mod">
          <ac:chgData name="Philippe Nivlet" userId="79b2451f-3b26-40ba-86c6-8a07d3ffc672" providerId="ADAL" clId="{F2EBAFA9-D1D5-4A99-B23E-69DBCF4A48F1}" dt="2025-03-08T08:17:50.474" v="30289" actId="14100"/>
          <ac:cxnSpMkLst>
            <pc:docMk/>
            <pc:sldMk cId="3821269762" sldId="543"/>
            <ac:cxnSpMk id="47" creationId="{665F5EF8-959E-BBB4-FB21-FCCA12919A61}"/>
          </ac:cxnSpMkLst>
        </pc:cxnChg>
        <pc:cxnChg chg="add mod">
          <ac:chgData name="Philippe Nivlet" userId="79b2451f-3b26-40ba-86c6-8a07d3ffc672" providerId="ADAL" clId="{F2EBAFA9-D1D5-4A99-B23E-69DBCF4A48F1}" dt="2025-03-08T08:17:45.986" v="30288" actId="1076"/>
          <ac:cxnSpMkLst>
            <pc:docMk/>
            <pc:sldMk cId="3821269762" sldId="543"/>
            <ac:cxnSpMk id="55" creationId="{08D342BE-8947-E537-CEB2-BC332E91B9CF}"/>
          </ac:cxnSpMkLst>
        </pc:cxnChg>
      </pc:sldChg>
      <pc:sldChg chg="addSp delSp modSp new mod delAnim modAnim">
        <pc:chgData name="Philippe Nivlet" userId="79b2451f-3b26-40ba-86c6-8a07d3ffc672" providerId="ADAL" clId="{F2EBAFA9-D1D5-4A99-B23E-69DBCF4A48F1}" dt="2025-03-08T08:43:35.333" v="30682" actId="20577"/>
        <pc:sldMkLst>
          <pc:docMk/>
          <pc:sldMk cId="3450159910" sldId="544"/>
        </pc:sldMkLst>
        <pc:spChg chg="mod">
          <ac:chgData name="Philippe Nivlet" userId="79b2451f-3b26-40ba-86c6-8a07d3ffc672" providerId="ADAL" clId="{F2EBAFA9-D1D5-4A99-B23E-69DBCF4A48F1}" dt="2025-03-08T08:38:02.097" v="30613" actId="20577"/>
          <ac:spMkLst>
            <pc:docMk/>
            <pc:sldMk cId="3450159910" sldId="544"/>
            <ac:spMk id="2" creationId="{98319E36-7105-1491-C087-289415F2C453}"/>
          </ac:spMkLst>
        </pc:spChg>
        <pc:spChg chg="add mod">
          <ac:chgData name="Philippe Nivlet" userId="79b2451f-3b26-40ba-86c6-8a07d3ffc672" providerId="ADAL" clId="{F2EBAFA9-D1D5-4A99-B23E-69DBCF4A48F1}" dt="2025-03-08T08:31:43.495" v="30505" actId="14100"/>
          <ac:spMkLst>
            <pc:docMk/>
            <pc:sldMk cId="3450159910" sldId="544"/>
            <ac:spMk id="69" creationId="{FD126C90-2796-ADB7-2822-D763BF59CD62}"/>
          </ac:spMkLst>
        </pc:spChg>
        <pc:spChg chg="add mod">
          <ac:chgData name="Philippe Nivlet" userId="79b2451f-3b26-40ba-86c6-8a07d3ffc672" providerId="ADAL" clId="{F2EBAFA9-D1D5-4A99-B23E-69DBCF4A48F1}" dt="2025-03-08T08:31:20.206" v="30502" actId="1076"/>
          <ac:spMkLst>
            <pc:docMk/>
            <pc:sldMk cId="3450159910" sldId="544"/>
            <ac:spMk id="72" creationId="{3DDD6E03-D685-D2A7-4652-A1F37462DCE6}"/>
          </ac:spMkLst>
        </pc:spChg>
        <pc:spChg chg="add mod">
          <ac:chgData name="Philippe Nivlet" userId="79b2451f-3b26-40ba-86c6-8a07d3ffc672" providerId="ADAL" clId="{F2EBAFA9-D1D5-4A99-B23E-69DBCF4A48F1}" dt="2025-03-08T08:31:32.980" v="30504" actId="1076"/>
          <ac:spMkLst>
            <pc:docMk/>
            <pc:sldMk cId="3450159910" sldId="544"/>
            <ac:spMk id="73" creationId="{01976403-DE7B-A541-F7A1-849C99D2E5EA}"/>
          </ac:spMkLst>
        </pc:spChg>
        <pc:spChg chg="add mod">
          <ac:chgData name="Philippe Nivlet" userId="79b2451f-3b26-40ba-86c6-8a07d3ffc672" providerId="ADAL" clId="{F2EBAFA9-D1D5-4A99-B23E-69DBCF4A48F1}" dt="2025-03-08T08:40:27.440" v="30666" actId="20577"/>
          <ac:spMkLst>
            <pc:docMk/>
            <pc:sldMk cId="3450159910" sldId="544"/>
            <ac:spMk id="74" creationId="{740D6FA4-717B-48B0-62FD-C0412E3442F2}"/>
          </ac:spMkLst>
        </pc:spChg>
        <pc:spChg chg="add mod">
          <ac:chgData name="Philippe Nivlet" userId="79b2451f-3b26-40ba-86c6-8a07d3ffc672" providerId="ADAL" clId="{F2EBAFA9-D1D5-4A99-B23E-69DBCF4A48F1}" dt="2025-03-08T08:40:32.693" v="30668" actId="20577"/>
          <ac:spMkLst>
            <pc:docMk/>
            <pc:sldMk cId="3450159910" sldId="544"/>
            <ac:spMk id="75" creationId="{16BD50CF-738B-3BC1-E6F0-0B1B8F83BF76}"/>
          </ac:spMkLst>
        </pc:spChg>
        <pc:spChg chg="add mod">
          <ac:chgData name="Philippe Nivlet" userId="79b2451f-3b26-40ba-86c6-8a07d3ffc672" providerId="ADAL" clId="{F2EBAFA9-D1D5-4A99-B23E-69DBCF4A48F1}" dt="2025-03-08T08:32:05.724" v="30509" actId="1076"/>
          <ac:spMkLst>
            <pc:docMk/>
            <pc:sldMk cId="3450159910" sldId="544"/>
            <ac:spMk id="83" creationId="{7FE942F8-6BD3-0A76-7FCA-7784FDDCB45C}"/>
          </ac:spMkLst>
        </pc:spChg>
        <pc:spChg chg="add mod">
          <ac:chgData name="Philippe Nivlet" userId="79b2451f-3b26-40ba-86c6-8a07d3ffc672" providerId="ADAL" clId="{F2EBAFA9-D1D5-4A99-B23E-69DBCF4A48F1}" dt="2025-03-08T08:32:05.724" v="30509" actId="1076"/>
          <ac:spMkLst>
            <pc:docMk/>
            <pc:sldMk cId="3450159910" sldId="544"/>
            <ac:spMk id="84" creationId="{666815DB-35A2-78AC-4193-E59C98739DE4}"/>
          </ac:spMkLst>
        </pc:spChg>
        <pc:spChg chg="add mod">
          <ac:chgData name="Philippe Nivlet" userId="79b2451f-3b26-40ba-86c6-8a07d3ffc672" providerId="ADAL" clId="{F2EBAFA9-D1D5-4A99-B23E-69DBCF4A48F1}" dt="2025-03-08T08:32:05.724" v="30509" actId="1076"/>
          <ac:spMkLst>
            <pc:docMk/>
            <pc:sldMk cId="3450159910" sldId="544"/>
            <ac:spMk id="85" creationId="{62200A28-AAB7-FC79-806D-136963844DD9}"/>
          </ac:spMkLst>
        </pc:spChg>
        <pc:spChg chg="add mod">
          <ac:chgData name="Philippe Nivlet" userId="79b2451f-3b26-40ba-86c6-8a07d3ffc672" providerId="ADAL" clId="{F2EBAFA9-D1D5-4A99-B23E-69DBCF4A48F1}" dt="2025-03-08T08:42:23.785" v="30673" actId="20577"/>
          <ac:spMkLst>
            <pc:docMk/>
            <pc:sldMk cId="3450159910" sldId="544"/>
            <ac:spMk id="86" creationId="{97EBD485-111E-A76F-45A9-93B851115D55}"/>
          </ac:spMkLst>
        </pc:spChg>
        <pc:spChg chg="add mod">
          <ac:chgData name="Philippe Nivlet" userId="79b2451f-3b26-40ba-86c6-8a07d3ffc672" providerId="ADAL" clId="{F2EBAFA9-D1D5-4A99-B23E-69DBCF4A48F1}" dt="2025-03-08T08:42:29.912" v="30674" actId="20577"/>
          <ac:spMkLst>
            <pc:docMk/>
            <pc:sldMk cId="3450159910" sldId="544"/>
            <ac:spMk id="87" creationId="{B9F8B5E1-FE66-09FF-97E3-62D073728136}"/>
          </ac:spMkLst>
        </pc:spChg>
        <pc:spChg chg="add mod">
          <ac:chgData name="Philippe Nivlet" userId="79b2451f-3b26-40ba-86c6-8a07d3ffc672" providerId="ADAL" clId="{F2EBAFA9-D1D5-4A99-B23E-69DBCF4A48F1}" dt="2025-03-08T08:32:14.408" v="30511" actId="1076"/>
          <ac:spMkLst>
            <pc:docMk/>
            <pc:sldMk cId="3450159910" sldId="544"/>
            <ac:spMk id="88" creationId="{E154B96D-69E9-2109-87C0-4C987CB42A82}"/>
          </ac:spMkLst>
        </pc:spChg>
        <pc:spChg chg="add mod">
          <ac:chgData name="Philippe Nivlet" userId="79b2451f-3b26-40ba-86c6-8a07d3ffc672" providerId="ADAL" clId="{F2EBAFA9-D1D5-4A99-B23E-69DBCF4A48F1}" dt="2025-03-08T08:32:14.408" v="30511" actId="1076"/>
          <ac:spMkLst>
            <pc:docMk/>
            <pc:sldMk cId="3450159910" sldId="544"/>
            <ac:spMk id="89" creationId="{555538BF-6D97-06E6-510A-D428674C81B9}"/>
          </ac:spMkLst>
        </pc:spChg>
        <pc:spChg chg="add mod">
          <ac:chgData name="Philippe Nivlet" userId="79b2451f-3b26-40ba-86c6-8a07d3ffc672" providerId="ADAL" clId="{F2EBAFA9-D1D5-4A99-B23E-69DBCF4A48F1}" dt="2025-03-08T08:32:14.408" v="30511" actId="1076"/>
          <ac:spMkLst>
            <pc:docMk/>
            <pc:sldMk cId="3450159910" sldId="544"/>
            <ac:spMk id="90" creationId="{4E1B844D-3228-2683-E95F-D1063C4B6889}"/>
          </ac:spMkLst>
        </pc:spChg>
        <pc:spChg chg="add mod">
          <ac:chgData name="Philippe Nivlet" userId="79b2451f-3b26-40ba-86c6-8a07d3ffc672" providerId="ADAL" clId="{F2EBAFA9-D1D5-4A99-B23E-69DBCF4A48F1}" dt="2025-03-08T08:42:32.655" v="30675" actId="20577"/>
          <ac:spMkLst>
            <pc:docMk/>
            <pc:sldMk cId="3450159910" sldId="544"/>
            <ac:spMk id="91" creationId="{22D67343-2C73-A7A6-9422-D15835CF5192}"/>
          </ac:spMkLst>
        </pc:spChg>
        <pc:spChg chg="add mod">
          <ac:chgData name="Philippe Nivlet" userId="79b2451f-3b26-40ba-86c6-8a07d3ffc672" providerId="ADAL" clId="{F2EBAFA9-D1D5-4A99-B23E-69DBCF4A48F1}" dt="2025-03-08T08:36:45.884" v="30582" actId="20577"/>
          <ac:spMkLst>
            <pc:docMk/>
            <pc:sldMk cId="3450159910" sldId="544"/>
            <ac:spMk id="92" creationId="{D632C2D9-1F23-B146-8716-E57D3DCFF8F9}"/>
          </ac:spMkLst>
        </pc:spChg>
        <pc:spChg chg="add mod">
          <ac:chgData name="Philippe Nivlet" userId="79b2451f-3b26-40ba-86c6-8a07d3ffc672" providerId="ADAL" clId="{F2EBAFA9-D1D5-4A99-B23E-69DBCF4A48F1}" dt="2025-03-08T08:32:43.439" v="30551" actId="1038"/>
          <ac:spMkLst>
            <pc:docMk/>
            <pc:sldMk cId="3450159910" sldId="544"/>
            <ac:spMk id="93" creationId="{53D1ECD0-8763-D30C-E8F0-5052A073CA74}"/>
          </ac:spMkLst>
        </pc:spChg>
        <pc:spChg chg="add mod">
          <ac:chgData name="Philippe Nivlet" userId="79b2451f-3b26-40ba-86c6-8a07d3ffc672" providerId="ADAL" clId="{F2EBAFA9-D1D5-4A99-B23E-69DBCF4A48F1}" dt="2025-03-08T08:32:43.439" v="30551" actId="1038"/>
          <ac:spMkLst>
            <pc:docMk/>
            <pc:sldMk cId="3450159910" sldId="544"/>
            <ac:spMk id="94" creationId="{41FF3464-AC7F-C1CD-24EC-D228145F6211}"/>
          </ac:spMkLst>
        </pc:spChg>
        <pc:spChg chg="add mod">
          <ac:chgData name="Philippe Nivlet" userId="79b2451f-3b26-40ba-86c6-8a07d3ffc672" providerId="ADAL" clId="{F2EBAFA9-D1D5-4A99-B23E-69DBCF4A48F1}" dt="2025-03-08T08:32:43.439" v="30551" actId="1038"/>
          <ac:spMkLst>
            <pc:docMk/>
            <pc:sldMk cId="3450159910" sldId="544"/>
            <ac:spMk id="95" creationId="{EB16F9AE-188F-7568-522C-100F4C2F98B4}"/>
          </ac:spMkLst>
        </pc:spChg>
        <pc:spChg chg="add mod">
          <ac:chgData name="Philippe Nivlet" userId="79b2451f-3b26-40ba-86c6-8a07d3ffc672" providerId="ADAL" clId="{F2EBAFA9-D1D5-4A99-B23E-69DBCF4A48F1}" dt="2025-03-08T08:43:30.026" v="30680" actId="20577"/>
          <ac:spMkLst>
            <pc:docMk/>
            <pc:sldMk cId="3450159910" sldId="544"/>
            <ac:spMk id="96" creationId="{D8638F5B-3E51-4C45-EE9A-91A295D569A8}"/>
          </ac:spMkLst>
        </pc:spChg>
        <pc:spChg chg="add mod">
          <ac:chgData name="Philippe Nivlet" userId="79b2451f-3b26-40ba-86c6-8a07d3ffc672" providerId="ADAL" clId="{F2EBAFA9-D1D5-4A99-B23E-69DBCF4A48F1}" dt="2025-03-08T08:35:06.647" v="30571" actId="20577"/>
          <ac:spMkLst>
            <pc:docMk/>
            <pc:sldMk cId="3450159910" sldId="544"/>
            <ac:spMk id="97" creationId="{6D7E9041-FD2F-F657-D821-191CDA73548A}"/>
          </ac:spMkLst>
        </pc:spChg>
        <pc:spChg chg="add mod">
          <ac:chgData name="Philippe Nivlet" userId="79b2451f-3b26-40ba-86c6-8a07d3ffc672" providerId="ADAL" clId="{F2EBAFA9-D1D5-4A99-B23E-69DBCF4A48F1}" dt="2025-03-08T08:32:19.501" v="30513" actId="571"/>
          <ac:spMkLst>
            <pc:docMk/>
            <pc:sldMk cId="3450159910" sldId="544"/>
            <ac:spMk id="98" creationId="{AF07BB06-BB67-C413-195B-BC541280B005}"/>
          </ac:spMkLst>
        </pc:spChg>
        <pc:spChg chg="add mod">
          <ac:chgData name="Philippe Nivlet" userId="79b2451f-3b26-40ba-86c6-8a07d3ffc672" providerId="ADAL" clId="{F2EBAFA9-D1D5-4A99-B23E-69DBCF4A48F1}" dt="2025-03-08T08:32:19.501" v="30513" actId="571"/>
          <ac:spMkLst>
            <pc:docMk/>
            <pc:sldMk cId="3450159910" sldId="544"/>
            <ac:spMk id="99" creationId="{F50C5CB9-04D4-FE62-2F25-618F588D089B}"/>
          </ac:spMkLst>
        </pc:spChg>
        <pc:spChg chg="add mod">
          <ac:chgData name="Philippe Nivlet" userId="79b2451f-3b26-40ba-86c6-8a07d3ffc672" providerId="ADAL" clId="{F2EBAFA9-D1D5-4A99-B23E-69DBCF4A48F1}" dt="2025-03-08T08:32:19.501" v="30513" actId="571"/>
          <ac:spMkLst>
            <pc:docMk/>
            <pc:sldMk cId="3450159910" sldId="544"/>
            <ac:spMk id="100" creationId="{38BC3464-7A63-E8C8-0DDE-B1B0943BB232}"/>
          </ac:spMkLst>
        </pc:spChg>
        <pc:spChg chg="add mod">
          <ac:chgData name="Philippe Nivlet" userId="79b2451f-3b26-40ba-86c6-8a07d3ffc672" providerId="ADAL" clId="{F2EBAFA9-D1D5-4A99-B23E-69DBCF4A48F1}" dt="2025-03-08T08:35:35.902" v="30577" actId="20577"/>
          <ac:spMkLst>
            <pc:docMk/>
            <pc:sldMk cId="3450159910" sldId="544"/>
            <ac:spMk id="101" creationId="{C0ADDCCC-F000-3359-966F-B6BCB10C2376}"/>
          </ac:spMkLst>
        </pc:spChg>
        <pc:spChg chg="add mod">
          <ac:chgData name="Philippe Nivlet" userId="79b2451f-3b26-40ba-86c6-8a07d3ffc672" providerId="ADAL" clId="{F2EBAFA9-D1D5-4A99-B23E-69DBCF4A48F1}" dt="2025-03-08T08:42:46.527" v="30676" actId="20577"/>
          <ac:spMkLst>
            <pc:docMk/>
            <pc:sldMk cId="3450159910" sldId="544"/>
            <ac:spMk id="102" creationId="{02405107-B205-2EDC-C5C4-75F3322BFEF3}"/>
          </ac:spMkLst>
        </pc:spChg>
        <pc:spChg chg="add mod">
          <ac:chgData name="Philippe Nivlet" userId="79b2451f-3b26-40ba-86c6-8a07d3ffc672" providerId="ADAL" clId="{F2EBAFA9-D1D5-4A99-B23E-69DBCF4A48F1}" dt="2025-03-08T08:32:27.240" v="30515" actId="1076"/>
          <ac:spMkLst>
            <pc:docMk/>
            <pc:sldMk cId="3450159910" sldId="544"/>
            <ac:spMk id="103" creationId="{0060711A-4305-D518-FA23-794E8916D54C}"/>
          </ac:spMkLst>
        </pc:spChg>
        <pc:spChg chg="add mod">
          <ac:chgData name="Philippe Nivlet" userId="79b2451f-3b26-40ba-86c6-8a07d3ffc672" providerId="ADAL" clId="{F2EBAFA9-D1D5-4A99-B23E-69DBCF4A48F1}" dt="2025-03-08T08:32:27.240" v="30515" actId="1076"/>
          <ac:spMkLst>
            <pc:docMk/>
            <pc:sldMk cId="3450159910" sldId="544"/>
            <ac:spMk id="104" creationId="{A9FAE440-5EF0-8040-F957-40E6A4EBF324}"/>
          </ac:spMkLst>
        </pc:spChg>
        <pc:spChg chg="add mod">
          <ac:chgData name="Philippe Nivlet" userId="79b2451f-3b26-40ba-86c6-8a07d3ffc672" providerId="ADAL" clId="{F2EBAFA9-D1D5-4A99-B23E-69DBCF4A48F1}" dt="2025-03-08T08:32:27.240" v="30515" actId="1076"/>
          <ac:spMkLst>
            <pc:docMk/>
            <pc:sldMk cId="3450159910" sldId="544"/>
            <ac:spMk id="105" creationId="{A5A2B1EC-995D-459F-7DEF-9BEECD8C715D}"/>
          </ac:spMkLst>
        </pc:spChg>
        <pc:spChg chg="add mod">
          <ac:chgData name="Philippe Nivlet" userId="79b2451f-3b26-40ba-86c6-8a07d3ffc672" providerId="ADAL" clId="{F2EBAFA9-D1D5-4A99-B23E-69DBCF4A48F1}" dt="2025-03-08T08:43:32.831" v="30681" actId="20577"/>
          <ac:spMkLst>
            <pc:docMk/>
            <pc:sldMk cId="3450159910" sldId="544"/>
            <ac:spMk id="106" creationId="{BA5815A1-7C98-DC70-3FAB-AF0EA1F1263F}"/>
          </ac:spMkLst>
        </pc:spChg>
        <pc:spChg chg="add mod">
          <ac:chgData name="Philippe Nivlet" userId="79b2451f-3b26-40ba-86c6-8a07d3ffc672" providerId="ADAL" clId="{F2EBAFA9-D1D5-4A99-B23E-69DBCF4A48F1}" dt="2025-03-08T08:43:35.333" v="30682" actId="20577"/>
          <ac:spMkLst>
            <pc:docMk/>
            <pc:sldMk cId="3450159910" sldId="544"/>
            <ac:spMk id="107" creationId="{3DB9EC53-C76E-493B-48C2-7378638B1D9B}"/>
          </ac:spMkLst>
        </pc:spChg>
        <pc:spChg chg="add mod">
          <ac:chgData name="Philippe Nivlet" userId="79b2451f-3b26-40ba-86c6-8a07d3ffc672" providerId="ADAL" clId="{F2EBAFA9-D1D5-4A99-B23E-69DBCF4A48F1}" dt="2025-03-08T08:33:00.542" v="30553" actId="1076"/>
          <ac:spMkLst>
            <pc:docMk/>
            <pc:sldMk cId="3450159910" sldId="544"/>
            <ac:spMk id="108" creationId="{A614493E-5D42-CD78-1125-1DACDA8F3FFD}"/>
          </ac:spMkLst>
        </pc:spChg>
        <pc:spChg chg="add mod">
          <ac:chgData name="Philippe Nivlet" userId="79b2451f-3b26-40ba-86c6-8a07d3ffc672" providerId="ADAL" clId="{F2EBAFA9-D1D5-4A99-B23E-69DBCF4A48F1}" dt="2025-03-08T08:33:00.542" v="30553" actId="1076"/>
          <ac:spMkLst>
            <pc:docMk/>
            <pc:sldMk cId="3450159910" sldId="544"/>
            <ac:spMk id="109" creationId="{8641E2EB-7861-AF0B-1FE2-DD52C77C0D64}"/>
          </ac:spMkLst>
        </pc:spChg>
        <pc:spChg chg="add mod">
          <ac:chgData name="Philippe Nivlet" userId="79b2451f-3b26-40ba-86c6-8a07d3ffc672" providerId="ADAL" clId="{F2EBAFA9-D1D5-4A99-B23E-69DBCF4A48F1}" dt="2025-03-08T08:33:00.542" v="30553" actId="1076"/>
          <ac:spMkLst>
            <pc:docMk/>
            <pc:sldMk cId="3450159910" sldId="544"/>
            <ac:spMk id="110" creationId="{245069B0-FD12-345D-FEBF-C3DF24F68261}"/>
          </ac:spMkLst>
        </pc:spChg>
        <pc:spChg chg="add mod">
          <ac:chgData name="Philippe Nivlet" userId="79b2451f-3b26-40ba-86c6-8a07d3ffc672" providerId="ADAL" clId="{F2EBAFA9-D1D5-4A99-B23E-69DBCF4A48F1}" dt="2025-03-08T08:41:13.892" v="30671" actId="20577"/>
          <ac:spMkLst>
            <pc:docMk/>
            <pc:sldMk cId="3450159910" sldId="544"/>
            <ac:spMk id="111" creationId="{01A68916-FD93-43CD-2D85-424AE31F2C0B}"/>
          </ac:spMkLst>
        </pc:spChg>
        <pc:spChg chg="add mod">
          <ac:chgData name="Philippe Nivlet" userId="79b2451f-3b26-40ba-86c6-8a07d3ffc672" providerId="ADAL" clId="{F2EBAFA9-D1D5-4A99-B23E-69DBCF4A48F1}" dt="2025-03-08T08:41:21.616" v="30672" actId="20577"/>
          <ac:spMkLst>
            <pc:docMk/>
            <pc:sldMk cId="3450159910" sldId="544"/>
            <ac:spMk id="112" creationId="{59A5AC88-0152-2545-BB50-F142AF1AFA50}"/>
          </ac:spMkLst>
        </pc:spChg>
        <pc:spChg chg="add mod">
          <ac:chgData name="Philippe Nivlet" userId="79b2451f-3b26-40ba-86c6-8a07d3ffc672" providerId="ADAL" clId="{F2EBAFA9-D1D5-4A99-B23E-69DBCF4A48F1}" dt="2025-03-08T08:33:06.608" v="30555" actId="1076"/>
          <ac:spMkLst>
            <pc:docMk/>
            <pc:sldMk cId="3450159910" sldId="544"/>
            <ac:spMk id="113" creationId="{D40E5E38-00E6-8E00-AE1B-82AFE90A62EE}"/>
          </ac:spMkLst>
        </pc:spChg>
        <pc:spChg chg="add mod">
          <ac:chgData name="Philippe Nivlet" userId="79b2451f-3b26-40ba-86c6-8a07d3ffc672" providerId="ADAL" clId="{F2EBAFA9-D1D5-4A99-B23E-69DBCF4A48F1}" dt="2025-03-08T08:33:06.608" v="30555" actId="1076"/>
          <ac:spMkLst>
            <pc:docMk/>
            <pc:sldMk cId="3450159910" sldId="544"/>
            <ac:spMk id="114" creationId="{FDEE5320-DA4E-B390-06D7-A2AF0F2BE9A1}"/>
          </ac:spMkLst>
        </pc:spChg>
        <pc:spChg chg="add mod">
          <ac:chgData name="Philippe Nivlet" userId="79b2451f-3b26-40ba-86c6-8a07d3ffc672" providerId="ADAL" clId="{F2EBAFA9-D1D5-4A99-B23E-69DBCF4A48F1}" dt="2025-03-08T08:33:06.608" v="30555" actId="1076"/>
          <ac:spMkLst>
            <pc:docMk/>
            <pc:sldMk cId="3450159910" sldId="544"/>
            <ac:spMk id="115" creationId="{60F66AAC-04AB-55BE-5F31-363075052C8F}"/>
          </ac:spMkLst>
        </pc:spChg>
        <pc:spChg chg="add mod">
          <ac:chgData name="Philippe Nivlet" userId="79b2451f-3b26-40ba-86c6-8a07d3ffc672" providerId="ADAL" clId="{F2EBAFA9-D1D5-4A99-B23E-69DBCF4A48F1}" dt="2025-03-08T08:40:53.710" v="30669" actId="20577"/>
          <ac:spMkLst>
            <pc:docMk/>
            <pc:sldMk cId="3450159910" sldId="544"/>
            <ac:spMk id="116" creationId="{A7BF1A81-4902-2FB8-3409-16A51BBA176E}"/>
          </ac:spMkLst>
        </pc:spChg>
        <pc:spChg chg="add mod">
          <ac:chgData name="Philippe Nivlet" userId="79b2451f-3b26-40ba-86c6-8a07d3ffc672" providerId="ADAL" clId="{F2EBAFA9-D1D5-4A99-B23E-69DBCF4A48F1}" dt="2025-03-08T08:33:57.693" v="30561" actId="20577"/>
          <ac:spMkLst>
            <pc:docMk/>
            <pc:sldMk cId="3450159910" sldId="544"/>
            <ac:spMk id="117" creationId="{8728A122-1F10-E2E7-1EC5-3E0E063716EB}"/>
          </ac:spMkLst>
        </pc:spChg>
        <pc:spChg chg="add mod">
          <ac:chgData name="Philippe Nivlet" userId="79b2451f-3b26-40ba-86c6-8a07d3ffc672" providerId="ADAL" clId="{F2EBAFA9-D1D5-4A99-B23E-69DBCF4A48F1}" dt="2025-03-08T08:33:13.403" v="30557" actId="1076"/>
          <ac:spMkLst>
            <pc:docMk/>
            <pc:sldMk cId="3450159910" sldId="544"/>
            <ac:spMk id="118" creationId="{BCA8129F-7278-3C39-3964-D8E94DC7014E}"/>
          </ac:spMkLst>
        </pc:spChg>
        <pc:spChg chg="add mod">
          <ac:chgData name="Philippe Nivlet" userId="79b2451f-3b26-40ba-86c6-8a07d3ffc672" providerId="ADAL" clId="{F2EBAFA9-D1D5-4A99-B23E-69DBCF4A48F1}" dt="2025-03-08T08:33:13.403" v="30557" actId="1076"/>
          <ac:spMkLst>
            <pc:docMk/>
            <pc:sldMk cId="3450159910" sldId="544"/>
            <ac:spMk id="119" creationId="{2D5AC447-64F2-F322-93B3-5AFBBF463AC1}"/>
          </ac:spMkLst>
        </pc:spChg>
        <pc:spChg chg="add mod">
          <ac:chgData name="Philippe Nivlet" userId="79b2451f-3b26-40ba-86c6-8a07d3ffc672" providerId="ADAL" clId="{F2EBAFA9-D1D5-4A99-B23E-69DBCF4A48F1}" dt="2025-03-08T08:33:13.403" v="30557" actId="1076"/>
          <ac:spMkLst>
            <pc:docMk/>
            <pc:sldMk cId="3450159910" sldId="544"/>
            <ac:spMk id="120" creationId="{BEB730EA-F349-F454-D4AC-D2B611142580}"/>
          </ac:spMkLst>
        </pc:spChg>
        <pc:spChg chg="add mod">
          <ac:chgData name="Philippe Nivlet" userId="79b2451f-3b26-40ba-86c6-8a07d3ffc672" providerId="ADAL" clId="{F2EBAFA9-D1D5-4A99-B23E-69DBCF4A48F1}" dt="2025-03-08T08:36:13.522" v="30579" actId="20577"/>
          <ac:spMkLst>
            <pc:docMk/>
            <pc:sldMk cId="3450159910" sldId="544"/>
            <ac:spMk id="121" creationId="{3079596A-8C64-08DB-1787-0E07BD3574F6}"/>
          </ac:spMkLst>
        </pc:spChg>
        <pc:spChg chg="add mod">
          <ac:chgData name="Philippe Nivlet" userId="79b2451f-3b26-40ba-86c6-8a07d3ffc672" providerId="ADAL" clId="{F2EBAFA9-D1D5-4A99-B23E-69DBCF4A48F1}" dt="2025-03-08T08:41:09.737" v="30670" actId="20577"/>
          <ac:spMkLst>
            <pc:docMk/>
            <pc:sldMk cId="3450159910" sldId="544"/>
            <ac:spMk id="122" creationId="{224BF34C-94CD-44C3-C9F5-7E9A74EA477B}"/>
          </ac:spMkLst>
        </pc:spChg>
        <pc:spChg chg="add mod">
          <ac:chgData name="Philippe Nivlet" userId="79b2451f-3b26-40ba-86c6-8a07d3ffc672" providerId="ADAL" clId="{F2EBAFA9-D1D5-4A99-B23E-69DBCF4A48F1}" dt="2025-03-08T08:43:02.640" v="30678" actId="1076"/>
          <ac:spMkLst>
            <pc:docMk/>
            <pc:sldMk cId="3450159910" sldId="544"/>
            <ac:spMk id="123" creationId="{39B71011-691F-8DE1-6CAC-C5B5ECE9B7DF}"/>
          </ac:spMkLst>
        </pc:spChg>
        <pc:spChg chg="add mod">
          <ac:chgData name="Philippe Nivlet" userId="79b2451f-3b26-40ba-86c6-8a07d3ffc672" providerId="ADAL" clId="{F2EBAFA9-D1D5-4A99-B23E-69DBCF4A48F1}" dt="2025-03-08T08:43:02.640" v="30678" actId="1076"/>
          <ac:spMkLst>
            <pc:docMk/>
            <pc:sldMk cId="3450159910" sldId="544"/>
            <ac:spMk id="124" creationId="{9DBD555C-8E52-E7CA-BA40-DF1945EE44CD}"/>
          </ac:spMkLst>
        </pc:spChg>
        <pc:spChg chg="add mod">
          <ac:chgData name="Philippe Nivlet" userId="79b2451f-3b26-40ba-86c6-8a07d3ffc672" providerId="ADAL" clId="{F2EBAFA9-D1D5-4A99-B23E-69DBCF4A48F1}" dt="2025-03-08T08:43:02.640" v="30678" actId="1076"/>
          <ac:spMkLst>
            <pc:docMk/>
            <pc:sldMk cId="3450159910" sldId="544"/>
            <ac:spMk id="125" creationId="{98C2228B-4369-1E93-1E06-B321EED64B8F}"/>
          </ac:spMkLst>
        </pc:spChg>
        <pc:spChg chg="add mod">
          <ac:chgData name="Philippe Nivlet" userId="79b2451f-3b26-40ba-86c6-8a07d3ffc672" providerId="ADAL" clId="{F2EBAFA9-D1D5-4A99-B23E-69DBCF4A48F1}" dt="2025-03-08T08:43:02.640" v="30678" actId="1076"/>
          <ac:spMkLst>
            <pc:docMk/>
            <pc:sldMk cId="3450159910" sldId="544"/>
            <ac:spMk id="126" creationId="{DAAD4CAD-B830-52BB-419A-99CB06BC8B63}"/>
          </ac:spMkLst>
        </pc:spChg>
        <pc:spChg chg="add mod">
          <ac:chgData name="Philippe Nivlet" userId="79b2451f-3b26-40ba-86c6-8a07d3ffc672" providerId="ADAL" clId="{F2EBAFA9-D1D5-4A99-B23E-69DBCF4A48F1}" dt="2025-03-08T08:43:11.353" v="30679" actId="20577"/>
          <ac:spMkLst>
            <pc:docMk/>
            <pc:sldMk cId="3450159910" sldId="544"/>
            <ac:spMk id="127" creationId="{F8C37E25-4DAA-301B-706F-99EEC194564B}"/>
          </ac:spMkLst>
        </pc:spChg>
        <pc:picChg chg="add mod">
          <ac:chgData name="Philippe Nivlet" userId="79b2451f-3b26-40ba-86c6-8a07d3ffc672" providerId="ADAL" clId="{F2EBAFA9-D1D5-4A99-B23E-69DBCF4A48F1}" dt="2025-03-08T08:30:24.918" v="30494" actId="1076"/>
          <ac:picMkLst>
            <pc:docMk/>
            <pc:sldMk cId="3450159910" sldId="544"/>
            <ac:picMk id="68" creationId="{228279BB-6E3D-95B2-2A21-F0E48272B433}"/>
          </ac:picMkLst>
        </pc:picChg>
      </pc:sldChg>
      <pc:sldChg chg="addSp delSp modSp new mod">
        <pc:chgData name="Philippe Nivlet" userId="79b2451f-3b26-40ba-86c6-8a07d3ffc672" providerId="ADAL" clId="{F2EBAFA9-D1D5-4A99-B23E-69DBCF4A48F1}" dt="2025-03-18T17:22:08.501" v="41694" actId="478"/>
        <pc:sldMkLst>
          <pc:docMk/>
          <pc:sldMk cId="4080118682" sldId="545"/>
        </pc:sldMkLst>
        <pc:spChg chg="mod">
          <ac:chgData name="Philippe Nivlet" userId="79b2451f-3b26-40ba-86c6-8a07d3ffc672" providerId="ADAL" clId="{F2EBAFA9-D1D5-4A99-B23E-69DBCF4A48F1}" dt="2025-03-08T08:47:21.437" v="30800" actId="20577"/>
          <ac:spMkLst>
            <pc:docMk/>
            <pc:sldMk cId="4080118682" sldId="545"/>
            <ac:spMk id="2" creationId="{31F6DDFB-D550-D17E-F903-191953479CC6}"/>
          </ac:spMkLst>
        </pc:spChg>
        <pc:spChg chg="add mod">
          <ac:chgData name="Philippe Nivlet" userId="79b2451f-3b26-40ba-86c6-8a07d3ffc672" providerId="ADAL" clId="{F2EBAFA9-D1D5-4A99-B23E-69DBCF4A48F1}" dt="2025-03-08T08:56:31.961" v="31005" actId="208"/>
          <ac:spMkLst>
            <pc:docMk/>
            <pc:sldMk cId="4080118682" sldId="545"/>
            <ac:spMk id="12" creationId="{A904D2F2-FA92-154F-6E4C-7E4865B786DE}"/>
          </ac:spMkLst>
        </pc:spChg>
        <pc:graphicFrameChg chg="add mod ord modGraphic">
          <ac:chgData name="Philippe Nivlet" userId="79b2451f-3b26-40ba-86c6-8a07d3ffc672" providerId="ADAL" clId="{F2EBAFA9-D1D5-4A99-B23E-69DBCF4A48F1}" dt="2025-03-18T17:22:01.368" v="41693" actId="20577"/>
          <ac:graphicFrameMkLst>
            <pc:docMk/>
            <pc:sldMk cId="4080118682" sldId="545"/>
            <ac:graphicFrameMk id="9" creationId="{F75B2972-9D0C-677C-53A1-1374237D41BE}"/>
          </ac:graphicFrameMkLst>
        </pc:graphicFrameChg>
        <pc:picChg chg="add mod ord">
          <ac:chgData name="Philippe Nivlet" userId="79b2451f-3b26-40ba-86c6-8a07d3ffc672" providerId="ADAL" clId="{F2EBAFA9-D1D5-4A99-B23E-69DBCF4A48F1}" dt="2025-03-08T08:40:01.810" v="30649" actId="22"/>
          <ac:picMkLst>
            <pc:docMk/>
            <pc:sldMk cId="4080118682" sldId="545"/>
            <ac:picMk id="7" creationId="{244FF741-DC72-1ACA-4BF3-C1833DE93C0E}"/>
          </ac:picMkLst>
        </pc:picChg>
      </pc:sldChg>
      <pc:sldChg chg="addSp delSp modSp new mod modAnim">
        <pc:chgData name="Philippe Nivlet" userId="79b2451f-3b26-40ba-86c6-8a07d3ffc672" providerId="ADAL" clId="{F2EBAFA9-D1D5-4A99-B23E-69DBCF4A48F1}" dt="2025-03-08T09:13:47.438" v="31149"/>
        <pc:sldMkLst>
          <pc:docMk/>
          <pc:sldMk cId="736219517" sldId="546"/>
        </pc:sldMkLst>
        <pc:spChg chg="mod">
          <ac:chgData name="Philippe Nivlet" userId="79b2451f-3b26-40ba-86c6-8a07d3ffc672" providerId="ADAL" clId="{F2EBAFA9-D1D5-4A99-B23E-69DBCF4A48F1}" dt="2025-03-08T09:10:24.387" v="31036" actId="20577"/>
          <ac:spMkLst>
            <pc:docMk/>
            <pc:sldMk cId="736219517" sldId="546"/>
            <ac:spMk id="2" creationId="{BFF600F2-7143-AB40-A61C-679D97AF6F52}"/>
          </ac:spMkLst>
        </pc:spChg>
        <pc:spChg chg="mod">
          <ac:chgData name="Philippe Nivlet" userId="79b2451f-3b26-40ba-86c6-8a07d3ffc672" providerId="ADAL" clId="{F2EBAFA9-D1D5-4A99-B23E-69DBCF4A48F1}" dt="2025-03-08T09:13:47.438" v="31149"/>
          <ac:spMkLst>
            <pc:docMk/>
            <pc:sldMk cId="736219517" sldId="546"/>
            <ac:spMk id="3" creationId="{402D8FF2-4B3A-1433-AC76-36B2D6EC9377}"/>
          </ac:spMkLst>
        </pc:spChg>
        <pc:spChg chg="add mod">
          <ac:chgData name="Philippe Nivlet" userId="79b2451f-3b26-40ba-86c6-8a07d3ffc672" providerId="ADAL" clId="{F2EBAFA9-D1D5-4A99-B23E-69DBCF4A48F1}" dt="2025-03-08T09:13:03.233" v="31115" actId="207"/>
          <ac:spMkLst>
            <pc:docMk/>
            <pc:sldMk cId="736219517" sldId="546"/>
            <ac:spMk id="8" creationId="{D2C0989C-04D9-248B-FAFF-89019BEB75C3}"/>
          </ac:spMkLst>
        </pc:spChg>
        <pc:picChg chg="add mod">
          <ac:chgData name="Philippe Nivlet" userId="79b2451f-3b26-40ba-86c6-8a07d3ffc672" providerId="ADAL" clId="{F2EBAFA9-D1D5-4A99-B23E-69DBCF4A48F1}" dt="2025-03-08T09:11:05.818" v="31043"/>
          <ac:picMkLst>
            <pc:docMk/>
            <pc:sldMk cId="736219517" sldId="546"/>
            <ac:picMk id="7" creationId="{88D59863-4D7C-1CDE-F143-4AE3814AAD3C}"/>
          </ac:picMkLst>
        </pc:picChg>
      </pc:sldChg>
      <pc:sldChg chg="addSp delSp modSp new mod">
        <pc:chgData name="Philippe Nivlet" userId="79b2451f-3b26-40ba-86c6-8a07d3ffc672" providerId="ADAL" clId="{F2EBAFA9-D1D5-4A99-B23E-69DBCF4A48F1}" dt="2025-03-08T09:19:53.030" v="31301" actId="1076"/>
        <pc:sldMkLst>
          <pc:docMk/>
          <pc:sldMk cId="1400129670" sldId="547"/>
        </pc:sldMkLst>
        <pc:spChg chg="mod">
          <ac:chgData name="Philippe Nivlet" userId="79b2451f-3b26-40ba-86c6-8a07d3ffc672" providerId="ADAL" clId="{F2EBAFA9-D1D5-4A99-B23E-69DBCF4A48F1}" dt="2025-03-08T09:14:33.527" v="31184" actId="20577"/>
          <ac:spMkLst>
            <pc:docMk/>
            <pc:sldMk cId="1400129670" sldId="547"/>
            <ac:spMk id="2" creationId="{3C0D4EB3-8972-BD7E-3DD7-969B5D73B029}"/>
          </ac:spMkLst>
        </pc:spChg>
        <pc:spChg chg="add mod">
          <ac:chgData name="Philippe Nivlet" userId="79b2451f-3b26-40ba-86c6-8a07d3ffc672" providerId="ADAL" clId="{F2EBAFA9-D1D5-4A99-B23E-69DBCF4A48F1}" dt="2025-03-08T09:19:53.030" v="31301" actId="1076"/>
          <ac:spMkLst>
            <pc:docMk/>
            <pc:sldMk cId="1400129670" sldId="547"/>
            <ac:spMk id="8" creationId="{E187EC3C-DDCB-0F85-8F39-150D14DA5C66}"/>
          </ac:spMkLst>
        </pc:spChg>
        <pc:picChg chg="add mod ord">
          <ac:chgData name="Philippe Nivlet" userId="79b2451f-3b26-40ba-86c6-8a07d3ffc672" providerId="ADAL" clId="{F2EBAFA9-D1D5-4A99-B23E-69DBCF4A48F1}" dt="2025-03-08T09:19:41.935" v="31298" actId="14100"/>
          <ac:picMkLst>
            <pc:docMk/>
            <pc:sldMk cId="1400129670" sldId="547"/>
            <ac:picMk id="7" creationId="{0F50147C-45C9-E181-4D12-AF2E77C9745D}"/>
          </ac:picMkLst>
        </pc:picChg>
      </pc:sldChg>
      <pc:sldChg chg="addSp delSp modSp add mod modAnim">
        <pc:chgData name="Philippe Nivlet" userId="79b2451f-3b26-40ba-86c6-8a07d3ffc672" providerId="ADAL" clId="{F2EBAFA9-D1D5-4A99-B23E-69DBCF4A48F1}" dt="2025-03-08T09:29:13.961" v="31622"/>
        <pc:sldMkLst>
          <pc:docMk/>
          <pc:sldMk cId="1503968052" sldId="548"/>
        </pc:sldMkLst>
        <pc:spChg chg="mod">
          <ac:chgData name="Philippe Nivlet" userId="79b2451f-3b26-40ba-86c6-8a07d3ffc672" providerId="ADAL" clId="{F2EBAFA9-D1D5-4A99-B23E-69DBCF4A48F1}" dt="2025-03-08T09:20:11.907" v="31313" actId="20577"/>
          <ac:spMkLst>
            <pc:docMk/>
            <pc:sldMk cId="1503968052" sldId="548"/>
            <ac:spMk id="2" creationId="{A97F542A-905D-D4F2-CA04-387910657B9C}"/>
          </ac:spMkLst>
        </pc:spChg>
        <pc:spChg chg="add mod">
          <ac:chgData name="Philippe Nivlet" userId="79b2451f-3b26-40ba-86c6-8a07d3ffc672" providerId="ADAL" clId="{F2EBAFA9-D1D5-4A99-B23E-69DBCF4A48F1}" dt="2025-03-08T09:27:57.935" v="31607" actId="1076"/>
          <ac:spMkLst>
            <pc:docMk/>
            <pc:sldMk cId="1503968052" sldId="548"/>
            <ac:spMk id="14" creationId="{10B6495E-8978-D829-696B-88860DB30C40}"/>
          </ac:spMkLst>
        </pc:spChg>
        <pc:spChg chg="add mod">
          <ac:chgData name="Philippe Nivlet" userId="79b2451f-3b26-40ba-86c6-8a07d3ffc672" providerId="ADAL" clId="{F2EBAFA9-D1D5-4A99-B23E-69DBCF4A48F1}" dt="2025-03-08T09:28:10.067" v="31611" actId="1076"/>
          <ac:spMkLst>
            <pc:docMk/>
            <pc:sldMk cId="1503968052" sldId="548"/>
            <ac:spMk id="15" creationId="{D7175EE2-7E03-A672-5FE7-9AB1E57C5927}"/>
          </ac:spMkLst>
        </pc:spChg>
        <pc:spChg chg="add mod">
          <ac:chgData name="Philippe Nivlet" userId="79b2451f-3b26-40ba-86c6-8a07d3ffc672" providerId="ADAL" clId="{F2EBAFA9-D1D5-4A99-B23E-69DBCF4A48F1}" dt="2025-03-08T09:27:17.524" v="31601" actId="20577"/>
          <ac:spMkLst>
            <pc:docMk/>
            <pc:sldMk cId="1503968052" sldId="548"/>
            <ac:spMk id="16" creationId="{1715D296-C954-7736-DDAE-81E2987D38B6}"/>
          </ac:spMkLst>
        </pc:spChg>
        <pc:spChg chg="add mod">
          <ac:chgData name="Philippe Nivlet" userId="79b2451f-3b26-40ba-86c6-8a07d3ffc672" providerId="ADAL" clId="{F2EBAFA9-D1D5-4A99-B23E-69DBCF4A48F1}" dt="2025-03-08T09:29:00.262" v="31619" actId="1076"/>
          <ac:spMkLst>
            <pc:docMk/>
            <pc:sldMk cId="1503968052" sldId="548"/>
            <ac:spMk id="17" creationId="{AC741D45-658D-4291-C4F1-A9E268996030}"/>
          </ac:spMkLst>
        </pc:spChg>
        <pc:spChg chg="add mod">
          <ac:chgData name="Philippe Nivlet" userId="79b2451f-3b26-40ba-86c6-8a07d3ffc672" providerId="ADAL" clId="{F2EBAFA9-D1D5-4A99-B23E-69DBCF4A48F1}" dt="2025-03-08T09:29:01.928" v="31620" actId="1076"/>
          <ac:spMkLst>
            <pc:docMk/>
            <pc:sldMk cId="1503968052" sldId="548"/>
            <ac:spMk id="18" creationId="{70B3169F-0F1B-E712-4914-797FE9146478}"/>
          </ac:spMkLst>
        </pc:spChg>
        <pc:picChg chg="add mod">
          <ac:chgData name="Philippe Nivlet" userId="79b2451f-3b26-40ba-86c6-8a07d3ffc672" providerId="ADAL" clId="{F2EBAFA9-D1D5-4A99-B23E-69DBCF4A48F1}" dt="2025-03-08T09:28:10.067" v="31611" actId="1076"/>
          <ac:picMkLst>
            <pc:docMk/>
            <pc:sldMk cId="1503968052" sldId="548"/>
            <ac:picMk id="9" creationId="{CB185787-D6A5-3FA4-7F04-F827550DB214}"/>
          </ac:picMkLst>
        </pc:picChg>
        <pc:picChg chg="mod">
          <ac:chgData name="Philippe Nivlet" userId="79b2451f-3b26-40ba-86c6-8a07d3ffc672" providerId="ADAL" clId="{F2EBAFA9-D1D5-4A99-B23E-69DBCF4A48F1}" dt="2025-03-08T09:27:54.846" v="31606" actId="1076"/>
          <ac:picMkLst>
            <pc:docMk/>
            <pc:sldMk cId="1503968052" sldId="548"/>
            <ac:picMk id="10" creationId="{C63D4FF7-79E5-EF1D-27A0-123C3F5BC8C3}"/>
          </ac:picMkLst>
        </pc:picChg>
        <pc:picChg chg="add mod ord">
          <ac:chgData name="Philippe Nivlet" userId="79b2451f-3b26-40ba-86c6-8a07d3ffc672" providerId="ADAL" clId="{F2EBAFA9-D1D5-4A99-B23E-69DBCF4A48F1}" dt="2025-03-08T09:28:05.307" v="31610" actId="1076"/>
          <ac:picMkLst>
            <pc:docMk/>
            <pc:sldMk cId="1503968052" sldId="548"/>
            <ac:picMk id="13" creationId="{D3A5F2B5-9F26-CA30-7F55-EB055F288145}"/>
          </ac:picMkLst>
        </pc:picChg>
      </pc:sldChg>
      <pc:sldChg chg="addSp delSp modSp new mod">
        <pc:chgData name="Philippe Nivlet" userId="79b2451f-3b26-40ba-86c6-8a07d3ffc672" providerId="ADAL" clId="{F2EBAFA9-D1D5-4A99-B23E-69DBCF4A48F1}" dt="2025-03-08T09:46:59.490" v="31916" actId="207"/>
        <pc:sldMkLst>
          <pc:docMk/>
          <pc:sldMk cId="1599585375" sldId="549"/>
        </pc:sldMkLst>
        <pc:spChg chg="mod">
          <ac:chgData name="Philippe Nivlet" userId="79b2451f-3b26-40ba-86c6-8a07d3ffc672" providerId="ADAL" clId="{F2EBAFA9-D1D5-4A99-B23E-69DBCF4A48F1}" dt="2025-03-08T09:34:44.465" v="31754" actId="20577"/>
          <ac:spMkLst>
            <pc:docMk/>
            <pc:sldMk cId="1599585375" sldId="549"/>
            <ac:spMk id="2" creationId="{CD43C553-F9C9-1318-B13C-F89DADA91287}"/>
          </ac:spMkLst>
        </pc:spChg>
        <pc:spChg chg="add mod">
          <ac:chgData name="Philippe Nivlet" userId="79b2451f-3b26-40ba-86c6-8a07d3ffc672" providerId="ADAL" clId="{F2EBAFA9-D1D5-4A99-B23E-69DBCF4A48F1}" dt="2025-03-08T09:44:06.185" v="31868" actId="1076"/>
          <ac:spMkLst>
            <pc:docMk/>
            <pc:sldMk cId="1599585375" sldId="549"/>
            <ac:spMk id="8" creationId="{DD8260D8-EC4F-21C6-5BE9-B403C9FBA922}"/>
          </ac:spMkLst>
        </pc:spChg>
        <pc:spChg chg="add mod">
          <ac:chgData name="Philippe Nivlet" userId="79b2451f-3b26-40ba-86c6-8a07d3ffc672" providerId="ADAL" clId="{F2EBAFA9-D1D5-4A99-B23E-69DBCF4A48F1}" dt="2025-03-08T09:45:02.253" v="31875" actId="208"/>
          <ac:spMkLst>
            <pc:docMk/>
            <pc:sldMk cId="1599585375" sldId="549"/>
            <ac:spMk id="20" creationId="{42DC857F-987B-C104-A1B7-1769A897D339}"/>
          </ac:spMkLst>
        </pc:spChg>
        <pc:spChg chg="add mod">
          <ac:chgData name="Philippe Nivlet" userId="79b2451f-3b26-40ba-86c6-8a07d3ffc672" providerId="ADAL" clId="{F2EBAFA9-D1D5-4A99-B23E-69DBCF4A48F1}" dt="2025-03-08T09:46:01.692" v="31898" actId="208"/>
          <ac:spMkLst>
            <pc:docMk/>
            <pc:sldMk cId="1599585375" sldId="549"/>
            <ac:spMk id="22" creationId="{C9D56DC0-95BB-B1D7-16CC-B8CB7FA4A918}"/>
          </ac:spMkLst>
        </pc:spChg>
        <pc:spChg chg="add mod">
          <ac:chgData name="Philippe Nivlet" userId="79b2451f-3b26-40ba-86c6-8a07d3ffc672" providerId="ADAL" clId="{F2EBAFA9-D1D5-4A99-B23E-69DBCF4A48F1}" dt="2025-03-08T09:46:20.066" v="31902" actId="208"/>
          <ac:spMkLst>
            <pc:docMk/>
            <pc:sldMk cId="1599585375" sldId="549"/>
            <ac:spMk id="24" creationId="{83D6D96B-5377-CEDD-CDD5-9C09BBA287FA}"/>
          </ac:spMkLst>
        </pc:spChg>
        <pc:spChg chg="add mod">
          <ac:chgData name="Philippe Nivlet" userId="79b2451f-3b26-40ba-86c6-8a07d3ffc672" providerId="ADAL" clId="{F2EBAFA9-D1D5-4A99-B23E-69DBCF4A48F1}" dt="2025-03-08T09:46:59.490" v="31916" actId="207"/>
          <ac:spMkLst>
            <pc:docMk/>
            <pc:sldMk cId="1599585375" sldId="549"/>
            <ac:spMk id="25" creationId="{A8CA9545-2170-7926-26A3-41ADB1A1C851}"/>
          </ac:spMkLst>
        </pc:spChg>
        <pc:graphicFrameChg chg="add mod ord modGraphic">
          <ac:chgData name="Philippe Nivlet" userId="79b2451f-3b26-40ba-86c6-8a07d3ffc672" providerId="ADAL" clId="{F2EBAFA9-D1D5-4A99-B23E-69DBCF4A48F1}" dt="2025-03-08T09:44:06.185" v="31868" actId="1076"/>
          <ac:graphicFrameMkLst>
            <pc:docMk/>
            <pc:sldMk cId="1599585375" sldId="549"/>
            <ac:graphicFrameMk id="10" creationId="{E609E8A2-CE8D-C35F-5884-1EBE210A237F}"/>
          </ac:graphicFrameMkLst>
        </pc:graphicFrameChg>
        <pc:picChg chg="add mod modCrop">
          <ac:chgData name="Philippe Nivlet" userId="79b2451f-3b26-40ba-86c6-8a07d3ffc672" providerId="ADAL" clId="{F2EBAFA9-D1D5-4A99-B23E-69DBCF4A48F1}" dt="2025-03-08T09:44:06.185" v="31868" actId="1076"/>
          <ac:picMkLst>
            <pc:docMk/>
            <pc:sldMk cId="1599585375" sldId="549"/>
            <ac:picMk id="7" creationId="{C4758641-1D0B-9F49-22B3-71728A1B8C5E}"/>
          </ac:picMkLst>
        </pc:picChg>
        <pc:cxnChg chg="add">
          <ac:chgData name="Philippe Nivlet" userId="79b2451f-3b26-40ba-86c6-8a07d3ffc672" providerId="ADAL" clId="{F2EBAFA9-D1D5-4A99-B23E-69DBCF4A48F1}" dt="2025-03-08T09:44:24.251" v="31870" actId="11529"/>
          <ac:cxnSpMkLst>
            <pc:docMk/>
            <pc:sldMk cId="1599585375" sldId="549"/>
            <ac:cxnSpMk id="17" creationId="{8691CDB7-D260-CC70-2975-D23F349BB5C6}"/>
          </ac:cxnSpMkLst>
        </pc:cxnChg>
        <pc:cxnChg chg="add">
          <ac:chgData name="Philippe Nivlet" userId="79b2451f-3b26-40ba-86c6-8a07d3ffc672" providerId="ADAL" clId="{F2EBAFA9-D1D5-4A99-B23E-69DBCF4A48F1}" dt="2025-03-08T09:44:30.378" v="31871" actId="11529"/>
          <ac:cxnSpMkLst>
            <pc:docMk/>
            <pc:sldMk cId="1599585375" sldId="549"/>
            <ac:cxnSpMk id="19" creationId="{FE68FEAF-8743-F89D-994B-181D257A1E24}"/>
          </ac:cxnSpMkLst>
        </pc:cxnChg>
      </pc:sldChg>
      <pc:sldChg chg="addSp delSp modSp new mod modClrScheme chgLayout">
        <pc:chgData name="Philippe Nivlet" userId="79b2451f-3b26-40ba-86c6-8a07d3ffc672" providerId="ADAL" clId="{F2EBAFA9-D1D5-4A99-B23E-69DBCF4A48F1}" dt="2025-03-08T10:04:28.401" v="32255" actId="20577"/>
        <pc:sldMkLst>
          <pc:docMk/>
          <pc:sldMk cId="4059643272" sldId="550"/>
        </pc:sldMkLst>
        <pc:spChg chg="mod">
          <ac:chgData name="Philippe Nivlet" userId="79b2451f-3b26-40ba-86c6-8a07d3ffc672" providerId="ADAL" clId="{F2EBAFA9-D1D5-4A99-B23E-69DBCF4A48F1}" dt="2025-03-08T09:49:17.717" v="31949" actId="20577"/>
          <ac:spMkLst>
            <pc:docMk/>
            <pc:sldMk cId="4059643272" sldId="550"/>
            <ac:spMk id="2" creationId="{8770E145-2720-5AD7-1084-9BBC96F2EA88}"/>
          </ac:spMkLst>
        </pc:spChg>
        <pc:spChg chg="mod ord">
          <ac:chgData name="Philippe Nivlet" userId="79b2451f-3b26-40ba-86c6-8a07d3ffc672" providerId="ADAL" clId="{F2EBAFA9-D1D5-4A99-B23E-69DBCF4A48F1}" dt="2025-03-08T09:49:07.751" v="31947" actId="26606"/>
          <ac:spMkLst>
            <pc:docMk/>
            <pc:sldMk cId="4059643272" sldId="550"/>
            <ac:spMk id="5" creationId="{471C9E63-EE9D-F2F7-DA9A-02565FF68FC1}"/>
          </ac:spMkLst>
        </pc:spChg>
        <pc:spChg chg="add mod">
          <ac:chgData name="Philippe Nivlet" userId="79b2451f-3b26-40ba-86c6-8a07d3ffc672" providerId="ADAL" clId="{F2EBAFA9-D1D5-4A99-B23E-69DBCF4A48F1}" dt="2025-03-08T10:04:28.401" v="32255" actId="20577"/>
          <ac:spMkLst>
            <pc:docMk/>
            <pc:sldMk cId="4059643272" sldId="550"/>
            <ac:spMk id="14" creationId="{A8F316C6-C84D-3377-5698-530B3477F063}"/>
          </ac:spMkLst>
        </pc:spChg>
        <pc:picChg chg="add mod ord">
          <ac:chgData name="Philippe Nivlet" userId="79b2451f-3b26-40ba-86c6-8a07d3ffc672" providerId="ADAL" clId="{F2EBAFA9-D1D5-4A99-B23E-69DBCF4A48F1}" dt="2025-03-08T10:03:38.138" v="32203" actId="1076"/>
          <ac:picMkLst>
            <pc:docMk/>
            <pc:sldMk cId="4059643272" sldId="550"/>
            <ac:picMk id="11" creationId="{037B9BD7-0DB1-5A08-395A-63557C151DDC}"/>
          </ac:picMkLst>
        </pc:picChg>
      </pc:sldChg>
      <pc:sldChg chg="addSp delSp modSp new mod">
        <pc:chgData name="Philippe Nivlet" userId="79b2451f-3b26-40ba-86c6-8a07d3ffc672" providerId="ADAL" clId="{F2EBAFA9-D1D5-4A99-B23E-69DBCF4A48F1}" dt="2025-03-08T10:02:51.047" v="32201" actId="20577"/>
        <pc:sldMkLst>
          <pc:docMk/>
          <pc:sldMk cId="2157788814" sldId="551"/>
        </pc:sldMkLst>
        <pc:spChg chg="mod">
          <ac:chgData name="Philippe Nivlet" userId="79b2451f-3b26-40ba-86c6-8a07d3ffc672" providerId="ADAL" clId="{F2EBAFA9-D1D5-4A99-B23E-69DBCF4A48F1}" dt="2025-03-08T09:49:50.758" v="31996" actId="20577"/>
          <ac:spMkLst>
            <pc:docMk/>
            <pc:sldMk cId="2157788814" sldId="551"/>
            <ac:spMk id="2" creationId="{1B32B3A3-BE20-0910-E368-36CCBAE77145}"/>
          </ac:spMkLst>
        </pc:spChg>
        <pc:spChg chg="mod">
          <ac:chgData name="Philippe Nivlet" userId="79b2451f-3b26-40ba-86c6-8a07d3ffc672" providerId="ADAL" clId="{F2EBAFA9-D1D5-4A99-B23E-69DBCF4A48F1}" dt="2025-03-08T09:53:41.163" v="32037" actId="20577"/>
          <ac:spMkLst>
            <pc:docMk/>
            <pc:sldMk cId="2157788814" sldId="551"/>
            <ac:spMk id="3" creationId="{FB889F73-E614-0E05-AB35-F1AA41E76612}"/>
          </ac:spMkLst>
        </pc:spChg>
        <pc:spChg chg="add mod">
          <ac:chgData name="Philippe Nivlet" userId="79b2451f-3b26-40ba-86c6-8a07d3ffc672" providerId="ADAL" clId="{F2EBAFA9-D1D5-4A99-B23E-69DBCF4A48F1}" dt="2025-03-08T09:59:41.029" v="32126" actId="20577"/>
          <ac:spMkLst>
            <pc:docMk/>
            <pc:sldMk cId="2157788814" sldId="551"/>
            <ac:spMk id="5" creationId="{AB9DD760-F1B1-2F3D-4C36-8F754450D861}"/>
          </ac:spMkLst>
        </pc:spChg>
        <pc:spChg chg="add mod">
          <ac:chgData name="Philippe Nivlet" userId="79b2451f-3b26-40ba-86c6-8a07d3ffc672" providerId="ADAL" clId="{F2EBAFA9-D1D5-4A99-B23E-69DBCF4A48F1}" dt="2025-03-08T09:58:12.933" v="32122" actId="20577"/>
          <ac:spMkLst>
            <pc:docMk/>
            <pc:sldMk cId="2157788814" sldId="551"/>
            <ac:spMk id="8" creationId="{CAF609D2-C618-E763-A914-EB02EEA8ABFA}"/>
          </ac:spMkLst>
        </pc:spChg>
        <pc:spChg chg="add mod">
          <ac:chgData name="Philippe Nivlet" userId="79b2451f-3b26-40ba-86c6-8a07d3ffc672" providerId="ADAL" clId="{F2EBAFA9-D1D5-4A99-B23E-69DBCF4A48F1}" dt="2025-03-08T10:02:51.047" v="32201" actId="20577"/>
          <ac:spMkLst>
            <pc:docMk/>
            <pc:sldMk cId="2157788814" sldId="551"/>
            <ac:spMk id="14" creationId="{DCA7D863-C477-6C60-C32D-03292F2E4A8E}"/>
          </ac:spMkLst>
        </pc:spChg>
        <pc:graphicFrameChg chg="add mod modGraphic">
          <ac:chgData name="Philippe Nivlet" userId="79b2451f-3b26-40ba-86c6-8a07d3ffc672" providerId="ADAL" clId="{F2EBAFA9-D1D5-4A99-B23E-69DBCF4A48F1}" dt="2025-03-08T10:02:34.681" v="32191" actId="207"/>
          <ac:graphicFrameMkLst>
            <pc:docMk/>
            <pc:sldMk cId="2157788814" sldId="551"/>
            <ac:graphicFrameMk id="13" creationId="{5FF25CCA-7C87-580F-B399-C74E6A981E76}"/>
          </ac:graphicFrameMkLst>
        </pc:graphicFrameChg>
        <pc:picChg chg="add mod">
          <ac:chgData name="Philippe Nivlet" userId="79b2451f-3b26-40ba-86c6-8a07d3ffc672" providerId="ADAL" clId="{F2EBAFA9-D1D5-4A99-B23E-69DBCF4A48F1}" dt="2025-03-08T09:58:50.104" v="32125" actId="1076"/>
          <ac:picMkLst>
            <pc:docMk/>
            <pc:sldMk cId="2157788814" sldId="551"/>
            <ac:picMk id="10" creationId="{79637AC7-AA20-2E94-242E-B504460E9997}"/>
          </ac:picMkLst>
        </pc:picChg>
        <pc:cxnChg chg="add">
          <ac:chgData name="Philippe Nivlet" userId="79b2451f-3b26-40ba-86c6-8a07d3ffc672" providerId="ADAL" clId="{F2EBAFA9-D1D5-4A99-B23E-69DBCF4A48F1}" dt="2025-03-08T09:55:42.509" v="32077" actId="11529"/>
          <ac:cxnSpMkLst>
            <pc:docMk/>
            <pc:sldMk cId="2157788814" sldId="551"/>
            <ac:cxnSpMk id="7" creationId="{7BC38A5F-AA27-2E8D-CE73-E9DD8C1DF11E}"/>
          </ac:cxnSpMkLst>
        </pc:cxnChg>
      </pc:sldChg>
      <pc:sldChg chg="addSp delSp modSp add mod">
        <pc:chgData name="Philippe Nivlet" userId="79b2451f-3b26-40ba-86c6-8a07d3ffc672" providerId="ADAL" clId="{F2EBAFA9-D1D5-4A99-B23E-69DBCF4A48F1}" dt="2025-03-08T10:10:35.132" v="32370" actId="1076"/>
        <pc:sldMkLst>
          <pc:docMk/>
          <pc:sldMk cId="3955899507" sldId="552"/>
        </pc:sldMkLst>
        <pc:spChg chg="mod">
          <ac:chgData name="Philippe Nivlet" userId="79b2451f-3b26-40ba-86c6-8a07d3ffc672" providerId="ADAL" clId="{F2EBAFA9-D1D5-4A99-B23E-69DBCF4A48F1}" dt="2025-03-08T10:05:52.162" v="32294" actId="20577"/>
          <ac:spMkLst>
            <pc:docMk/>
            <pc:sldMk cId="3955899507" sldId="552"/>
            <ac:spMk id="6" creationId="{1EFF92BD-DE47-D614-B5EA-A62C9136F51B}"/>
          </ac:spMkLst>
        </pc:spChg>
        <pc:spChg chg="mod">
          <ac:chgData name="Philippe Nivlet" userId="79b2451f-3b26-40ba-86c6-8a07d3ffc672" providerId="ADAL" clId="{F2EBAFA9-D1D5-4A99-B23E-69DBCF4A48F1}" dt="2025-03-08T10:10:23.164" v="32368" actId="1035"/>
          <ac:spMkLst>
            <pc:docMk/>
            <pc:sldMk cId="3955899507" sldId="552"/>
            <ac:spMk id="7" creationId="{4E1D9416-C8CD-70D5-3DF3-BA840D94CC6F}"/>
          </ac:spMkLst>
        </pc:spChg>
        <pc:spChg chg="mod">
          <ac:chgData name="Philippe Nivlet" userId="79b2451f-3b26-40ba-86c6-8a07d3ffc672" providerId="ADAL" clId="{F2EBAFA9-D1D5-4A99-B23E-69DBCF4A48F1}" dt="2025-03-08T10:10:35.132" v="32370" actId="1076"/>
          <ac:spMkLst>
            <pc:docMk/>
            <pc:sldMk cId="3955899507" sldId="552"/>
            <ac:spMk id="8" creationId="{7FC3AEA5-264A-CBBF-1D42-DC89C5B595D5}"/>
          </ac:spMkLst>
        </pc:spChg>
        <pc:spChg chg="mod">
          <ac:chgData name="Philippe Nivlet" userId="79b2451f-3b26-40ba-86c6-8a07d3ffc672" providerId="ADAL" clId="{F2EBAFA9-D1D5-4A99-B23E-69DBCF4A48F1}" dt="2025-03-08T10:10:30.957" v="32369" actId="1076"/>
          <ac:spMkLst>
            <pc:docMk/>
            <pc:sldMk cId="3955899507" sldId="552"/>
            <ac:spMk id="9" creationId="{40DB22EC-6C2D-A3A6-A16F-08A56EC45145}"/>
          </ac:spMkLst>
        </pc:spChg>
        <pc:spChg chg="mod">
          <ac:chgData name="Philippe Nivlet" userId="79b2451f-3b26-40ba-86c6-8a07d3ffc672" providerId="ADAL" clId="{F2EBAFA9-D1D5-4A99-B23E-69DBCF4A48F1}" dt="2025-03-08T10:10:07.100" v="32313" actId="1076"/>
          <ac:spMkLst>
            <pc:docMk/>
            <pc:sldMk cId="3955899507" sldId="552"/>
            <ac:spMk id="11" creationId="{C77258F5-2EB6-7030-F010-C6DF6F879766}"/>
          </ac:spMkLst>
        </pc:spChg>
        <pc:spChg chg="mod">
          <ac:chgData name="Philippe Nivlet" userId="79b2451f-3b26-40ba-86c6-8a07d3ffc672" providerId="ADAL" clId="{F2EBAFA9-D1D5-4A99-B23E-69DBCF4A48F1}" dt="2025-03-08T10:07:33.752" v="32297"/>
          <ac:spMkLst>
            <pc:docMk/>
            <pc:sldMk cId="3955899507" sldId="552"/>
            <ac:spMk id="17" creationId="{E6D28267-018E-D406-B44C-F99023BBCF1A}"/>
          </ac:spMkLst>
        </pc:spChg>
      </pc:sldChg>
      <pc:sldChg chg="addSp delSp modSp add mod">
        <pc:chgData name="Philippe Nivlet" userId="79b2451f-3b26-40ba-86c6-8a07d3ffc672" providerId="ADAL" clId="{F2EBAFA9-D1D5-4A99-B23E-69DBCF4A48F1}" dt="2025-03-08T10:15:48.720" v="32432" actId="20577"/>
        <pc:sldMkLst>
          <pc:docMk/>
          <pc:sldMk cId="4010727199" sldId="553"/>
        </pc:sldMkLst>
        <pc:spChg chg="mod">
          <ac:chgData name="Philippe Nivlet" userId="79b2451f-3b26-40ba-86c6-8a07d3ffc672" providerId="ADAL" clId="{F2EBAFA9-D1D5-4A99-B23E-69DBCF4A48F1}" dt="2025-03-08T10:15:48.720" v="32432" actId="20577"/>
          <ac:spMkLst>
            <pc:docMk/>
            <pc:sldMk cId="4010727199" sldId="553"/>
            <ac:spMk id="25607" creationId="{48FDDE5F-D635-A369-B043-685273064A2E}"/>
          </ac:spMkLst>
        </pc:spChg>
        <pc:spChg chg="mod">
          <ac:chgData name="Philippe Nivlet" userId="79b2451f-3b26-40ba-86c6-8a07d3ffc672" providerId="ADAL" clId="{F2EBAFA9-D1D5-4A99-B23E-69DBCF4A48F1}" dt="2025-03-08T10:14:54.011" v="32388" actId="26606"/>
          <ac:spMkLst>
            <pc:docMk/>
            <pc:sldMk cId="4010727199" sldId="553"/>
            <ac:spMk id="25609" creationId="{76C34D8E-5320-4982-BEFE-C2AFD5813A7E}"/>
          </ac:spMkLst>
        </pc:spChg>
        <pc:picChg chg="add mod">
          <ac:chgData name="Philippe Nivlet" userId="79b2451f-3b26-40ba-86c6-8a07d3ffc672" providerId="ADAL" clId="{F2EBAFA9-D1D5-4A99-B23E-69DBCF4A48F1}" dt="2025-03-08T10:14:54.011" v="32388" actId="26606"/>
          <ac:picMkLst>
            <pc:docMk/>
            <pc:sldMk cId="4010727199" sldId="553"/>
            <ac:picMk id="2050" creationId="{D3701538-F6EA-24B9-AACD-26FBBD0BA2A0}"/>
          </ac:picMkLst>
        </pc:picChg>
      </pc:sldChg>
      <pc:sldChg chg="addSp delSp modSp add mod ord">
        <pc:chgData name="Philippe Nivlet" userId="79b2451f-3b26-40ba-86c6-8a07d3ffc672" providerId="ADAL" clId="{F2EBAFA9-D1D5-4A99-B23E-69DBCF4A48F1}" dt="2025-03-08T15:24:50.861" v="32949"/>
        <pc:sldMkLst>
          <pc:docMk/>
          <pc:sldMk cId="2430662917" sldId="554"/>
        </pc:sldMkLst>
        <pc:spChg chg="mod">
          <ac:chgData name="Philippe Nivlet" userId="79b2451f-3b26-40ba-86c6-8a07d3ffc672" providerId="ADAL" clId="{F2EBAFA9-D1D5-4A99-B23E-69DBCF4A48F1}" dt="2025-03-08T10:17:06.545" v="32491" actId="20577"/>
          <ac:spMkLst>
            <pc:docMk/>
            <pc:sldMk cId="2430662917" sldId="554"/>
            <ac:spMk id="6" creationId="{D9B771CB-900B-8124-3A6E-FE7E3B85C137}"/>
          </ac:spMkLst>
        </pc:spChg>
        <pc:spChg chg="mod">
          <ac:chgData name="Philippe Nivlet" userId="79b2451f-3b26-40ba-86c6-8a07d3ffc672" providerId="ADAL" clId="{F2EBAFA9-D1D5-4A99-B23E-69DBCF4A48F1}" dt="2025-03-08T10:39:03.284" v="32917" actId="1076"/>
          <ac:spMkLst>
            <pc:docMk/>
            <pc:sldMk cId="2430662917" sldId="554"/>
            <ac:spMk id="7" creationId="{4CE513F7-653A-8E45-4B82-CAFC741632C4}"/>
          </ac:spMkLst>
        </pc:spChg>
        <pc:spChg chg="mod">
          <ac:chgData name="Philippe Nivlet" userId="79b2451f-3b26-40ba-86c6-8a07d3ffc672" providerId="ADAL" clId="{F2EBAFA9-D1D5-4A99-B23E-69DBCF4A48F1}" dt="2025-03-08T10:39:12.658" v="32918" actId="1076"/>
          <ac:spMkLst>
            <pc:docMk/>
            <pc:sldMk cId="2430662917" sldId="554"/>
            <ac:spMk id="8" creationId="{191D4852-1830-B46F-E647-39AF8D4D3AFB}"/>
          </ac:spMkLst>
        </pc:spChg>
        <pc:spChg chg="mod">
          <ac:chgData name="Philippe Nivlet" userId="79b2451f-3b26-40ba-86c6-8a07d3ffc672" providerId="ADAL" clId="{F2EBAFA9-D1D5-4A99-B23E-69DBCF4A48F1}" dt="2025-03-08T10:39:12.658" v="32918" actId="1076"/>
          <ac:spMkLst>
            <pc:docMk/>
            <pc:sldMk cId="2430662917" sldId="554"/>
            <ac:spMk id="9" creationId="{FE2F44F5-4EBF-8D39-1291-6BCD667E65B0}"/>
          </ac:spMkLst>
        </pc:spChg>
        <pc:spChg chg="mod">
          <ac:chgData name="Philippe Nivlet" userId="79b2451f-3b26-40ba-86c6-8a07d3ffc672" providerId="ADAL" clId="{F2EBAFA9-D1D5-4A99-B23E-69DBCF4A48F1}" dt="2025-03-08T10:38:49.570" v="32915" actId="255"/>
          <ac:spMkLst>
            <pc:docMk/>
            <pc:sldMk cId="2430662917" sldId="554"/>
            <ac:spMk id="11" creationId="{5C8D01A5-45BB-48EB-F1D8-78A0EDA157B6}"/>
          </ac:spMkLst>
        </pc:spChg>
        <pc:spChg chg="mod">
          <ac:chgData name="Philippe Nivlet" userId="79b2451f-3b26-40ba-86c6-8a07d3ffc672" providerId="ADAL" clId="{F2EBAFA9-D1D5-4A99-B23E-69DBCF4A48F1}" dt="2025-03-08T15:24:50.861" v="32949"/>
          <ac:spMkLst>
            <pc:docMk/>
            <pc:sldMk cId="2430662917" sldId="554"/>
            <ac:spMk id="17" creationId="{5A1DF7FD-5ADE-27D7-847D-65862D38EF0E}"/>
          </ac:spMkLst>
        </pc:spChg>
      </pc:sldChg>
      <pc:sldChg chg="addSp delSp modSp add mod">
        <pc:chgData name="Philippe Nivlet" userId="79b2451f-3b26-40ba-86c6-8a07d3ffc672" providerId="ADAL" clId="{F2EBAFA9-D1D5-4A99-B23E-69DBCF4A48F1}" dt="2025-03-08T10:29:27.656" v="32745" actId="1076"/>
        <pc:sldMkLst>
          <pc:docMk/>
          <pc:sldMk cId="2758399077" sldId="555"/>
        </pc:sldMkLst>
        <pc:spChg chg="mod">
          <ac:chgData name="Philippe Nivlet" userId="79b2451f-3b26-40ba-86c6-8a07d3ffc672" providerId="ADAL" clId="{F2EBAFA9-D1D5-4A99-B23E-69DBCF4A48F1}" dt="2025-03-08T10:29:24.922" v="32744" actId="1076"/>
          <ac:spMkLst>
            <pc:docMk/>
            <pc:sldMk cId="2758399077" sldId="555"/>
            <ac:spMk id="4" creationId="{3082894B-4BDC-3E8C-220D-BF52AF1F1F5D}"/>
          </ac:spMkLst>
        </pc:spChg>
        <pc:picChg chg="add mod ord">
          <ac:chgData name="Philippe Nivlet" userId="79b2451f-3b26-40ba-86c6-8a07d3ffc672" providerId="ADAL" clId="{F2EBAFA9-D1D5-4A99-B23E-69DBCF4A48F1}" dt="2025-03-08T10:29:27.656" v="32745" actId="1076"/>
          <ac:picMkLst>
            <pc:docMk/>
            <pc:sldMk cId="2758399077" sldId="555"/>
            <ac:picMk id="8" creationId="{64F46670-DF28-BFC6-1811-4F4898BAE5DB}"/>
          </ac:picMkLst>
        </pc:picChg>
        <pc:picChg chg="add mod">
          <ac:chgData name="Philippe Nivlet" userId="79b2451f-3b26-40ba-86c6-8a07d3ffc672" providerId="ADAL" clId="{F2EBAFA9-D1D5-4A99-B23E-69DBCF4A48F1}" dt="2025-03-08T10:29:24.922" v="32744" actId="1076"/>
          <ac:picMkLst>
            <pc:docMk/>
            <pc:sldMk cId="2758399077" sldId="555"/>
            <ac:picMk id="3076" creationId="{55344B6D-54A4-CBA0-698E-DBAE344FCABC}"/>
          </ac:picMkLst>
        </pc:picChg>
      </pc:sldChg>
      <pc:sldChg chg="addSp modSp add mod">
        <pc:chgData name="Philippe Nivlet" userId="79b2451f-3b26-40ba-86c6-8a07d3ffc672" providerId="ADAL" clId="{F2EBAFA9-D1D5-4A99-B23E-69DBCF4A48F1}" dt="2025-03-08T10:36:30.821" v="32903" actId="20577"/>
        <pc:sldMkLst>
          <pc:docMk/>
          <pc:sldMk cId="341233005" sldId="556"/>
        </pc:sldMkLst>
        <pc:spChg chg="mod">
          <ac:chgData name="Philippe Nivlet" userId="79b2451f-3b26-40ba-86c6-8a07d3ffc672" providerId="ADAL" clId="{F2EBAFA9-D1D5-4A99-B23E-69DBCF4A48F1}" dt="2025-03-08T10:35:15.440" v="32864" actId="20577"/>
          <ac:spMkLst>
            <pc:docMk/>
            <pc:sldMk cId="341233005" sldId="556"/>
            <ac:spMk id="2" creationId="{03F9CB82-CC88-03F6-63D0-8597097AE323}"/>
          </ac:spMkLst>
        </pc:spChg>
        <pc:spChg chg="mod">
          <ac:chgData name="Philippe Nivlet" userId="79b2451f-3b26-40ba-86c6-8a07d3ffc672" providerId="ADAL" clId="{F2EBAFA9-D1D5-4A99-B23E-69DBCF4A48F1}" dt="2025-03-08T10:34:12.445" v="32801" actId="20577"/>
          <ac:spMkLst>
            <pc:docMk/>
            <pc:sldMk cId="341233005" sldId="556"/>
            <ac:spMk id="3" creationId="{A6DC3AFF-F6BA-D743-81B0-DCE074E5E051}"/>
          </ac:spMkLst>
        </pc:spChg>
        <pc:spChg chg="mod">
          <ac:chgData name="Philippe Nivlet" userId="79b2451f-3b26-40ba-86c6-8a07d3ffc672" providerId="ADAL" clId="{F2EBAFA9-D1D5-4A99-B23E-69DBCF4A48F1}" dt="2025-03-08T10:34:48.828" v="32823" actId="20577"/>
          <ac:spMkLst>
            <pc:docMk/>
            <pc:sldMk cId="341233005" sldId="556"/>
            <ac:spMk id="4" creationId="{7FD86074-0A91-DA58-C51C-F8EBB003049E}"/>
          </ac:spMkLst>
        </pc:spChg>
        <pc:graphicFrameChg chg="add mod modGraphic">
          <ac:chgData name="Philippe Nivlet" userId="79b2451f-3b26-40ba-86c6-8a07d3ffc672" providerId="ADAL" clId="{F2EBAFA9-D1D5-4A99-B23E-69DBCF4A48F1}" dt="2025-03-08T10:36:17.095" v="32899" actId="20577"/>
          <ac:graphicFrameMkLst>
            <pc:docMk/>
            <pc:sldMk cId="341233005" sldId="556"/>
            <ac:graphicFrameMk id="7" creationId="{22003A29-EA17-98D4-6ED4-320D155110DF}"/>
          </ac:graphicFrameMkLst>
        </pc:graphicFrameChg>
        <pc:graphicFrameChg chg="add mod modGraphic">
          <ac:chgData name="Philippe Nivlet" userId="79b2451f-3b26-40ba-86c6-8a07d3ffc672" providerId="ADAL" clId="{F2EBAFA9-D1D5-4A99-B23E-69DBCF4A48F1}" dt="2025-03-08T10:36:30.821" v="32903" actId="20577"/>
          <ac:graphicFrameMkLst>
            <pc:docMk/>
            <pc:sldMk cId="341233005" sldId="556"/>
            <ac:graphicFrameMk id="8" creationId="{AA039CF9-86CC-5F15-829B-5F76A7CD61E9}"/>
          </ac:graphicFrameMkLst>
        </pc:graphicFrameChg>
        <pc:picChg chg="add mod">
          <ac:chgData name="Philippe Nivlet" userId="79b2451f-3b26-40ba-86c6-8a07d3ffc672" providerId="ADAL" clId="{F2EBAFA9-D1D5-4A99-B23E-69DBCF4A48F1}" dt="2025-03-08T10:34:26.130" v="32803" actId="1076"/>
          <ac:picMkLst>
            <pc:docMk/>
            <pc:sldMk cId="341233005" sldId="556"/>
            <ac:picMk id="6" creationId="{2B8A09DE-6811-1143-E3A5-63A4C544E1E7}"/>
          </ac:picMkLst>
        </pc:picChg>
      </pc:sldChg>
      <pc:sldChg chg="addSp modSp new mod ord">
        <pc:chgData name="Philippe Nivlet" userId="79b2451f-3b26-40ba-86c6-8a07d3ffc672" providerId="ADAL" clId="{F2EBAFA9-D1D5-4A99-B23E-69DBCF4A48F1}" dt="2025-03-10T07:57:48.194" v="35106" actId="1076"/>
        <pc:sldMkLst>
          <pc:docMk/>
          <pc:sldMk cId="60937938" sldId="557"/>
        </pc:sldMkLst>
        <pc:spChg chg="mod">
          <ac:chgData name="Philippe Nivlet" userId="79b2451f-3b26-40ba-86c6-8a07d3ffc672" providerId="ADAL" clId="{F2EBAFA9-D1D5-4A99-B23E-69DBCF4A48F1}" dt="2025-03-08T10:18:54.778" v="32525" actId="20577"/>
          <ac:spMkLst>
            <pc:docMk/>
            <pc:sldMk cId="60937938" sldId="557"/>
            <ac:spMk id="2" creationId="{A316191C-F793-5B54-1F39-A8E4692AD9BE}"/>
          </ac:spMkLst>
        </pc:spChg>
        <pc:picChg chg="add mod">
          <ac:chgData name="Philippe Nivlet" userId="79b2451f-3b26-40ba-86c6-8a07d3ffc672" providerId="ADAL" clId="{F2EBAFA9-D1D5-4A99-B23E-69DBCF4A48F1}" dt="2025-03-10T07:57:48.194" v="35106" actId="1076"/>
          <ac:picMkLst>
            <pc:docMk/>
            <pc:sldMk cId="60937938" sldId="557"/>
            <ac:picMk id="7" creationId="{914F052E-99EF-8C6A-7FE4-6486C45FD6B1}"/>
          </ac:picMkLst>
        </pc:picChg>
      </pc:sldChg>
      <pc:sldChg chg="addSp delSp modSp add mod ord">
        <pc:chgData name="Philippe Nivlet" userId="79b2451f-3b26-40ba-86c6-8a07d3ffc672" providerId="ADAL" clId="{F2EBAFA9-D1D5-4A99-B23E-69DBCF4A48F1}" dt="2025-03-08T10:42:52.339" v="32942" actId="26606"/>
        <pc:sldMkLst>
          <pc:docMk/>
          <pc:sldMk cId="1971964635" sldId="558"/>
        </pc:sldMkLst>
        <pc:spChg chg="mod">
          <ac:chgData name="Philippe Nivlet" userId="79b2451f-3b26-40ba-86c6-8a07d3ffc672" providerId="ADAL" clId="{F2EBAFA9-D1D5-4A99-B23E-69DBCF4A48F1}" dt="2025-03-08T10:39:44.838" v="32934" actId="20577"/>
          <ac:spMkLst>
            <pc:docMk/>
            <pc:sldMk cId="1971964635" sldId="558"/>
            <ac:spMk id="25609" creationId="{5A460BD6-422B-61EE-55ED-457CAB2B58BA}"/>
          </ac:spMkLst>
        </pc:spChg>
        <pc:picChg chg="add mod">
          <ac:chgData name="Philippe Nivlet" userId="79b2451f-3b26-40ba-86c6-8a07d3ffc672" providerId="ADAL" clId="{F2EBAFA9-D1D5-4A99-B23E-69DBCF4A48F1}" dt="2025-03-08T10:42:52.339" v="32942" actId="26606"/>
          <ac:picMkLst>
            <pc:docMk/>
            <pc:sldMk cId="1971964635" sldId="558"/>
            <ac:picMk id="3" creationId="{8FA083F5-D90A-9F55-94BE-F2D474E96C09}"/>
          </ac:picMkLst>
        </pc:picChg>
      </pc:sldChg>
      <pc:sldChg chg="modSp add mod">
        <pc:chgData name="Philippe Nivlet" userId="79b2451f-3b26-40ba-86c6-8a07d3ffc672" providerId="ADAL" clId="{F2EBAFA9-D1D5-4A99-B23E-69DBCF4A48F1}" dt="2025-03-08T15:29:59.927" v="33051" actId="20577"/>
        <pc:sldMkLst>
          <pc:docMk/>
          <pc:sldMk cId="1393647391" sldId="559"/>
        </pc:sldMkLst>
        <pc:spChg chg="mod">
          <ac:chgData name="Philippe Nivlet" userId="79b2451f-3b26-40ba-86c6-8a07d3ffc672" providerId="ADAL" clId="{F2EBAFA9-D1D5-4A99-B23E-69DBCF4A48F1}" dt="2025-03-08T15:29:59.927" v="33051" actId="20577"/>
          <ac:spMkLst>
            <pc:docMk/>
            <pc:sldMk cId="1393647391" sldId="559"/>
            <ac:spMk id="12" creationId="{E862097B-F2D1-ED7B-BCD1-F35AA73AB091}"/>
          </ac:spMkLst>
        </pc:spChg>
      </pc:sldChg>
      <pc:sldChg chg="addSp delSp modSp add mod">
        <pc:chgData name="Philippe Nivlet" userId="79b2451f-3b26-40ba-86c6-8a07d3ffc672" providerId="ADAL" clId="{F2EBAFA9-D1D5-4A99-B23E-69DBCF4A48F1}" dt="2025-03-08T15:36:38.062" v="33230" actId="1076"/>
        <pc:sldMkLst>
          <pc:docMk/>
          <pc:sldMk cId="1956756564" sldId="560"/>
        </pc:sldMkLst>
        <pc:spChg chg="mod">
          <ac:chgData name="Philippe Nivlet" userId="79b2451f-3b26-40ba-86c6-8a07d3ffc672" providerId="ADAL" clId="{F2EBAFA9-D1D5-4A99-B23E-69DBCF4A48F1}" dt="2025-03-08T15:31:29.888" v="33076" actId="20577"/>
          <ac:spMkLst>
            <pc:docMk/>
            <pc:sldMk cId="1956756564" sldId="560"/>
            <ac:spMk id="2" creationId="{6CA59586-C0B6-4CB9-1A8E-CCFF18A026BD}"/>
          </ac:spMkLst>
        </pc:spChg>
        <pc:spChg chg="add mod">
          <ac:chgData name="Philippe Nivlet" userId="79b2451f-3b26-40ba-86c6-8a07d3ffc672" providerId="ADAL" clId="{F2EBAFA9-D1D5-4A99-B23E-69DBCF4A48F1}" dt="2025-03-08T15:33:13.700" v="33142" actId="1076"/>
          <ac:spMkLst>
            <pc:docMk/>
            <pc:sldMk cId="1956756564" sldId="560"/>
            <ac:spMk id="9" creationId="{D444A45E-6C14-F390-6B0D-648DB5FD248F}"/>
          </ac:spMkLst>
        </pc:spChg>
        <pc:spChg chg="add mod">
          <ac:chgData name="Philippe Nivlet" userId="79b2451f-3b26-40ba-86c6-8a07d3ffc672" providerId="ADAL" clId="{F2EBAFA9-D1D5-4A99-B23E-69DBCF4A48F1}" dt="2025-03-08T15:33:13.700" v="33142" actId="1076"/>
          <ac:spMkLst>
            <pc:docMk/>
            <pc:sldMk cId="1956756564" sldId="560"/>
            <ac:spMk id="10" creationId="{6C9C5970-EF39-28D5-84CD-9988FECBB1B8}"/>
          </ac:spMkLst>
        </pc:spChg>
        <pc:spChg chg="add mod">
          <ac:chgData name="Philippe Nivlet" userId="79b2451f-3b26-40ba-86c6-8a07d3ffc672" providerId="ADAL" clId="{F2EBAFA9-D1D5-4A99-B23E-69DBCF4A48F1}" dt="2025-03-08T15:33:13.700" v="33142" actId="1076"/>
          <ac:spMkLst>
            <pc:docMk/>
            <pc:sldMk cId="1956756564" sldId="560"/>
            <ac:spMk id="11" creationId="{4AB26F90-F40F-9DA7-7656-2103F7A74285}"/>
          </ac:spMkLst>
        </pc:spChg>
        <pc:spChg chg="add mod">
          <ac:chgData name="Philippe Nivlet" userId="79b2451f-3b26-40ba-86c6-8a07d3ffc672" providerId="ADAL" clId="{F2EBAFA9-D1D5-4A99-B23E-69DBCF4A48F1}" dt="2025-03-08T15:33:13.700" v="33142" actId="1076"/>
          <ac:spMkLst>
            <pc:docMk/>
            <pc:sldMk cId="1956756564" sldId="560"/>
            <ac:spMk id="12" creationId="{73C305DC-79F1-FE9F-E316-76F8D3DA7F06}"/>
          </ac:spMkLst>
        </pc:spChg>
        <pc:spChg chg="add mod">
          <ac:chgData name="Philippe Nivlet" userId="79b2451f-3b26-40ba-86c6-8a07d3ffc672" providerId="ADAL" clId="{F2EBAFA9-D1D5-4A99-B23E-69DBCF4A48F1}" dt="2025-03-08T15:33:13.700" v="33142" actId="1076"/>
          <ac:spMkLst>
            <pc:docMk/>
            <pc:sldMk cId="1956756564" sldId="560"/>
            <ac:spMk id="13" creationId="{A6EB4747-811D-FADF-F362-978C89C6DD8A}"/>
          </ac:spMkLst>
        </pc:spChg>
        <pc:spChg chg="add mod">
          <ac:chgData name="Philippe Nivlet" userId="79b2451f-3b26-40ba-86c6-8a07d3ffc672" providerId="ADAL" clId="{F2EBAFA9-D1D5-4A99-B23E-69DBCF4A48F1}" dt="2025-03-08T15:34:44.590" v="33223" actId="208"/>
          <ac:spMkLst>
            <pc:docMk/>
            <pc:sldMk cId="1956756564" sldId="560"/>
            <ac:spMk id="14" creationId="{73256976-06EF-7A1A-43D0-F5C31328E704}"/>
          </ac:spMkLst>
        </pc:spChg>
        <pc:spChg chg="add mod">
          <ac:chgData name="Philippe Nivlet" userId="79b2451f-3b26-40ba-86c6-8a07d3ffc672" providerId="ADAL" clId="{F2EBAFA9-D1D5-4A99-B23E-69DBCF4A48F1}" dt="2025-03-08T15:36:38.062" v="33230" actId="1076"/>
          <ac:spMkLst>
            <pc:docMk/>
            <pc:sldMk cId="1956756564" sldId="560"/>
            <ac:spMk id="17" creationId="{56D15D12-0AEB-6493-8BD9-AC2B0E05914A}"/>
          </ac:spMkLst>
        </pc:spChg>
        <pc:picChg chg="add mod ord">
          <ac:chgData name="Philippe Nivlet" userId="79b2451f-3b26-40ba-86c6-8a07d3ffc672" providerId="ADAL" clId="{F2EBAFA9-D1D5-4A99-B23E-69DBCF4A48F1}" dt="2025-03-08T15:33:13.700" v="33142" actId="1076"/>
          <ac:picMkLst>
            <pc:docMk/>
            <pc:sldMk cId="1956756564" sldId="560"/>
            <ac:picMk id="8" creationId="{5A405149-F9AF-65D3-8708-2DB1601C5348}"/>
          </ac:picMkLst>
        </pc:picChg>
        <pc:picChg chg="add mod">
          <ac:chgData name="Philippe Nivlet" userId="79b2451f-3b26-40ba-86c6-8a07d3ffc672" providerId="ADAL" clId="{F2EBAFA9-D1D5-4A99-B23E-69DBCF4A48F1}" dt="2025-03-08T15:36:16.829" v="33226" actId="1076"/>
          <ac:picMkLst>
            <pc:docMk/>
            <pc:sldMk cId="1956756564" sldId="560"/>
            <ac:picMk id="16" creationId="{3430E8DF-2E64-F514-1B10-2430DE9CEC2A}"/>
          </ac:picMkLst>
        </pc:picChg>
      </pc:sldChg>
      <pc:sldChg chg="addSp delSp modSp add mod">
        <pc:chgData name="Philippe Nivlet" userId="79b2451f-3b26-40ba-86c6-8a07d3ffc672" providerId="ADAL" clId="{F2EBAFA9-D1D5-4A99-B23E-69DBCF4A48F1}" dt="2025-03-08T16:11:18.547" v="33785" actId="947"/>
        <pc:sldMkLst>
          <pc:docMk/>
          <pc:sldMk cId="1056020388" sldId="561"/>
        </pc:sldMkLst>
        <pc:spChg chg="mod">
          <ac:chgData name="Philippe Nivlet" userId="79b2451f-3b26-40ba-86c6-8a07d3ffc672" providerId="ADAL" clId="{F2EBAFA9-D1D5-4A99-B23E-69DBCF4A48F1}" dt="2025-03-08T15:42:11.496" v="33281" actId="20577"/>
          <ac:spMkLst>
            <pc:docMk/>
            <pc:sldMk cId="1056020388" sldId="561"/>
            <ac:spMk id="2" creationId="{C236E84F-0E32-FA6A-65CD-7E01F15731C3}"/>
          </ac:spMkLst>
        </pc:spChg>
        <pc:spChg chg="add mod">
          <ac:chgData name="Philippe Nivlet" userId="79b2451f-3b26-40ba-86c6-8a07d3ffc672" providerId="ADAL" clId="{F2EBAFA9-D1D5-4A99-B23E-69DBCF4A48F1}" dt="2025-03-08T16:11:18.547" v="33785" actId="947"/>
          <ac:spMkLst>
            <pc:docMk/>
            <pc:sldMk cId="1056020388" sldId="561"/>
            <ac:spMk id="9" creationId="{4748FC50-9F4A-796E-6A99-3817828FAB08}"/>
          </ac:spMkLst>
        </pc:spChg>
        <pc:spChg chg="add mod ord">
          <ac:chgData name="Philippe Nivlet" userId="79b2451f-3b26-40ba-86c6-8a07d3ffc672" providerId="ADAL" clId="{F2EBAFA9-D1D5-4A99-B23E-69DBCF4A48F1}" dt="2025-03-08T15:56:17.002" v="33577" actId="14100"/>
          <ac:spMkLst>
            <pc:docMk/>
            <pc:sldMk cId="1056020388" sldId="561"/>
            <ac:spMk id="10" creationId="{D849E5ED-C1DA-F38E-A859-821E9F542FC8}"/>
          </ac:spMkLst>
        </pc:spChg>
        <pc:graphicFrameChg chg="add mod modGraphic">
          <ac:chgData name="Philippe Nivlet" userId="79b2451f-3b26-40ba-86c6-8a07d3ffc672" providerId="ADAL" clId="{F2EBAFA9-D1D5-4A99-B23E-69DBCF4A48F1}" dt="2025-03-08T16:04:17.477" v="33721" actId="20577"/>
          <ac:graphicFrameMkLst>
            <pc:docMk/>
            <pc:sldMk cId="1056020388" sldId="561"/>
            <ac:graphicFrameMk id="14" creationId="{2DE336B8-ADFD-BE09-44FD-89C493153E46}"/>
          </ac:graphicFrameMkLst>
        </pc:graphicFrameChg>
      </pc:sldChg>
      <pc:sldChg chg="add del">
        <pc:chgData name="Philippe Nivlet" userId="79b2451f-3b26-40ba-86c6-8a07d3ffc672" providerId="ADAL" clId="{F2EBAFA9-D1D5-4A99-B23E-69DBCF4A48F1}" dt="2025-03-08T16:11:42.135" v="33787" actId="47"/>
        <pc:sldMkLst>
          <pc:docMk/>
          <pc:sldMk cId="2394586629" sldId="562"/>
        </pc:sldMkLst>
      </pc:sldChg>
      <pc:sldChg chg="addSp modSp add mod">
        <pc:chgData name="Philippe Nivlet" userId="79b2451f-3b26-40ba-86c6-8a07d3ffc672" providerId="ADAL" clId="{F2EBAFA9-D1D5-4A99-B23E-69DBCF4A48F1}" dt="2025-03-10T15:09:57.087" v="35293" actId="1076"/>
        <pc:sldMkLst>
          <pc:docMk/>
          <pc:sldMk cId="3881567113" sldId="562"/>
        </pc:sldMkLst>
        <pc:spChg chg="add mod">
          <ac:chgData name="Philippe Nivlet" userId="79b2451f-3b26-40ba-86c6-8a07d3ffc672" providerId="ADAL" clId="{F2EBAFA9-D1D5-4A99-B23E-69DBCF4A48F1}" dt="2025-03-10T15:09:41.223" v="35291" actId="1076"/>
          <ac:spMkLst>
            <pc:docMk/>
            <pc:sldMk cId="3881567113" sldId="562"/>
            <ac:spMk id="3" creationId="{931BC839-9BB2-EDF1-781B-C3203D89C0BB}"/>
          </ac:spMkLst>
        </pc:spChg>
        <pc:spChg chg="add mod">
          <ac:chgData name="Philippe Nivlet" userId="79b2451f-3b26-40ba-86c6-8a07d3ffc672" providerId="ADAL" clId="{F2EBAFA9-D1D5-4A99-B23E-69DBCF4A48F1}" dt="2025-03-10T15:09:57.087" v="35293" actId="1076"/>
          <ac:spMkLst>
            <pc:docMk/>
            <pc:sldMk cId="3881567113" sldId="562"/>
            <ac:spMk id="5" creationId="{7C3F73DE-B64A-491A-3C18-DA36D19809CC}"/>
          </ac:spMkLst>
        </pc:spChg>
      </pc:sldChg>
      <pc:sldChg chg="new del">
        <pc:chgData name="Philippe Nivlet" userId="79b2451f-3b26-40ba-86c6-8a07d3ffc672" providerId="ADAL" clId="{F2EBAFA9-D1D5-4A99-B23E-69DBCF4A48F1}" dt="2025-03-08T16:11:31.987" v="33786" actId="47"/>
        <pc:sldMkLst>
          <pc:docMk/>
          <pc:sldMk cId="3683139379" sldId="563"/>
        </pc:sldMkLst>
      </pc:sldChg>
      <pc:sldChg chg="addSp delSp modSp new mod">
        <pc:chgData name="Philippe Nivlet" userId="79b2451f-3b26-40ba-86c6-8a07d3ffc672" providerId="ADAL" clId="{F2EBAFA9-D1D5-4A99-B23E-69DBCF4A48F1}" dt="2025-03-08T16:08:00.038" v="33762" actId="1076"/>
        <pc:sldMkLst>
          <pc:docMk/>
          <pc:sldMk cId="1465831489" sldId="564"/>
        </pc:sldMkLst>
        <pc:spChg chg="mod">
          <ac:chgData name="Philippe Nivlet" userId="79b2451f-3b26-40ba-86c6-8a07d3ffc672" providerId="ADAL" clId="{F2EBAFA9-D1D5-4A99-B23E-69DBCF4A48F1}" dt="2025-03-08T15:42:04.632" v="33280" actId="20577"/>
          <ac:spMkLst>
            <pc:docMk/>
            <pc:sldMk cId="1465831489" sldId="564"/>
            <ac:spMk id="2" creationId="{7B03138A-0647-C295-240D-B16AC78399E7}"/>
          </ac:spMkLst>
        </pc:spChg>
        <pc:spChg chg="mod">
          <ac:chgData name="Philippe Nivlet" userId="79b2451f-3b26-40ba-86c6-8a07d3ffc672" providerId="ADAL" clId="{F2EBAFA9-D1D5-4A99-B23E-69DBCF4A48F1}" dt="2025-03-08T15:44:03.353" v="33296" actId="20577"/>
          <ac:spMkLst>
            <pc:docMk/>
            <pc:sldMk cId="1465831489" sldId="564"/>
            <ac:spMk id="3" creationId="{34ACE2CE-6865-72D8-C000-C780B4753CE1}"/>
          </ac:spMkLst>
        </pc:spChg>
        <pc:spChg chg="add mod">
          <ac:chgData name="Philippe Nivlet" userId="79b2451f-3b26-40ba-86c6-8a07d3ffc672" providerId="ADAL" clId="{F2EBAFA9-D1D5-4A99-B23E-69DBCF4A48F1}" dt="2025-03-08T16:07:23.482" v="33735" actId="20577"/>
          <ac:spMkLst>
            <pc:docMk/>
            <pc:sldMk cId="1465831489" sldId="564"/>
            <ac:spMk id="12" creationId="{23C29A54-810D-FB60-2BD5-16D1FEC11CD3}"/>
          </ac:spMkLst>
        </pc:spChg>
        <pc:spChg chg="add mod">
          <ac:chgData name="Philippe Nivlet" userId="79b2451f-3b26-40ba-86c6-8a07d3ffc672" providerId="ADAL" clId="{F2EBAFA9-D1D5-4A99-B23E-69DBCF4A48F1}" dt="2025-03-08T16:08:00.038" v="33762" actId="1076"/>
          <ac:spMkLst>
            <pc:docMk/>
            <pc:sldMk cId="1465831489" sldId="564"/>
            <ac:spMk id="14" creationId="{00E5B136-2C4F-02CD-42FF-33BC13AEA711}"/>
          </ac:spMkLst>
        </pc:spChg>
        <pc:picChg chg="add mod">
          <ac:chgData name="Philippe Nivlet" userId="79b2451f-3b26-40ba-86c6-8a07d3ffc672" providerId="ADAL" clId="{F2EBAFA9-D1D5-4A99-B23E-69DBCF4A48F1}" dt="2025-03-08T15:41:52.391" v="33262" actId="1076"/>
          <ac:picMkLst>
            <pc:docMk/>
            <pc:sldMk cId="1465831489" sldId="564"/>
            <ac:picMk id="7" creationId="{F6AF5255-E876-3831-73AA-436E9269F845}"/>
          </ac:picMkLst>
        </pc:picChg>
        <pc:cxnChg chg="add">
          <ac:chgData name="Philippe Nivlet" userId="79b2451f-3b26-40ba-86c6-8a07d3ffc672" providerId="ADAL" clId="{F2EBAFA9-D1D5-4A99-B23E-69DBCF4A48F1}" dt="2025-03-08T15:43:17.160" v="33286" actId="11529"/>
          <ac:cxnSpMkLst>
            <pc:docMk/>
            <pc:sldMk cId="1465831489" sldId="564"/>
            <ac:cxnSpMk id="9" creationId="{7E6F82A4-C544-4AF5-02D9-ED7930B8FDBA}"/>
          </ac:cxnSpMkLst>
        </pc:cxnChg>
        <pc:cxnChg chg="add">
          <ac:chgData name="Philippe Nivlet" userId="79b2451f-3b26-40ba-86c6-8a07d3ffc672" providerId="ADAL" clId="{F2EBAFA9-D1D5-4A99-B23E-69DBCF4A48F1}" dt="2025-03-08T15:43:23.728" v="33287" actId="11529"/>
          <ac:cxnSpMkLst>
            <pc:docMk/>
            <pc:sldMk cId="1465831489" sldId="564"/>
            <ac:cxnSpMk id="11" creationId="{7148125F-5CFE-3D6D-1314-A0CEB87E24DE}"/>
          </ac:cxnSpMkLst>
        </pc:cxnChg>
        <pc:cxnChg chg="add mod">
          <ac:chgData name="Philippe Nivlet" userId="79b2451f-3b26-40ba-86c6-8a07d3ffc672" providerId="ADAL" clId="{F2EBAFA9-D1D5-4A99-B23E-69DBCF4A48F1}" dt="2025-03-08T16:07:35.413" v="33737" actId="1076"/>
          <ac:cxnSpMkLst>
            <pc:docMk/>
            <pc:sldMk cId="1465831489" sldId="564"/>
            <ac:cxnSpMk id="13" creationId="{892CB1EB-1CF3-824B-7E3D-B4EEDCAFB607}"/>
          </ac:cxnSpMkLst>
        </pc:cxnChg>
      </pc:sldChg>
      <pc:sldChg chg="modSp add mod">
        <pc:chgData name="Philippe Nivlet" userId="79b2451f-3b26-40ba-86c6-8a07d3ffc672" providerId="ADAL" clId="{F2EBAFA9-D1D5-4A99-B23E-69DBCF4A48F1}" dt="2025-03-08T16:27:01.055" v="34114" actId="1076"/>
        <pc:sldMkLst>
          <pc:docMk/>
          <pc:sldMk cId="957149952" sldId="565"/>
        </pc:sldMkLst>
        <pc:spChg chg="mod">
          <ac:chgData name="Philippe Nivlet" userId="79b2451f-3b26-40ba-86c6-8a07d3ffc672" providerId="ADAL" clId="{F2EBAFA9-D1D5-4A99-B23E-69DBCF4A48F1}" dt="2025-03-08T16:22:05.269" v="33995" actId="20577"/>
          <ac:spMkLst>
            <pc:docMk/>
            <pc:sldMk cId="957149952" sldId="565"/>
            <ac:spMk id="9" creationId="{98905826-688A-A7DF-CD5B-2F2E6BB25308}"/>
          </ac:spMkLst>
        </pc:spChg>
        <pc:graphicFrameChg chg="mod modGraphic">
          <ac:chgData name="Philippe Nivlet" userId="79b2451f-3b26-40ba-86c6-8a07d3ffc672" providerId="ADAL" clId="{F2EBAFA9-D1D5-4A99-B23E-69DBCF4A48F1}" dt="2025-03-08T16:27:01.055" v="34114" actId="1076"/>
          <ac:graphicFrameMkLst>
            <pc:docMk/>
            <pc:sldMk cId="957149952" sldId="565"/>
            <ac:graphicFrameMk id="14" creationId="{C4093822-4E98-2408-3E1D-43FFAC030C92}"/>
          </ac:graphicFrameMkLst>
        </pc:graphicFrameChg>
      </pc:sldChg>
      <pc:sldChg chg="addSp modSp new mod">
        <pc:chgData name="Philippe Nivlet" userId="79b2451f-3b26-40ba-86c6-8a07d3ffc672" providerId="ADAL" clId="{F2EBAFA9-D1D5-4A99-B23E-69DBCF4A48F1}" dt="2025-03-08T16:27:22.518" v="34140" actId="1076"/>
        <pc:sldMkLst>
          <pc:docMk/>
          <pc:sldMk cId="1756367209" sldId="566"/>
        </pc:sldMkLst>
        <pc:spChg chg="mod">
          <ac:chgData name="Philippe Nivlet" userId="79b2451f-3b26-40ba-86c6-8a07d3ffc672" providerId="ADAL" clId="{F2EBAFA9-D1D5-4A99-B23E-69DBCF4A48F1}" dt="2025-03-08T16:27:18.358" v="34138" actId="20577"/>
          <ac:spMkLst>
            <pc:docMk/>
            <pc:sldMk cId="1756367209" sldId="566"/>
            <ac:spMk id="2" creationId="{731892B8-B62B-BC67-E5D2-ABDDB80F6436}"/>
          </ac:spMkLst>
        </pc:spChg>
        <pc:picChg chg="add mod">
          <ac:chgData name="Philippe Nivlet" userId="79b2451f-3b26-40ba-86c6-8a07d3ffc672" providerId="ADAL" clId="{F2EBAFA9-D1D5-4A99-B23E-69DBCF4A48F1}" dt="2025-03-08T16:27:22.518" v="34140" actId="1076"/>
          <ac:picMkLst>
            <pc:docMk/>
            <pc:sldMk cId="1756367209" sldId="566"/>
            <ac:picMk id="7" creationId="{F34AE46C-408B-1F6F-6C28-18830A71FE3F}"/>
          </ac:picMkLst>
        </pc:picChg>
      </pc:sldChg>
      <pc:sldChg chg="addSp delSp modSp new mod">
        <pc:chgData name="Philippe Nivlet" userId="79b2451f-3b26-40ba-86c6-8a07d3ffc672" providerId="ADAL" clId="{F2EBAFA9-D1D5-4A99-B23E-69DBCF4A48F1}" dt="2025-03-08T16:31:46.338" v="34185" actId="1076"/>
        <pc:sldMkLst>
          <pc:docMk/>
          <pc:sldMk cId="2166433051" sldId="567"/>
        </pc:sldMkLst>
        <pc:spChg chg="mod">
          <ac:chgData name="Philippe Nivlet" userId="79b2451f-3b26-40ba-86c6-8a07d3ffc672" providerId="ADAL" clId="{F2EBAFA9-D1D5-4A99-B23E-69DBCF4A48F1}" dt="2025-03-08T16:31:02.944" v="34175" actId="1076"/>
          <ac:spMkLst>
            <pc:docMk/>
            <pc:sldMk cId="2166433051" sldId="567"/>
            <ac:spMk id="2" creationId="{2DE1AC8C-BB0E-B729-FC91-AE736717E9D6}"/>
          </ac:spMkLst>
        </pc:spChg>
        <pc:picChg chg="add mod">
          <ac:chgData name="Philippe Nivlet" userId="79b2451f-3b26-40ba-86c6-8a07d3ffc672" providerId="ADAL" clId="{F2EBAFA9-D1D5-4A99-B23E-69DBCF4A48F1}" dt="2025-03-08T16:31:46.338" v="34185" actId="1076"/>
          <ac:picMkLst>
            <pc:docMk/>
            <pc:sldMk cId="2166433051" sldId="567"/>
            <ac:picMk id="20" creationId="{57E5D3F4-1181-DDF6-C003-587868D09602}"/>
          </ac:picMkLst>
        </pc:picChg>
      </pc:sldChg>
      <pc:sldChg chg="addSp delSp modSp add mod ord">
        <pc:chgData name="Philippe Nivlet" userId="79b2451f-3b26-40ba-86c6-8a07d3ffc672" providerId="ADAL" clId="{F2EBAFA9-D1D5-4A99-B23E-69DBCF4A48F1}" dt="2025-03-08T16:40:11.938" v="34268" actId="20577"/>
        <pc:sldMkLst>
          <pc:docMk/>
          <pc:sldMk cId="4148020393" sldId="568"/>
        </pc:sldMkLst>
        <pc:spChg chg="mod">
          <ac:chgData name="Philippe Nivlet" userId="79b2451f-3b26-40ba-86c6-8a07d3ffc672" providerId="ADAL" clId="{F2EBAFA9-D1D5-4A99-B23E-69DBCF4A48F1}" dt="2025-03-08T16:40:11.938" v="34268" actId="20577"/>
          <ac:spMkLst>
            <pc:docMk/>
            <pc:sldMk cId="4148020393" sldId="568"/>
            <ac:spMk id="6" creationId="{F13C9FC2-B059-ADF6-8EEB-07B717A5E0D0}"/>
          </ac:spMkLst>
        </pc:spChg>
        <pc:spChg chg="mod">
          <ac:chgData name="Philippe Nivlet" userId="79b2451f-3b26-40ba-86c6-8a07d3ffc672" providerId="ADAL" clId="{F2EBAFA9-D1D5-4A99-B23E-69DBCF4A48F1}" dt="2025-03-08T16:39:15.324" v="34240" actId="1076"/>
          <ac:spMkLst>
            <pc:docMk/>
            <pc:sldMk cId="4148020393" sldId="568"/>
            <ac:spMk id="7" creationId="{CADC6DE3-371E-0F6F-D846-FDDD4064D173}"/>
          </ac:spMkLst>
        </pc:spChg>
        <pc:spChg chg="mod">
          <ac:chgData name="Philippe Nivlet" userId="79b2451f-3b26-40ba-86c6-8a07d3ffc672" providerId="ADAL" clId="{F2EBAFA9-D1D5-4A99-B23E-69DBCF4A48F1}" dt="2025-03-08T16:39:24.820" v="34242" actId="1076"/>
          <ac:spMkLst>
            <pc:docMk/>
            <pc:sldMk cId="4148020393" sldId="568"/>
            <ac:spMk id="8" creationId="{D5163860-1346-0B7A-A0FB-56923950150B}"/>
          </ac:spMkLst>
        </pc:spChg>
        <pc:spChg chg="mod">
          <ac:chgData name="Philippe Nivlet" userId="79b2451f-3b26-40ba-86c6-8a07d3ffc672" providerId="ADAL" clId="{F2EBAFA9-D1D5-4A99-B23E-69DBCF4A48F1}" dt="2025-03-08T16:39:20.802" v="34241" actId="1076"/>
          <ac:spMkLst>
            <pc:docMk/>
            <pc:sldMk cId="4148020393" sldId="568"/>
            <ac:spMk id="9" creationId="{1A258A4F-5C24-9BB4-A09B-A3B1290ECF21}"/>
          </ac:spMkLst>
        </pc:spChg>
        <pc:spChg chg="mod">
          <ac:chgData name="Philippe Nivlet" userId="79b2451f-3b26-40ba-86c6-8a07d3ffc672" providerId="ADAL" clId="{F2EBAFA9-D1D5-4A99-B23E-69DBCF4A48F1}" dt="2025-03-08T16:39:58.333" v="34248" actId="20577"/>
          <ac:spMkLst>
            <pc:docMk/>
            <pc:sldMk cId="4148020393" sldId="568"/>
            <ac:spMk id="11" creationId="{A5745FB4-3CB9-FA39-0E9E-04AC0C6B575C}"/>
          </ac:spMkLst>
        </pc:spChg>
        <pc:spChg chg="mod">
          <ac:chgData name="Philippe Nivlet" userId="79b2451f-3b26-40ba-86c6-8a07d3ffc672" providerId="ADAL" clId="{F2EBAFA9-D1D5-4A99-B23E-69DBCF4A48F1}" dt="2025-03-08T16:37:40.542" v="34229" actId="20577"/>
          <ac:spMkLst>
            <pc:docMk/>
            <pc:sldMk cId="4148020393" sldId="568"/>
            <ac:spMk id="17" creationId="{E61323A6-3CBB-1649-4A30-89015D78BC8A}"/>
          </ac:spMkLst>
        </pc:spChg>
      </pc:sldChg>
      <pc:sldChg chg="modSp add mod ord">
        <pc:chgData name="Philippe Nivlet" userId="79b2451f-3b26-40ba-86c6-8a07d3ffc672" providerId="ADAL" clId="{F2EBAFA9-D1D5-4A99-B23E-69DBCF4A48F1}" dt="2025-03-10T09:18:01.073" v="35273"/>
        <pc:sldMkLst>
          <pc:docMk/>
          <pc:sldMk cId="2493702528" sldId="569"/>
        </pc:sldMkLst>
        <pc:spChg chg="mod">
          <ac:chgData name="Philippe Nivlet" userId="79b2451f-3b26-40ba-86c6-8a07d3ffc672" providerId="ADAL" clId="{F2EBAFA9-D1D5-4A99-B23E-69DBCF4A48F1}" dt="2025-03-10T08:36:36.869" v="35128" actId="1076"/>
          <ac:spMkLst>
            <pc:docMk/>
            <pc:sldMk cId="2493702528" sldId="569"/>
            <ac:spMk id="2" creationId="{1F3AB910-B8C3-F8A7-E42B-8937FFEB3AF6}"/>
          </ac:spMkLst>
        </pc:spChg>
        <pc:spChg chg="mod">
          <ac:chgData name="Philippe Nivlet" userId="79b2451f-3b26-40ba-86c6-8a07d3ffc672" providerId="ADAL" clId="{F2EBAFA9-D1D5-4A99-B23E-69DBCF4A48F1}" dt="2025-03-08T16:32:20.571" v="34199" actId="20577"/>
          <ac:spMkLst>
            <pc:docMk/>
            <pc:sldMk cId="2493702528" sldId="569"/>
            <ac:spMk id="3" creationId="{AFADAFCD-4898-6D85-6737-308090066ED7}"/>
          </ac:spMkLst>
        </pc:spChg>
      </pc:sldChg>
      <pc:sldChg chg="modSp add del mod">
        <pc:chgData name="Philippe Nivlet" userId="79b2451f-3b26-40ba-86c6-8a07d3ffc672" providerId="ADAL" clId="{F2EBAFA9-D1D5-4A99-B23E-69DBCF4A48F1}" dt="2025-03-10T09:17:50.902" v="35271" actId="47"/>
        <pc:sldMkLst>
          <pc:docMk/>
          <pc:sldMk cId="3608049616" sldId="570"/>
        </pc:sldMkLst>
      </pc:sldChg>
      <pc:sldChg chg="addSp delSp modSp new mod">
        <pc:chgData name="Philippe Nivlet" userId="79b2451f-3b26-40ba-86c6-8a07d3ffc672" providerId="ADAL" clId="{F2EBAFA9-D1D5-4A99-B23E-69DBCF4A48F1}" dt="2025-03-10T06:49:00.351" v="34567" actId="207"/>
        <pc:sldMkLst>
          <pc:docMk/>
          <pc:sldMk cId="1738197208" sldId="571"/>
        </pc:sldMkLst>
        <pc:spChg chg="mod">
          <ac:chgData name="Philippe Nivlet" userId="79b2451f-3b26-40ba-86c6-8a07d3ffc672" providerId="ADAL" clId="{F2EBAFA9-D1D5-4A99-B23E-69DBCF4A48F1}" dt="2025-03-10T06:28:30.372" v="34321" actId="5793"/>
          <ac:spMkLst>
            <pc:docMk/>
            <pc:sldMk cId="1738197208" sldId="571"/>
            <ac:spMk id="2" creationId="{7C703F61-9209-1FB7-D858-279DB03C06E3}"/>
          </ac:spMkLst>
        </pc:spChg>
        <pc:spChg chg="mod">
          <ac:chgData name="Philippe Nivlet" userId="79b2451f-3b26-40ba-86c6-8a07d3ffc672" providerId="ADAL" clId="{F2EBAFA9-D1D5-4A99-B23E-69DBCF4A48F1}" dt="2025-03-10T06:49:00.351" v="34567" actId="207"/>
          <ac:spMkLst>
            <pc:docMk/>
            <pc:sldMk cId="1738197208" sldId="571"/>
            <ac:spMk id="4" creationId="{4B715068-7634-483A-5A2A-3C4D574C8D60}"/>
          </ac:spMkLst>
        </pc:spChg>
        <pc:picChg chg="add mod ord">
          <ac:chgData name="Philippe Nivlet" userId="79b2451f-3b26-40ba-86c6-8a07d3ffc672" providerId="ADAL" clId="{F2EBAFA9-D1D5-4A99-B23E-69DBCF4A48F1}" dt="2025-03-10T06:28:33.399" v="34322" actId="22"/>
          <ac:picMkLst>
            <pc:docMk/>
            <pc:sldMk cId="1738197208" sldId="571"/>
            <ac:picMk id="7" creationId="{72960BFE-14E3-E2F2-D684-D814F94B4A33}"/>
          </ac:picMkLst>
        </pc:picChg>
      </pc:sldChg>
      <pc:sldChg chg="addSp delSp modSp add mod">
        <pc:chgData name="Philippe Nivlet" userId="79b2451f-3b26-40ba-86c6-8a07d3ffc672" providerId="ADAL" clId="{F2EBAFA9-D1D5-4A99-B23E-69DBCF4A48F1}" dt="2025-03-13T08:22:37.800" v="37331" actId="1076"/>
        <pc:sldMkLst>
          <pc:docMk/>
          <pc:sldMk cId="2025409099" sldId="572"/>
        </pc:sldMkLst>
        <pc:spChg chg="mod">
          <ac:chgData name="Philippe Nivlet" userId="79b2451f-3b26-40ba-86c6-8a07d3ffc672" providerId="ADAL" clId="{F2EBAFA9-D1D5-4A99-B23E-69DBCF4A48F1}" dt="2025-03-11T19:01:18.565" v="36419" actId="20577"/>
          <ac:spMkLst>
            <pc:docMk/>
            <pc:sldMk cId="2025409099" sldId="572"/>
            <ac:spMk id="9" creationId="{263C7775-AE2A-106E-F4F6-46CAE152E742}"/>
          </ac:spMkLst>
        </pc:spChg>
        <pc:spChg chg="mod">
          <ac:chgData name="Philippe Nivlet" userId="79b2451f-3b26-40ba-86c6-8a07d3ffc672" providerId="ADAL" clId="{F2EBAFA9-D1D5-4A99-B23E-69DBCF4A48F1}" dt="2025-03-11T19:04:02.178" v="36585" actId="20577"/>
          <ac:spMkLst>
            <pc:docMk/>
            <pc:sldMk cId="2025409099" sldId="572"/>
            <ac:spMk id="10" creationId="{3CA8EB7D-EEC0-CBE9-F355-3A158E0EAB2B}"/>
          </ac:spMkLst>
        </pc:spChg>
        <pc:picChg chg="add mod">
          <ac:chgData name="Philippe Nivlet" userId="79b2451f-3b26-40ba-86c6-8a07d3ffc672" providerId="ADAL" clId="{F2EBAFA9-D1D5-4A99-B23E-69DBCF4A48F1}" dt="2025-03-13T08:22:37.800" v="37331" actId="1076"/>
          <ac:picMkLst>
            <pc:docMk/>
            <pc:sldMk cId="2025409099" sldId="572"/>
            <ac:picMk id="4" creationId="{E8AE6A7C-41F7-A53F-898A-EF22AA3DB60D}"/>
          </ac:picMkLst>
        </pc:picChg>
      </pc:sldChg>
      <pc:sldChg chg="addSp delSp modSp add mod ord">
        <pc:chgData name="Philippe Nivlet" userId="79b2451f-3b26-40ba-86c6-8a07d3ffc672" providerId="ADAL" clId="{F2EBAFA9-D1D5-4A99-B23E-69DBCF4A48F1}" dt="2025-03-14T13:56:02.086" v="40002" actId="20577"/>
        <pc:sldMkLst>
          <pc:docMk/>
          <pc:sldMk cId="2700298926" sldId="573"/>
        </pc:sldMkLst>
        <pc:spChg chg="mod">
          <ac:chgData name="Philippe Nivlet" userId="79b2451f-3b26-40ba-86c6-8a07d3ffc672" providerId="ADAL" clId="{F2EBAFA9-D1D5-4A99-B23E-69DBCF4A48F1}" dt="2025-03-11T19:11:28.962" v="36757" actId="14100"/>
          <ac:spMkLst>
            <pc:docMk/>
            <pc:sldMk cId="2700298926" sldId="573"/>
            <ac:spMk id="9" creationId="{14413DF6-366C-53D3-AA02-5176B19B5BEC}"/>
          </ac:spMkLst>
        </pc:spChg>
        <pc:spChg chg="mod">
          <ac:chgData name="Philippe Nivlet" userId="79b2451f-3b26-40ba-86c6-8a07d3ffc672" providerId="ADAL" clId="{F2EBAFA9-D1D5-4A99-B23E-69DBCF4A48F1}" dt="2025-03-14T13:56:02.086" v="40002" actId="20577"/>
          <ac:spMkLst>
            <pc:docMk/>
            <pc:sldMk cId="2700298926" sldId="573"/>
            <ac:spMk id="10" creationId="{9879EAED-A68B-2814-DBB6-031D36D92005}"/>
          </ac:spMkLst>
        </pc:spChg>
        <pc:picChg chg="add mod">
          <ac:chgData name="Philippe Nivlet" userId="79b2451f-3b26-40ba-86c6-8a07d3ffc672" providerId="ADAL" clId="{F2EBAFA9-D1D5-4A99-B23E-69DBCF4A48F1}" dt="2025-03-10T07:06:37.477" v="34883" actId="1076"/>
          <ac:picMkLst>
            <pc:docMk/>
            <pc:sldMk cId="2700298926" sldId="573"/>
            <ac:picMk id="3" creationId="{ED6DD344-D07C-6E7B-C28F-B19E58D18D4D}"/>
          </ac:picMkLst>
        </pc:picChg>
      </pc:sldChg>
      <pc:sldChg chg="modSp add del mod ord">
        <pc:chgData name="Philippe Nivlet" userId="79b2451f-3b26-40ba-86c6-8a07d3ffc672" providerId="ADAL" clId="{F2EBAFA9-D1D5-4A99-B23E-69DBCF4A48F1}" dt="2025-03-11T19:16:00.024" v="37091" actId="47"/>
        <pc:sldMkLst>
          <pc:docMk/>
          <pc:sldMk cId="2380365657" sldId="574"/>
        </pc:sldMkLst>
      </pc:sldChg>
      <pc:sldChg chg="modSp new mod">
        <pc:chgData name="Philippe Nivlet" userId="79b2451f-3b26-40ba-86c6-8a07d3ffc672" providerId="ADAL" clId="{F2EBAFA9-D1D5-4A99-B23E-69DBCF4A48F1}" dt="2025-03-10T08:37:21.186" v="35194" actId="20577"/>
        <pc:sldMkLst>
          <pc:docMk/>
          <pc:sldMk cId="1374128653" sldId="575"/>
        </pc:sldMkLst>
        <pc:spChg chg="mod">
          <ac:chgData name="Philippe Nivlet" userId="79b2451f-3b26-40ba-86c6-8a07d3ffc672" providerId="ADAL" clId="{F2EBAFA9-D1D5-4A99-B23E-69DBCF4A48F1}" dt="2025-03-10T08:37:21.186" v="35194" actId="20577"/>
          <ac:spMkLst>
            <pc:docMk/>
            <pc:sldMk cId="1374128653" sldId="575"/>
            <ac:spMk id="2" creationId="{3DEDA21A-8571-B149-A825-A219EF0057F7}"/>
          </ac:spMkLst>
        </pc:spChg>
      </pc:sldChg>
      <pc:sldChg chg="new del">
        <pc:chgData name="Philippe Nivlet" userId="79b2451f-3b26-40ba-86c6-8a07d3ffc672" providerId="ADAL" clId="{F2EBAFA9-D1D5-4A99-B23E-69DBCF4A48F1}" dt="2025-03-10T08:37:52.851" v="35200" actId="47"/>
        <pc:sldMkLst>
          <pc:docMk/>
          <pc:sldMk cId="904923007" sldId="576"/>
        </pc:sldMkLst>
      </pc:sldChg>
      <pc:sldChg chg="addSp delSp modSp add mod ord">
        <pc:chgData name="Philippe Nivlet" userId="79b2451f-3b26-40ba-86c6-8a07d3ffc672" providerId="ADAL" clId="{F2EBAFA9-D1D5-4A99-B23E-69DBCF4A48F1}" dt="2025-03-10T15:12:57.161" v="35304" actId="1076"/>
        <pc:sldMkLst>
          <pc:docMk/>
          <pc:sldMk cId="2874413414" sldId="576"/>
        </pc:sldMkLst>
        <pc:spChg chg="mod">
          <ac:chgData name="Philippe Nivlet" userId="79b2451f-3b26-40ba-86c6-8a07d3ffc672" providerId="ADAL" clId="{F2EBAFA9-D1D5-4A99-B23E-69DBCF4A48F1}" dt="2025-03-10T09:16:39.101" v="35242" actId="20577"/>
          <ac:spMkLst>
            <pc:docMk/>
            <pc:sldMk cId="2874413414" sldId="576"/>
            <ac:spMk id="2" creationId="{FFB827B4-3F95-2A2A-A4DA-0D9F279D85B3}"/>
          </ac:spMkLst>
        </pc:spChg>
        <pc:spChg chg="add mod">
          <ac:chgData name="Philippe Nivlet" userId="79b2451f-3b26-40ba-86c6-8a07d3ffc672" providerId="ADAL" clId="{F2EBAFA9-D1D5-4A99-B23E-69DBCF4A48F1}" dt="2025-03-10T15:12:11.376" v="35300" actId="1076"/>
          <ac:spMkLst>
            <pc:docMk/>
            <pc:sldMk cId="2874413414" sldId="576"/>
            <ac:spMk id="7" creationId="{E68C3DA4-4383-3237-58CF-D93873C2759A}"/>
          </ac:spMkLst>
        </pc:spChg>
        <pc:spChg chg="add mod">
          <ac:chgData name="Philippe Nivlet" userId="79b2451f-3b26-40ba-86c6-8a07d3ffc672" providerId="ADAL" clId="{F2EBAFA9-D1D5-4A99-B23E-69DBCF4A48F1}" dt="2025-03-10T15:12:17.224" v="35302" actId="1076"/>
          <ac:spMkLst>
            <pc:docMk/>
            <pc:sldMk cId="2874413414" sldId="576"/>
            <ac:spMk id="8" creationId="{B9ACCCE4-831D-AE64-321D-D60E1C091C50}"/>
          </ac:spMkLst>
        </pc:spChg>
        <pc:spChg chg="add mod">
          <ac:chgData name="Philippe Nivlet" userId="79b2451f-3b26-40ba-86c6-8a07d3ffc672" providerId="ADAL" clId="{F2EBAFA9-D1D5-4A99-B23E-69DBCF4A48F1}" dt="2025-03-10T15:12:57.161" v="35304" actId="1076"/>
          <ac:spMkLst>
            <pc:docMk/>
            <pc:sldMk cId="2874413414" sldId="576"/>
            <ac:spMk id="9" creationId="{CD5D9E36-9512-6712-A89A-5B858DEA26E2}"/>
          </ac:spMkLst>
        </pc:spChg>
        <pc:graphicFrameChg chg="add mod">
          <ac:chgData name="Philippe Nivlet" userId="79b2451f-3b26-40ba-86c6-8a07d3ffc672" providerId="ADAL" clId="{F2EBAFA9-D1D5-4A99-B23E-69DBCF4A48F1}" dt="2025-03-10T09:16:20.952" v="35227"/>
          <ac:graphicFrameMkLst>
            <pc:docMk/>
            <pc:sldMk cId="2874413414" sldId="576"/>
            <ac:graphicFrameMk id="6" creationId="{34A99647-51FC-5FD4-3C87-2D0297B3C06B}"/>
          </ac:graphicFrameMkLst>
        </pc:graphicFrameChg>
      </pc:sldChg>
      <pc:sldChg chg="new del">
        <pc:chgData name="Philippe Nivlet" userId="79b2451f-3b26-40ba-86c6-8a07d3ffc672" providerId="ADAL" clId="{F2EBAFA9-D1D5-4A99-B23E-69DBCF4A48F1}" dt="2025-03-10T08:37:51.405" v="35199" actId="47"/>
        <pc:sldMkLst>
          <pc:docMk/>
          <pc:sldMk cId="2438597007" sldId="577"/>
        </pc:sldMkLst>
      </pc:sldChg>
      <pc:sldChg chg="add">
        <pc:chgData name="Philippe Nivlet" userId="79b2451f-3b26-40ba-86c6-8a07d3ffc672" providerId="ADAL" clId="{F2EBAFA9-D1D5-4A99-B23E-69DBCF4A48F1}" dt="2025-03-10T09:08:07.617" v="35221"/>
        <pc:sldMkLst>
          <pc:docMk/>
          <pc:sldMk cId="1576328158" sldId="650"/>
        </pc:sldMkLst>
      </pc:sldChg>
      <pc:sldChg chg="add del">
        <pc:chgData name="Philippe Nivlet" userId="79b2451f-3b26-40ba-86c6-8a07d3ffc672" providerId="ADAL" clId="{F2EBAFA9-D1D5-4A99-B23E-69DBCF4A48F1}" dt="2025-03-14T12:13:52.568" v="38974" actId="47"/>
        <pc:sldMkLst>
          <pc:docMk/>
          <pc:sldMk cId="593215744" sldId="9165"/>
        </pc:sldMkLst>
      </pc:sldChg>
      <pc:sldChg chg="add ord">
        <pc:chgData name="Philippe Nivlet" userId="79b2451f-3b26-40ba-86c6-8a07d3ffc672" providerId="ADAL" clId="{F2EBAFA9-D1D5-4A99-B23E-69DBCF4A48F1}" dt="2025-03-14T12:14:17.641" v="38978"/>
        <pc:sldMkLst>
          <pc:docMk/>
          <pc:sldMk cId="3633006043" sldId="9191"/>
        </pc:sldMkLst>
      </pc:sldChg>
      <pc:sldChg chg="add del">
        <pc:chgData name="Philippe Nivlet" userId="79b2451f-3b26-40ba-86c6-8a07d3ffc672" providerId="ADAL" clId="{F2EBAFA9-D1D5-4A99-B23E-69DBCF4A48F1}" dt="2025-03-14T12:14:01.859" v="38975" actId="47"/>
        <pc:sldMkLst>
          <pc:docMk/>
          <pc:sldMk cId="417504492" sldId="9220"/>
        </pc:sldMkLst>
      </pc:sldChg>
      <pc:sldChg chg="add del">
        <pc:chgData name="Philippe Nivlet" userId="79b2451f-3b26-40ba-86c6-8a07d3ffc672" providerId="ADAL" clId="{F2EBAFA9-D1D5-4A99-B23E-69DBCF4A48F1}" dt="2025-03-14T12:14:08.829" v="38976"/>
        <pc:sldMkLst>
          <pc:docMk/>
          <pc:sldMk cId="2929225203" sldId="2147483628"/>
        </pc:sldMkLst>
      </pc:sldChg>
      <pc:sldChg chg="addSp modSp add">
        <pc:chgData name="Philippe Nivlet" userId="79b2451f-3b26-40ba-86c6-8a07d3ffc672" providerId="ADAL" clId="{F2EBAFA9-D1D5-4A99-B23E-69DBCF4A48F1}" dt="2025-03-10T09:04:27.378" v="35216"/>
        <pc:sldMkLst>
          <pc:docMk/>
          <pc:sldMk cId="960881461" sldId="2147483629"/>
        </pc:sldMkLst>
      </pc:sldChg>
      <pc:sldChg chg="add del">
        <pc:chgData name="Philippe Nivlet" userId="79b2451f-3b26-40ba-86c6-8a07d3ffc672" providerId="ADAL" clId="{F2EBAFA9-D1D5-4A99-B23E-69DBCF4A48F1}" dt="2025-03-10T08:41:21.452" v="35211"/>
        <pc:sldMkLst>
          <pc:docMk/>
          <pc:sldMk cId="1555716899" sldId="2147483629"/>
        </pc:sldMkLst>
      </pc:sldChg>
      <pc:sldChg chg="add">
        <pc:chgData name="Philippe Nivlet" userId="79b2451f-3b26-40ba-86c6-8a07d3ffc672" providerId="ADAL" clId="{F2EBAFA9-D1D5-4A99-B23E-69DBCF4A48F1}" dt="2025-03-10T09:05:03.473" v="35218"/>
        <pc:sldMkLst>
          <pc:docMk/>
          <pc:sldMk cId="113901317" sldId="2147483630"/>
        </pc:sldMkLst>
      </pc:sldChg>
      <pc:sldChg chg="add">
        <pc:chgData name="Philippe Nivlet" userId="79b2451f-3b26-40ba-86c6-8a07d3ffc672" providerId="ADAL" clId="{F2EBAFA9-D1D5-4A99-B23E-69DBCF4A48F1}" dt="2025-03-10T09:06:47.494" v="35219"/>
        <pc:sldMkLst>
          <pc:docMk/>
          <pc:sldMk cId="3351290604" sldId="2147483631"/>
        </pc:sldMkLst>
      </pc:sldChg>
      <pc:sldChg chg="add">
        <pc:chgData name="Philippe Nivlet" userId="79b2451f-3b26-40ba-86c6-8a07d3ffc672" providerId="ADAL" clId="{F2EBAFA9-D1D5-4A99-B23E-69DBCF4A48F1}" dt="2025-03-10T09:07:08.128" v="35220"/>
        <pc:sldMkLst>
          <pc:docMk/>
          <pc:sldMk cId="4188792038" sldId="2147483632"/>
        </pc:sldMkLst>
      </pc:sldChg>
      <pc:sldChg chg="addSp modSp add mod">
        <pc:chgData name="Philippe Nivlet" userId="79b2451f-3b26-40ba-86c6-8a07d3ffc672" providerId="ADAL" clId="{F2EBAFA9-D1D5-4A99-B23E-69DBCF4A48F1}" dt="2025-03-10T15:11:58.040" v="35298" actId="1076"/>
        <pc:sldMkLst>
          <pc:docMk/>
          <pc:sldMk cId="1945211727" sldId="2147483633"/>
        </pc:sldMkLst>
        <pc:spChg chg="add mod">
          <ac:chgData name="Philippe Nivlet" userId="79b2451f-3b26-40ba-86c6-8a07d3ffc672" providerId="ADAL" clId="{F2EBAFA9-D1D5-4A99-B23E-69DBCF4A48F1}" dt="2025-03-10T15:10:48.591" v="35295" actId="1076"/>
          <ac:spMkLst>
            <pc:docMk/>
            <pc:sldMk cId="1945211727" sldId="2147483633"/>
            <ac:spMk id="3" creationId="{715D13BA-05A4-8BED-7389-058B5561524A}"/>
          </ac:spMkLst>
        </pc:spChg>
        <pc:spChg chg="add mod">
          <ac:chgData name="Philippe Nivlet" userId="79b2451f-3b26-40ba-86c6-8a07d3ffc672" providerId="ADAL" clId="{F2EBAFA9-D1D5-4A99-B23E-69DBCF4A48F1}" dt="2025-03-10T15:11:58.040" v="35298" actId="1076"/>
          <ac:spMkLst>
            <pc:docMk/>
            <pc:sldMk cId="1945211727" sldId="2147483633"/>
            <ac:spMk id="5" creationId="{EE65D3D5-4FF9-2137-900D-2F803F284DE1}"/>
          </ac:spMkLst>
        </pc:spChg>
      </pc:sldChg>
      <pc:sldChg chg="addSp delSp modSp add mod ord">
        <pc:chgData name="Philippe Nivlet" userId="79b2451f-3b26-40ba-86c6-8a07d3ffc672" providerId="ADAL" clId="{F2EBAFA9-D1D5-4A99-B23E-69DBCF4A48F1}" dt="2025-03-11T19:01:00.024" v="36414" actId="1076"/>
        <pc:sldMkLst>
          <pc:docMk/>
          <pc:sldMk cId="1788220251" sldId="2147483634"/>
        </pc:sldMkLst>
        <pc:spChg chg="mod">
          <ac:chgData name="Philippe Nivlet" userId="79b2451f-3b26-40ba-86c6-8a07d3ffc672" providerId="ADAL" clId="{F2EBAFA9-D1D5-4A99-B23E-69DBCF4A48F1}" dt="2025-03-11T18:58:14.918" v="36177" actId="20577"/>
          <ac:spMkLst>
            <pc:docMk/>
            <pc:sldMk cId="1788220251" sldId="2147483634"/>
            <ac:spMk id="9" creationId="{EED86A1C-B380-B8BC-ACD2-2BADF1B49ADB}"/>
          </ac:spMkLst>
        </pc:spChg>
        <pc:spChg chg="mod">
          <ac:chgData name="Philippe Nivlet" userId="79b2451f-3b26-40ba-86c6-8a07d3ffc672" providerId="ADAL" clId="{F2EBAFA9-D1D5-4A99-B23E-69DBCF4A48F1}" dt="2025-03-11T19:00:29.734" v="36407" actId="20577"/>
          <ac:spMkLst>
            <pc:docMk/>
            <pc:sldMk cId="1788220251" sldId="2147483634"/>
            <ac:spMk id="10" creationId="{CB171898-8509-7524-3723-F7991B11E886}"/>
          </ac:spMkLst>
        </pc:spChg>
        <pc:picChg chg="add mod">
          <ac:chgData name="Philippe Nivlet" userId="79b2451f-3b26-40ba-86c6-8a07d3ffc672" providerId="ADAL" clId="{F2EBAFA9-D1D5-4A99-B23E-69DBCF4A48F1}" dt="2025-03-11T19:01:00.024" v="36414" actId="1076"/>
          <ac:picMkLst>
            <pc:docMk/>
            <pc:sldMk cId="1788220251" sldId="2147483634"/>
            <ac:picMk id="2" creationId="{B68739D0-DF68-57B5-4CE7-D452E732A21C}"/>
          </ac:picMkLst>
        </pc:picChg>
      </pc:sldChg>
      <pc:sldChg chg="modSp add del mod ord">
        <pc:chgData name="Philippe Nivlet" userId="79b2451f-3b26-40ba-86c6-8a07d3ffc672" providerId="ADAL" clId="{F2EBAFA9-D1D5-4A99-B23E-69DBCF4A48F1}" dt="2025-03-10T09:17:50.902" v="35271" actId="47"/>
        <pc:sldMkLst>
          <pc:docMk/>
          <pc:sldMk cId="3008185550" sldId="2147483634"/>
        </pc:sldMkLst>
      </pc:sldChg>
      <pc:sldChg chg="addSp delSp modSp add mod ord">
        <pc:chgData name="Philippe Nivlet" userId="79b2451f-3b26-40ba-86c6-8a07d3ffc672" providerId="ADAL" clId="{F2EBAFA9-D1D5-4A99-B23E-69DBCF4A48F1}" dt="2025-03-13T08:24:02.489" v="37335" actId="1076"/>
        <pc:sldMkLst>
          <pc:docMk/>
          <pc:sldMk cId="458176785" sldId="2147483635"/>
        </pc:sldMkLst>
        <pc:spChg chg="mod">
          <ac:chgData name="Philippe Nivlet" userId="79b2451f-3b26-40ba-86c6-8a07d3ffc672" providerId="ADAL" clId="{F2EBAFA9-D1D5-4A99-B23E-69DBCF4A48F1}" dt="2025-03-11T19:09:04.044" v="36607" actId="20577"/>
          <ac:spMkLst>
            <pc:docMk/>
            <pc:sldMk cId="458176785" sldId="2147483635"/>
            <ac:spMk id="9" creationId="{6DBB5614-9BE3-7370-42A3-0C2848A1A610}"/>
          </ac:spMkLst>
        </pc:spChg>
        <pc:spChg chg="mod">
          <ac:chgData name="Philippe Nivlet" userId="79b2451f-3b26-40ba-86c6-8a07d3ffc672" providerId="ADAL" clId="{F2EBAFA9-D1D5-4A99-B23E-69DBCF4A48F1}" dt="2025-03-11T19:10:01.571" v="36721" actId="20577"/>
          <ac:spMkLst>
            <pc:docMk/>
            <pc:sldMk cId="458176785" sldId="2147483635"/>
            <ac:spMk id="10" creationId="{59821221-BED6-BC50-1B79-2682DE41BD3A}"/>
          </ac:spMkLst>
        </pc:spChg>
        <pc:picChg chg="add mod">
          <ac:chgData name="Philippe Nivlet" userId="79b2451f-3b26-40ba-86c6-8a07d3ffc672" providerId="ADAL" clId="{F2EBAFA9-D1D5-4A99-B23E-69DBCF4A48F1}" dt="2025-03-13T08:24:02.489" v="37335" actId="1076"/>
          <ac:picMkLst>
            <pc:docMk/>
            <pc:sldMk cId="458176785" sldId="2147483635"/>
            <ac:picMk id="6" creationId="{4DFCC732-AB39-565E-9FE7-36BF428993BC}"/>
          </ac:picMkLst>
        </pc:picChg>
      </pc:sldChg>
      <pc:sldChg chg="modSp add mod">
        <pc:chgData name="Philippe Nivlet" userId="79b2451f-3b26-40ba-86c6-8a07d3ffc672" providerId="ADAL" clId="{F2EBAFA9-D1D5-4A99-B23E-69DBCF4A48F1}" dt="2025-03-25T12:20:12.394" v="41768" actId="20578"/>
        <pc:sldMkLst>
          <pc:docMk/>
          <pc:sldMk cId="1283458684" sldId="2147483636"/>
        </pc:sldMkLst>
        <pc:spChg chg="mod">
          <ac:chgData name="Philippe Nivlet" userId="79b2451f-3b26-40ba-86c6-8a07d3ffc672" providerId="ADAL" clId="{F2EBAFA9-D1D5-4A99-B23E-69DBCF4A48F1}" dt="2025-03-25T12:20:12.394" v="41768" actId="20578"/>
          <ac:spMkLst>
            <pc:docMk/>
            <pc:sldMk cId="1283458684" sldId="2147483636"/>
            <ac:spMk id="10" creationId="{72D2E8C8-D450-5C41-CE7E-F0EF97F97FEE}"/>
          </ac:spMkLst>
        </pc:spChg>
      </pc:sldChg>
      <pc:sldChg chg="add del">
        <pc:chgData name="Philippe Nivlet" userId="79b2451f-3b26-40ba-86c6-8a07d3ffc672" providerId="ADAL" clId="{F2EBAFA9-D1D5-4A99-B23E-69DBCF4A48F1}" dt="2025-03-13T09:20:13.411" v="37365"/>
        <pc:sldMkLst>
          <pc:docMk/>
          <pc:sldMk cId="3186099387" sldId="2147483636"/>
        </pc:sldMkLst>
      </pc:sldChg>
      <pc:sldChg chg="new del">
        <pc:chgData name="Philippe Nivlet" userId="79b2451f-3b26-40ba-86c6-8a07d3ffc672" providerId="ADAL" clId="{F2EBAFA9-D1D5-4A99-B23E-69DBCF4A48F1}" dt="2025-03-14T07:34:57.522" v="37586" actId="47"/>
        <pc:sldMkLst>
          <pc:docMk/>
          <pc:sldMk cId="1463976747" sldId="2147483637"/>
        </pc:sldMkLst>
      </pc:sldChg>
      <pc:sldChg chg="addSp delSp modSp add mod">
        <pc:chgData name="Philippe Nivlet" userId="79b2451f-3b26-40ba-86c6-8a07d3ffc672" providerId="ADAL" clId="{F2EBAFA9-D1D5-4A99-B23E-69DBCF4A48F1}" dt="2025-03-17T17:33:34.226" v="41396" actId="1076"/>
        <pc:sldMkLst>
          <pc:docMk/>
          <pc:sldMk cId="280963825" sldId="2147483638"/>
        </pc:sldMkLst>
        <pc:spChg chg="mod">
          <ac:chgData name="Philippe Nivlet" userId="79b2451f-3b26-40ba-86c6-8a07d3ffc672" providerId="ADAL" clId="{F2EBAFA9-D1D5-4A99-B23E-69DBCF4A48F1}" dt="2025-03-17T17:33:25.916" v="41393" actId="20577"/>
          <ac:spMkLst>
            <pc:docMk/>
            <pc:sldMk cId="280963825" sldId="2147483638"/>
            <ac:spMk id="3" creationId="{9A290543-3DE5-3595-73DB-3EAA0C098A99}"/>
          </ac:spMkLst>
        </pc:spChg>
        <pc:picChg chg="add mod">
          <ac:chgData name="Philippe Nivlet" userId="79b2451f-3b26-40ba-86c6-8a07d3ffc672" providerId="ADAL" clId="{F2EBAFA9-D1D5-4A99-B23E-69DBCF4A48F1}" dt="2025-03-17T17:33:34.226" v="41396" actId="1076"/>
          <ac:picMkLst>
            <pc:docMk/>
            <pc:sldMk cId="280963825" sldId="2147483638"/>
            <ac:picMk id="6" creationId="{1F8CFCB2-303A-16DC-336D-C6C689755D1B}"/>
          </ac:picMkLst>
        </pc:picChg>
      </pc:sldChg>
      <pc:sldChg chg="modSp add mod">
        <pc:chgData name="Philippe Nivlet" userId="79b2451f-3b26-40ba-86c6-8a07d3ffc672" providerId="ADAL" clId="{F2EBAFA9-D1D5-4A99-B23E-69DBCF4A48F1}" dt="2025-03-14T09:49:56.591" v="38465" actId="20577"/>
        <pc:sldMkLst>
          <pc:docMk/>
          <pc:sldMk cId="2369578863" sldId="2147483639"/>
        </pc:sldMkLst>
        <pc:spChg chg="mod">
          <ac:chgData name="Philippe Nivlet" userId="79b2451f-3b26-40ba-86c6-8a07d3ffc672" providerId="ADAL" clId="{F2EBAFA9-D1D5-4A99-B23E-69DBCF4A48F1}" dt="2025-03-14T09:49:08.897" v="38365" actId="20577"/>
          <ac:spMkLst>
            <pc:docMk/>
            <pc:sldMk cId="2369578863" sldId="2147483639"/>
            <ac:spMk id="9" creationId="{36168C32-0DD7-6BCC-FC94-527526ADCCE4}"/>
          </ac:spMkLst>
        </pc:spChg>
        <pc:spChg chg="mod">
          <ac:chgData name="Philippe Nivlet" userId="79b2451f-3b26-40ba-86c6-8a07d3ffc672" providerId="ADAL" clId="{F2EBAFA9-D1D5-4A99-B23E-69DBCF4A48F1}" dt="2025-03-14T09:49:56.591" v="38465" actId="20577"/>
          <ac:spMkLst>
            <pc:docMk/>
            <pc:sldMk cId="2369578863" sldId="2147483639"/>
            <ac:spMk id="10" creationId="{AB220829-82BF-B408-0366-3A93FB511C07}"/>
          </ac:spMkLst>
        </pc:spChg>
      </pc:sldChg>
      <pc:sldChg chg="add del">
        <pc:chgData name="Philippe Nivlet" userId="79b2451f-3b26-40ba-86c6-8a07d3ffc672" providerId="ADAL" clId="{F2EBAFA9-D1D5-4A99-B23E-69DBCF4A48F1}" dt="2025-03-14T09:51:10.155" v="38473"/>
        <pc:sldMkLst>
          <pc:docMk/>
          <pc:sldMk cId="1263549522" sldId="2147483640"/>
        </pc:sldMkLst>
      </pc:sldChg>
      <pc:sldChg chg="modSp add del mod">
        <pc:chgData name="Philippe Nivlet" userId="79b2451f-3b26-40ba-86c6-8a07d3ffc672" providerId="ADAL" clId="{F2EBAFA9-D1D5-4A99-B23E-69DBCF4A48F1}" dt="2025-03-16T16:07:42.055" v="40423" actId="47"/>
        <pc:sldMkLst>
          <pc:docMk/>
          <pc:sldMk cId="2835851214" sldId="2147483640"/>
        </pc:sldMkLst>
      </pc:sldChg>
      <pc:sldChg chg="add">
        <pc:chgData name="Philippe Nivlet" userId="79b2451f-3b26-40ba-86c6-8a07d3ffc672" providerId="ADAL" clId="{F2EBAFA9-D1D5-4A99-B23E-69DBCF4A48F1}" dt="2025-03-14T12:14:08.829" v="38976"/>
        <pc:sldMkLst>
          <pc:docMk/>
          <pc:sldMk cId="3126908838" sldId="2147483642"/>
        </pc:sldMkLst>
      </pc:sldChg>
      <pc:sldChg chg="add">
        <pc:chgData name="Philippe Nivlet" userId="79b2451f-3b26-40ba-86c6-8a07d3ffc672" providerId="ADAL" clId="{F2EBAFA9-D1D5-4A99-B23E-69DBCF4A48F1}" dt="2025-03-14T12:14:08.829" v="38976"/>
        <pc:sldMkLst>
          <pc:docMk/>
          <pc:sldMk cId="3090516791" sldId="2147483643"/>
        </pc:sldMkLst>
      </pc:sldChg>
      <pc:sldChg chg="add del">
        <pc:chgData name="Philippe Nivlet" userId="79b2451f-3b26-40ba-86c6-8a07d3ffc672" providerId="ADAL" clId="{F2EBAFA9-D1D5-4A99-B23E-69DBCF4A48F1}" dt="2025-03-14T12:14:22.439" v="38979" actId="47"/>
        <pc:sldMkLst>
          <pc:docMk/>
          <pc:sldMk cId="1693072765" sldId="2147483645"/>
        </pc:sldMkLst>
      </pc:sldChg>
      <pc:sldChg chg="add">
        <pc:chgData name="Philippe Nivlet" userId="79b2451f-3b26-40ba-86c6-8a07d3ffc672" providerId="ADAL" clId="{F2EBAFA9-D1D5-4A99-B23E-69DBCF4A48F1}" dt="2025-03-14T12:14:08.829" v="38976"/>
        <pc:sldMkLst>
          <pc:docMk/>
          <pc:sldMk cId="173946650" sldId="2147483646"/>
        </pc:sldMkLst>
      </pc:sldChg>
      <pc:sldChg chg="add">
        <pc:chgData name="Philippe Nivlet" userId="79b2451f-3b26-40ba-86c6-8a07d3ffc672" providerId="ADAL" clId="{F2EBAFA9-D1D5-4A99-B23E-69DBCF4A48F1}" dt="2025-03-14T12:14:08.829" v="38976"/>
        <pc:sldMkLst>
          <pc:docMk/>
          <pc:sldMk cId="2298305565" sldId="214748364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nb-NO"/>
              <a:t>Cross-validation F1-score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nb-NO"/>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Base</c:v>
                </c:pt>
              </c:strCache>
            </c:strRef>
          </c:tx>
          <c:spPr>
            <a:solidFill>
              <a:schemeClr val="accent1"/>
            </a:solidFill>
            <a:ln>
              <a:noFill/>
            </a:ln>
            <a:effectLst/>
            <a:sp3d/>
          </c:spPr>
          <c:invertIfNegative val="0"/>
          <c:cat>
            <c:strRef>
              <c:f>Sheet1!$B$1:$I$1</c:f>
              <c:strCache>
                <c:ptCount val="8"/>
                <c:pt idx="0">
                  <c:v>Nordland</c:v>
                </c:pt>
                <c:pt idx="1">
                  <c:v>Hordaland</c:v>
                </c:pt>
                <c:pt idx="2">
                  <c:v>Rogaland</c:v>
                </c:pt>
                <c:pt idx="3">
                  <c:v>Shetland</c:v>
                </c:pt>
                <c:pt idx="4">
                  <c:v>Cromer Knoll</c:v>
                </c:pt>
                <c:pt idx="5">
                  <c:v>Viking</c:v>
                </c:pt>
                <c:pt idx="6">
                  <c:v>Vestland</c:v>
                </c:pt>
                <c:pt idx="7">
                  <c:v>Statfjord</c:v>
                </c:pt>
              </c:strCache>
            </c:strRef>
          </c:cat>
          <c:val>
            <c:numRef>
              <c:f>Sheet1!$B$2:$I$2</c:f>
              <c:numCache>
                <c:formatCode>General</c:formatCode>
                <c:ptCount val="8"/>
                <c:pt idx="0">
                  <c:v>0.94</c:v>
                </c:pt>
                <c:pt idx="1">
                  <c:v>0.64</c:v>
                </c:pt>
                <c:pt idx="2">
                  <c:v>0.64</c:v>
                </c:pt>
                <c:pt idx="3">
                  <c:v>0.87</c:v>
                </c:pt>
                <c:pt idx="4">
                  <c:v>0.75</c:v>
                </c:pt>
                <c:pt idx="5">
                  <c:v>0.56999999999999995</c:v>
                </c:pt>
                <c:pt idx="6">
                  <c:v>0.87</c:v>
                </c:pt>
                <c:pt idx="7">
                  <c:v>0.8</c:v>
                </c:pt>
              </c:numCache>
            </c:numRef>
          </c:val>
          <c:extLst>
            <c:ext xmlns:c16="http://schemas.microsoft.com/office/drawing/2014/chart" uri="{C3380CC4-5D6E-409C-BE32-E72D297353CC}">
              <c16:uniqueId val="{00000000-0303-4125-8685-A34ECF164975}"/>
            </c:ext>
          </c:extLst>
        </c:ser>
        <c:ser>
          <c:idx val="1"/>
          <c:order val="1"/>
          <c:tx>
            <c:strRef>
              <c:f>Sheet1!$A$3</c:f>
              <c:strCache>
                <c:ptCount val="1"/>
                <c:pt idx="0">
                  <c:v>Optim. feat</c:v>
                </c:pt>
              </c:strCache>
            </c:strRef>
          </c:tx>
          <c:spPr>
            <a:solidFill>
              <a:schemeClr val="accent2"/>
            </a:solidFill>
            <a:ln>
              <a:noFill/>
            </a:ln>
            <a:effectLst/>
            <a:sp3d/>
          </c:spPr>
          <c:invertIfNegative val="0"/>
          <c:cat>
            <c:strRef>
              <c:f>Sheet1!$B$1:$I$1</c:f>
              <c:strCache>
                <c:ptCount val="8"/>
                <c:pt idx="0">
                  <c:v>Nordland</c:v>
                </c:pt>
                <c:pt idx="1">
                  <c:v>Hordaland</c:v>
                </c:pt>
                <c:pt idx="2">
                  <c:v>Rogaland</c:v>
                </c:pt>
                <c:pt idx="3">
                  <c:v>Shetland</c:v>
                </c:pt>
                <c:pt idx="4">
                  <c:v>Cromer Knoll</c:v>
                </c:pt>
                <c:pt idx="5">
                  <c:v>Viking</c:v>
                </c:pt>
                <c:pt idx="6">
                  <c:v>Vestland</c:v>
                </c:pt>
                <c:pt idx="7">
                  <c:v>Statfjord</c:v>
                </c:pt>
              </c:strCache>
            </c:strRef>
          </c:cat>
          <c:val>
            <c:numRef>
              <c:f>Sheet1!$B$3:$I$3</c:f>
              <c:numCache>
                <c:formatCode>General</c:formatCode>
                <c:ptCount val="8"/>
                <c:pt idx="0">
                  <c:v>0.94</c:v>
                </c:pt>
                <c:pt idx="1">
                  <c:v>0.71</c:v>
                </c:pt>
                <c:pt idx="2">
                  <c:v>0.72</c:v>
                </c:pt>
                <c:pt idx="3">
                  <c:v>0.93</c:v>
                </c:pt>
                <c:pt idx="4">
                  <c:v>0.8</c:v>
                </c:pt>
                <c:pt idx="5">
                  <c:v>0.68</c:v>
                </c:pt>
                <c:pt idx="6">
                  <c:v>0.94</c:v>
                </c:pt>
                <c:pt idx="7">
                  <c:v>0.9</c:v>
                </c:pt>
              </c:numCache>
            </c:numRef>
          </c:val>
          <c:extLst>
            <c:ext xmlns:c16="http://schemas.microsoft.com/office/drawing/2014/chart" uri="{C3380CC4-5D6E-409C-BE32-E72D297353CC}">
              <c16:uniqueId val="{00000001-0303-4125-8685-A34ECF164975}"/>
            </c:ext>
          </c:extLst>
        </c:ser>
        <c:ser>
          <c:idx val="2"/>
          <c:order val="2"/>
          <c:tx>
            <c:strRef>
              <c:f>Sheet1!$A$4</c:f>
              <c:strCache>
                <c:ptCount val="1"/>
                <c:pt idx="0">
                  <c:v>- Anomalies</c:v>
                </c:pt>
              </c:strCache>
            </c:strRef>
          </c:tx>
          <c:spPr>
            <a:solidFill>
              <a:schemeClr val="accent3"/>
            </a:solidFill>
            <a:ln>
              <a:noFill/>
            </a:ln>
            <a:effectLst/>
            <a:sp3d/>
          </c:spPr>
          <c:invertIfNegative val="0"/>
          <c:cat>
            <c:strRef>
              <c:f>Sheet1!$B$1:$I$1</c:f>
              <c:strCache>
                <c:ptCount val="8"/>
                <c:pt idx="0">
                  <c:v>Nordland</c:v>
                </c:pt>
                <c:pt idx="1">
                  <c:v>Hordaland</c:v>
                </c:pt>
                <c:pt idx="2">
                  <c:v>Rogaland</c:v>
                </c:pt>
                <c:pt idx="3">
                  <c:v>Shetland</c:v>
                </c:pt>
                <c:pt idx="4">
                  <c:v>Cromer Knoll</c:v>
                </c:pt>
                <c:pt idx="5">
                  <c:v>Viking</c:v>
                </c:pt>
                <c:pt idx="6">
                  <c:v>Vestland</c:v>
                </c:pt>
                <c:pt idx="7">
                  <c:v>Statfjord</c:v>
                </c:pt>
              </c:strCache>
            </c:strRef>
          </c:cat>
          <c:val>
            <c:numRef>
              <c:f>Sheet1!$B$4:$I$4</c:f>
              <c:numCache>
                <c:formatCode>General</c:formatCode>
                <c:ptCount val="8"/>
                <c:pt idx="0">
                  <c:v>0.94</c:v>
                </c:pt>
                <c:pt idx="1">
                  <c:v>0.77</c:v>
                </c:pt>
                <c:pt idx="2">
                  <c:v>0.89</c:v>
                </c:pt>
                <c:pt idx="3">
                  <c:v>0.93</c:v>
                </c:pt>
                <c:pt idx="4">
                  <c:v>0.81</c:v>
                </c:pt>
                <c:pt idx="5">
                  <c:v>0.81</c:v>
                </c:pt>
                <c:pt idx="6">
                  <c:v>0.94</c:v>
                </c:pt>
                <c:pt idx="7">
                  <c:v>0.9</c:v>
                </c:pt>
              </c:numCache>
            </c:numRef>
          </c:val>
          <c:extLst>
            <c:ext xmlns:c16="http://schemas.microsoft.com/office/drawing/2014/chart" uri="{C3380CC4-5D6E-409C-BE32-E72D297353CC}">
              <c16:uniqueId val="{00000002-0303-4125-8685-A34ECF164975}"/>
            </c:ext>
          </c:extLst>
        </c:ser>
        <c:ser>
          <c:idx val="3"/>
          <c:order val="3"/>
          <c:tx>
            <c:strRef>
              <c:f>Sheet1!$A$5</c:f>
              <c:strCache>
                <c:ptCount val="1"/>
                <c:pt idx="0">
                  <c:v>HP tuning</c:v>
                </c:pt>
              </c:strCache>
            </c:strRef>
          </c:tx>
          <c:spPr>
            <a:solidFill>
              <a:schemeClr val="accent4"/>
            </a:solidFill>
            <a:ln>
              <a:noFill/>
            </a:ln>
            <a:effectLst/>
            <a:sp3d/>
          </c:spPr>
          <c:invertIfNegative val="0"/>
          <c:cat>
            <c:strRef>
              <c:f>Sheet1!$B$1:$I$1</c:f>
              <c:strCache>
                <c:ptCount val="8"/>
                <c:pt idx="0">
                  <c:v>Nordland</c:v>
                </c:pt>
                <c:pt idx="1">
                  <c:v>Hordaland</c:v>
                </c:pt>
                <c:pt idx="2">
                  <c:v>Rogaland</c:v>
                </c:pt>
                <c:pt idx="3">
                  <c:v>Shetland</c:v>
                </c:pt>
                <c:pt idx="4">
                  <c:v>Cromer Knoll</c:v>
                </c:pt>
                <c:pt idx="5">
                  <c:v>Viking</c:v>
                </c:pt>
                <c:pt idx="6">
                  <c:v>Vestland</c:v>
                </c:pt>
                <c:pt idx="7">
                  <c:v>Statfjord</c:v>
                </c:pt>
              </c:strCache>
            </c:strRef>
          </c:cat>
          <c:val>
            <c:numRef>
              <c:f>Sheet1!$B$5:$I$5</c:f>
              <c:numCache>
                <c:formatCode>General</c:formatCode>
                <c:ptCount val="8"/>
                <c:pt idx="0">
                  <c:v>0.96</c:v>
                </c:pt>
                <c:pt idx="1">
                  <c:v>0.78</c:v>
                </c:pt>
                <c:pt idx="2">
                  <c:v>0.92</c:v>
                </c:pt>
                <c:pt idx="3">
                  <c:v>0.93</c:v>
                </c:pt>
                <c:pt idx="4">
                  <c:v>0.87</c:v>
                </c:pt>
                <c:pt idx="5">
                  <c:v>0.9</c:v>
                </c:pt>
                <c:pt idx="6">
                  <c:v>0.96</c:v>
                </c:pt>
                <c:pt idx="7">
                  <c:v>0.91</c:v>
                </c:pt>
              </c:numCache>
            </c:numRef>
          </c:val>
          <c:extLst>
            <c:ext xmlns:c16="http://schemas.microsoft.com/office/drawing/2014/chart" uri="{C3380CC4-5D6E-409C-BE32-E72D297353CC}">
              <c16:uniqueId val="{00000003-0303-4125-8685-A34ECF164975}"/>
            </c:ext>
          </c:extLst>
        </c:ser>
        <c:dLbls>
          <c:showLegendKey val="0"/>
          <c:showVal val="0"/>
          <c:showCatName val="0"/>
          <c:showSerName val="0"/>
          <c:showPercent val="0"/>
          <c:showBubbleSize val="0"/>
        </c:dLbls>
        <c:gapWidth val="150"/>
        <c:shape val="box"/>
        <c:axId val="564737520"/>
        <c:axId val="564739320"/>
        <c:axId val="0"/>
      </c:bar3DChart>
      <c:catAx>
        <c:axId val="5647375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564739320"/>
        <c:crosses val="autoZero"/>
        <c:auto val="1"/>
        <c:lblAlgn val="ctr"/>
        <c:lblOffset val="100"/>
        <c:noMultiLvlLbl val="0"/>
      </c:catAx>
      <c:valAx>
        <c:axId val="564739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crossAx val="564737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nb-N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b-N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72269-3E49-4CCF-8A4F-EA6F3B9C9E05}" type="doc">
      <dgm:prSet loTypeId="urn:microsoft.com/office/officeart/2005/8/layout/hProcess9" loCatId="process" qsTypeId="urn:microsoft.com/office/officeart/2005/8/quickstyle/simple4" qsCatId="simple" csTypeId="urn:microsoft.com/office/officeart/2005/8/colors/accent2_3" csCatId="accent2" phldr="1"/>
      <dgm:spPr/>
    </dgm:pt>
    <dgm:pt modelId="{BAA724F1-D709-4B0F-A34B-C0B6C0009267}">
      <dgm:prSet phldrT="[Text]"/>
      <dgm:spPr/>
      <dgm:t>
        <a:bodyPr/>
        <a:lstStyle/>
        <a:p>
          <a:r>
            <a:rPr lang="nb-NO" dirty="0"/>
            <a:t>Base Model</a:t>
          </a:r>
        </a:p>
      </dgm:t>
    </dgm:pt>
    <dgm:pt modelId="{70AC4B7A-5D72-4E2A-9AD7-ED162A9DFD59}" type="parTrans" cxnId="{99338A1D-D148-4CBF-A017-9974AFA9819C}">
      <dgm:prSet/>
      <dgm:spPr/>
      <dgm:t>
        <a:bodyPr/>
        <a:lstStyle/>
        <a:p>
          <a:endParaRPr lang="nb-NO"/>
        </a:p>
      </dgm:t>
    </dgm:pt>
    <dgm:pt modelId="{878DBE99-6257-4965-95FC-525DF21BCEFA}" type="sibTrans" cxnId="{99338A1D-D148-4CBF-A017-9974AFA9819C}">
      <dgm:prSet/>
      <dgm:spPr/>
      <dgm:t>
        <a:bodyPr/>
        <a:lstStyle/>
        <a:p>
          <a:endParaRPr lang="nb-NO"/>
        </a:p>
      </dgm:t>
    </dgm:pt>
    <dgm:pt modelId="{252A44CB-B8BA-4CA1-8105-D928ABD22210}">
      <dgm:prSet phldrT="[Text]"/>
      <dgm:spPr/>
      <dgm:t>
        <a:bodyPr/>
        <a:lstStyle/>
        <a:p>
          <a:r>
            <a:rPr lang="nb-NO" dirty="0" err="1"/>
            <a:t>Remove</a:t>
          </a:r>
          <a:r>
            <a:rPr lang="nb-NO" dirty="0"/>
            <a:t> </a:t>
          </a:r>
          <a:r>
            <a:rPr lang="nb-NO" dirty="0" err="1"/>
            <a:t>unimportant</a:t>
          </a:r>
          <a:r>
            <a:rPr lang="nb-NO" dirty="0"/>
            <a:t>  </a:t>
          </a:r>
          <a:r>
            <a:rPr lang="nb-NO" dirty="0" err="1"/>
            <a:t>feature</a:t>
          </a:r>
          <a:r>
            <a:rPr lang="nb-NO" dirty="0"/>
            <a:t> </a:t>
          </a:r>
        </a:p>
      </dgm:t>
    </dgm:pt>
    <dgm:pt modelId="{BEB664CE-908E-47F4-A643-6DE5ECBB9D1B}" type="parTrans" cxnId="{5A28F6F4-9DF5-4A83-8110-EC5E35C300FE}">
      <dgm:prSet/>
      <dgm:spPr/>
      <dgm:t>
        <a:bodyPr/>
        <a:lstStyle/>
        <a:p>
          <a:endParaRPr lang="nb-NO"/>
        </a:p>
      </dgm:t>
    </dgm:pt>
    <dgm:pt modelId="{C5F53A8C-53B1-463F-9054-0D7E62343335}" type="sibTrans" cxnId="{5A28F6F4-9DF5-4A83-8110-EC5E35C300FE}">
      <dgm:prSet/>
      <dgm:spPr/>
      <dgm:t>
        <a:bodyPr/>
        <a:lstStyle/>
        <a:p>
          <a:endParaRPr lang="nb-NO"/>
        </a:p>
      </dgm:t>
    </dgm:pt>
    <dgm:pt modelId="{1D528E97-C45B-4A72-8379-D35D0AF1F82C}">
      <dgm:prSet phldrT="[Text]"/>
      <dgm:spPr/>
      <dgm:t>
        <a:bodyPr/>
        <a:lstStyle/>
        <a:p>
          <a:r>
            <a:rPr lang="nb-NO" dirty="0"/>
            <a:t>Test different </a:t>
          </a:r>
          <a:r>
            <a:rPr lang="nb-NO" dirty="0" err="1"/>
            <a:t>lithology</a:t>
          </a:r>
          <a:r>
            <a:rPr lang="nb-NO" dirty="0"/>
            <a:t> </a:t>
          </a:r>
          <a:r>
            <a:rPr lang="nb-NO" dirty="0" err="1"/>
            <a:t>details</a:t>
          </a:r>
          <a:endParaRPr lang="nb-NO" dirty="0"/>
        </a:p>
      </dgm:t>
    </dgm:pt>
    <dgm:pt modelId="{B9AF6128-20FC-461C-885C-B950834A32BF}" type="parTrans" cxnId="{22559155-1717-4607-B1CB-E13A934DF43A}">
      <dgm:prSet/>
      <dgm:spPr/>
      <dgm:t>
        <a:bodyPr/>
        <a:lstStyle/>
        <a:p>
          <a:endParaRPr lang="nb-NO"/>
        </a:p>
      </dgm:t>
    </dgm:pt>
    <dgm:pt modelId="{CDFE351E-A2EB-44E1-BAA9-F7A7CD36D099}" type="sibTrans" cxnId="{22559155-1717-4607-B1CB-E13A934DF43A}">
      <dgm:prSet/>
      <dgm:spPr/>
      <dgm:t>
        <a:bodyPr/>
        <a:lstStyle/>
        <a:p>
          <a:endParaRPr lang="nb-NO"/>
        </a:p>
      </dgm:t>
    </dgm:pt>
    <dgm:pt modelId="{8FF45B85-0702-4C10-8009-97B4F80AB18B}">
      <dgm:prSet phldrT="[Text]"/>
      <dgm:spPr/>
      <dgm:t>
        <a:bodyPr/>
        <a:lstStyle/>
        <a:p>
          <a:r>
            <a:rPr lang="nb-NO" dirty="0" err="1"/>
            <a:t>Remove</a:t>
          </a:r>
          <a:r>
            <a:rPr lang="nb-NO" dirty="0"/>
            <a:t> data </a:t>
          </a:r>
          <a:r>
            <a:rPr lang="nb-NO" dirty="0" err="1"/>
            <a:t>anomalies</a:t>
          </a:r>
          <a:endParaRPr lang="nb-NO" dirty="0"/>
        </a:p>
      </dgm:t>
    </dgm:pt>
    <dgm:pt modelId="{0A8011A4-538D-41A5-8A9B-A7E4EBA0C570}" type="parTrans" cxnId="{94E9E04E-209B-4CB9-A233-CD67062B3B28}">
      <dgm:prSet/>
      <dgm:spPr/>
      <dgm:t>
        <a:bodyPr/>
        <a:lstStyle/>
        <a:p>
          <a:endParaRPr lang="nb-NO"/>
        </a:p>
      </dgm:t>
    </dgm:pt>
    <dgm:pt modelId="{F1F78A54-F76E-4CDD-A40A-420C8B3DEFB2}" type="sibTrans" cxnId="{94E9E04E-209B-4CB9-A233-CD67062B3B28}">
      <dgm:prSet/>
      <dgm:spPr/>
      <dgm:t>
        <a:bodyPr/>
        <a:lstStyle/>
        <a:p>
          <a:endParaRPr lang="nb-NO"/>
        </a:p>
      </dgm:t>
    </dgm:pt>
    <dgm:pt modelId="{D7698A8F-CC9A-4E7E-B296-11AE9C985577}">
      <dgm:prSet phldrT="[Text]"/>
      <dgm:spPr/>
      <dgm:t>
        <a:bodyPr/>
        <a:lstStyle/>
        <a:p>
          <a:r>
            <a:rPr lang="nb-NO" dirty="0"/>
            <a:t>Hyperparameter tuning</a:t>
          </a:r>
        </a:p>
      </dgm:t>
    </dgm:pt>
    <dgm:pt modelId="{E4CF6BF3-D63D-412E-BEA2-D76441E57473}" type="parTrans" cxnId="{331B5C8D-A71A-4397-B399-221063534D6E}">
      <dgm:prSet/>
      <dgm:spPr/>
      <dgm:t>
        <a:bodyPr/>
        <a:lstStyle/>
        <a:p>
          <a:endParaRPr lang="nb-NO"/>
        </a:p>
      </dgm:t>
    </dgm:pt>
    <dgm:pt modelId="{2CB2C75C-C98F-4248-96A9-C348F83CADC1}" type="sibTrans" cxnId="{331B5C8D-A71A-4397-B399-221063534D6E}">
      <dgm:prSet/>
      <dgm:spPr/>
      <dgm:t>
        <a:bodyPr/>
        <a:lstStyle/>
        <a:p>
          <a:endParaRPr lang="nb-NO"/>
        </a:p>
      </dgm:t>
    </dgm:pt>
    <dgm:pt modelId="{CE860582-AB01-4B8D-8198-6F01A1765053}">
      <dgm:prSet phldrT="[Text]"/>
      <dgm:spPr/>
      <dgm:t>
        <a:bodyPr/>
        <a:lstStyle/>
        <a:p>
          <a:r>
            <a:rPr lang="nb-NO" dirty="0" err="1"/>
            <a:t>Optimize</a:t>
          </a:r>
          <a:r>
            <a:rPr lang="nb-NO" dirty="0"/>
            <a:t> </a:t>
          </a:r>
          <a:r>
            <a:rPr lang="nb-NO" dirty="0" err="1"/>
            <a:t>features</a:t>
          </a:r>
          <a:r>
            <a:rPr lang="nb-NO" dirty="0"/>
            <a:t> by </a:t>
          </a:r>
          <a:r>
            <a:rPr lang="nb-NO" dirty="0" err="1"/>
            <a:t>gp</a:t>
          </a:r>
          <a:r>
            <a:rPr lang="nb-NO" dirty="0"/>
            <a:t>./tier</a:t>
          </a:r>
        </a:p>
      </dgm:t>
    </dgm:pt>
    <dgm:pt modelId="{BD19AA92-A284-4CC6-889C-120FC0017B86}" type="parTrans" cxnId="{A3BE835A-C523-4DBD-B248-5A3EE5C7D717}">
      <dgm:prSet/>
      <dgm:spPr/>
      <dgm:t>
        <a:bodyPr/>
        <a:lstStyle/>
        <a:p>
          <a:endParaRPr lang="nb-NO"/>
        </a:p>
      </dgm:t>
    </dgm:pt>
    <dgm:pt modelId="{8F1E2E55-5323-4028-9272-BB568065FA7A}" type="sibTrans" cxnId="{A3BE835A-C523-4DBD-B248-5A3EE5C7D717}">
      <dgm:prSet/>
      <dgm:spPr/>
      <dgm:t>
        <a:bodyPr/>
        <a:lstStyle/>
        <a:p>
          <a:endParaRPr lang="nb-NO"/>
        </a:p>
      </dgm:t>
    </dgm:pt>
    <dgm:pt modelId="{4F8C9142-EF48-4BAD-B056-DEBEBEC52FD5}" type="pres">
      <dgm:prSet presAssocID="{13E72269-3E49-4CCF-8A4F-EA6F3B9C9E05}" presName="CompostProcess" presStyleCnt="0">
        <dgm:presLayoutVars>
          <dgm:dir/>
          <dgm:resizeHandles val="exact"/>
        </dgm:presLayoutVars>
      </dgm:prSet>
      <dgm:spPr/>
    </dgm:pt>
    <dgm:pt modelId="{267420F4-42A8-462E-8216-95A5625EE336}" type="pres">
      <dgm:prSet presAssocID="{13E72269-3E49-4CCF-8A4F-EA6F3B9C9E05}" presName="arrow" presStyleLbl="bgShp" presStyleIdx="0" presStyleCnt="1"/>
      <dgm:spPr/>
    </dgm:pt>
    <dgm:pt modelId="{47579D17-1692-4CBF-BAFA-DD3DECB6CF66}" type="pres">
      <dgm:prSet presAssocID="{13E72269-3E49-4CCF-8A4F-EA6F3B9C9E05}" presName="linearProcess" presStyleCnt="0"/>
      <dgm:spPr/>
    </dgm:pt>
    <dgm:pt modelId="{9CECC485-9E4C-4F64-9271-E78467A81E38}" type="pres">
      <dgm:prSet presAssocID="{BAA724F1-D709-4B0F-A34B-C0B6C0009267}" presName="textNode" presStyleLbl="node1" presStyleIdx="0" presStyleCnt="6">
        <dgm:presLayoutVars>
          <dgm:bulletEnabled val="1"/>
        </dgm:presLayoutVars>
      </dgm:prSet>
      <dgm:spPr/>
    </dgm:pt>
    <dgm:pt modelId="{B1762D72-4742-4EEF-9887-3061FC73DF74}" type="pres">
      <dgm:prSet presAssocID="{878DBE99-6257-4965-95FC-525DF21BCEFA}" presName="sibTrans" presStyleCnt="0"/>
      <dgm:spPr/>
    </dgm:pt>
    <dgm:pt modelId="{54B4BDAF-293D-4F66-BAB9-8A5E9B494666}" type="pres">
      <dgm:prSet presAssocID="{252A44CB-B8BA-4CA1-8105-D928ABD22210}" presName="textNode" presStyleLbl="node1" presStyleIdx="1" presStyleCnt="6">
        <dgm:presLayoutVars>
          <dgm:bulletEnabled val="1"/>
        </dgm:presLayoutVars>
      </dgm:prSet>
      <dgm:spPr/>
    </dgm:pt>
    <dgm:pt modelId="{973CD508-9226-46BB-8BB0-8504A20BA129}" type="pres">
      <dgm:prSet presAssocID="{C5F53A8C-53B1-463F-9054-0D7E62343335}" presName="sibTrans" presStyleCnt="0"/>
      <dgm:spPr/>
    </dgm:pt>
    <dgm:pt modelId="{9D02F3AC-F28A-470E-A0D0-0D3B9CDFCACD}" type="pres">
      <dgm:prSet presAssocID="{CE860582-AB01-4B8D-8198-6F01A1765053}" presName="textNode" presStyleLbl="node1" presStyleIdx="2" presStyleCnt="6">
        <dgm:presLayoutVars>
          <dgm:bulletEnabled val="1"/>
        </dgm:presLayoutVars>
      </dgm:prSet>
      <dgm:spPr/>
    </dgm:pt>
    <dgm:pt modelId="{00E12270-6D27-4426-A6A7-CEAC5FC7E360}" type="pres">
      <dgm:prSet presAssocID="{8F1E2E55-5323-4028-9272-BB568065FA7A}" presName="sibTrans" presStyleCnt="0"/>
      <dgm:spPr/>
    </dgm:pt>
    <dgm:pt modelId="{A1B604E5-343E-4AB0-85C7-D140580C6A2F}" type="pres">
      <dgm:prSet presAssocID="{8FF45B85-0702-4C10-8009-97B4F80AB18B}" presName="textNode" presStyleLbl="node1" presStyleIdx="3" presStyleCnt="6">
        <dgm:presLayoutVars>
          <dgm:bulletEnabled val="1"/>
        </dgm:presLayoutVars>
      </dgm:prSet>
      <dgm:spPr/>
    </dgm:pt>
    <dgm:pt modelId="{4DC81EE3-0A5F-401F-9D24-4EF095101D21}" type="pres">
      <dgm:prSet presAssocID="{F1F78A54-F76E-4CDD-A40A-420C8B3DEFB2}" presName="sibTrans" presStyleCnt="0"/>
      <dgm:spPr/>
    </dgm:pt>
    <dgm:pt modelId="{4A18B9B4-AAA7-4060-A9EC-FBC97422CD1F}" type="pres">
      <dgm:prSet presAssocID="{D7698A8F-CC9A-4E7E-B296-11AE9C985577}" presName="textNode" presStyleLbl="node1" presStyleIdx="4" presStyleCnt="6">
        <dgm:presLayoutVars>
          <dgm:bulletEnabled val="1"/>
        </dgm:presLayoutVars>
      </dgm:prSet>
      <dgm:spPr/>
    </dgm:pt>
    <dgm:pt modelId="{E1A0C6E5-2465-4CFB-836F-B69CD3BB20B4}" type="pres">
      <dgm:prSet presAssocID="{2CB2C75C-C98F-4248-96A9-C348F83CADC1}" presName="sibTrans" presStyleCnt="0"/>
      <dgm:spPr/>
    </dgm:pt>
    <dgm:pt modelId="{A7279001-6989-4BFC-BB81-B6CCA3A9CC04}" type="pres">
      <dgm:prSet presAssocID="{1D528E97-C45B-4A72-8379-D35D0AF1F82C}" presName="textNode" presStyleLbl="node1" presStyleIdx="5" presStyleCnt="6">
        <dgm:presLayoutVars>
          <dgm:bulletEnabled val="1"/>
        </dgm:presLayoutVars>
      </dgm:prSet>
      <dgm:spPr/>
    </dgm:pt>
  </dgm:ptLst>
  <dgm:cxnLst>
    <dgm:cxn modelId="{99338A1D-D148-4CBF-A017-9974AFA9819C}" srcId="{13E72269-3E49-4CCF-8A4F-EA6F3B9C9E05}" destId="{BAA724F1-D709-4B0F-A34B-C0B6C0009267}" srcOrd="0" destOrd="0" parTransId="{70AC4B7A-5D72-4E2A-9AD7-ED162A9DFD59}" sibTransId="{878DBE99-6257-4965-95FC-525DF21BCEFA}"/>
    <dgm:cxn modelId="{75635B66-CFD9-4D68-B536-D8C32EB5DD40}" type="presOf" srcId="{13E72269-3E49-4CCF-8A4F-EA6F3B9C9E05}" destId="{4F8C9142-EF48-4BAD-B056-DEBEBEC52FD5}" srcOrd="0" destOrd="0" presId="urn:microsoft.com/office/officeart/2005/8/layout/hProcess9"/>
    <dgm:cxn modelId="{07952F48-E81F-450C-BDE3-176E7CE0D783}" type="presOf" srcId="{CE860582-AB01-4B8D-8198-6F01A1765053}" destId="{9D02F3AC-F28A-470E-A0D0-0D3B9CDFCACD}" srcOrd="0" destOrd="0" presId="urn:microsoft.com/office/officeart/2005/8/layout/hProcess9"/>
    <dgm:cxn modelId="{94E9E04E-209B-4CB9-A233-CD67062B3B28}" srcId="{13E72269-3E49-4CCF-8A4F-EA6F3B9C9E05}" destId="{8FF45B85-0702-4C10-8009-97B4F80AB18B}" srcOrd="3" destOrd="0" parTransId="{0A8011A4-538D-41A5-8A9B-A7E4EBA0C570}" sibTransId="{F1F78A54-F76E-4CDD-A40A-420C8B3DEFB2}"/>
    <dgm:cxn modelId="{22559155-1717-4607-B1CB-E13A934DF43A}" srcId="{13E72269-3E49-4CCF-8A4F-EA6F3B9C9E05}" destId="{1D528E97-C45B-4A72-8379-D35D0AF1F82C}" srcOrd="5" destOrd="0" parTransId="{B9AF6128-20FC-461C-885C-B950834A32BF}" sibTransId="{CDFE351E-A2EB-44E1-BAA9-F7A7CD36D099}"/>
    <dgm:cxn modelId="{A3BE835A-C523-4DBD-B248-5A3EE5C7D717}" srcId="{13E72269-3E49-4CCF-8A4F-EA6F3B9C9E05}" destId="{CE860582-AB01-4B8D-8198-6F01A1765053}" srcOrd="2" destOrd="0" parTransId="{BD19AA92-A284-4CC6-889C-120FC0017B86}" sibTransId="{8F1E2E55-5323-4028-9272-BB568065FA7A}"/>
    <dgm:cxn modelId="{331B5C8D-A71A-4397-B399-221063534D6E}" srcId="{13E72269-3E49-4CCF-8A4F-EA6F3B9C9E05}" destId="{D7698A8F-CC9A-4E7E-B296-11AE9C985577}" srcOrd="4" destOrd="0" parTransId="{E4CF6BF3-D63D-412E-BEA2-D76441E57473}" sibTransId="{2CB2C75C-C98F-4248-96A9-C348F83CADC1}"/>
    <dgm:cxn modelId="{719C11A4-6553-4A2D-AD92-FFF39CF7A22B}" type="presOf" srcId="{BAA724F1-D709-4B0F-A34B-C0B6C0009267}" destId="{9CECC485-9E4C-4F64-9271-E78467A81E38}" srcOrd="0" destOrd="0" presId="urn:microsoft.com/office/officeart/2005/8/layout/hProcess9"/>
    <dgm:cxn modelId="{66664FAA-43DE-4804-B8D8-8F34F68BC36B}" type="presOf" srcId="{1D528E97-C45B-4A72-8379-D35D0AF1F82C}" destId="{A7279001-6989-4BFC-BB81-B6CCA3A9CC04}" srcOrd="0" destOrd="0" presId="urn:microsoft.com/office/officeart/2005/8/layout/hProcess9"/>
    <dgm:cxn modelId="{ECF1B9BB-AFF8-41B0-A2C3-2538937BF244}" type="presOf" srcId="{D7698A8F-CC9A-4E7E-B296-11AE9C985577}" destId="{4A18B9B4-AAA7-4060-A9EC-FBC97422CD1F}" srcOrd="0" destOrd="0" presId="urn:microsoft.com/office/officeart/2005/8/layout/hProcess9"/>
    <dgm:cxn modelId="{B53812F3-6330-45D9-A75E-B42E6BFA04EA}" type="presOf" srcId="{8FF45B85-0702-4C10-8009-97B4F80AB18B}" destId="{A1B604E5-343E-4AB0-85C7-D140580C6A2F}" srcOrd="0" destOrd="0" presId="urn:microsoft.com/office/officeart/2005/8/layout/hProcess9"/>
    <dgm:cxn modelId="{5A28F6F4-9DF5-4A83-8110-EC5E35C300FE}" srcId="{13E72269-3E49-4CCF-8A4F-EA6F3B9C9E05}" destId="{252A44CB-B8BA-4CA1-8105-D928ABD22210}" srcOrd="1" destOrd="0" parTransId="{BEB664CE-908E-47F4-A643-6DE5ECBB9D1B}" sibTransId="{C5F53A8C-53B1-463F-9054-0D7E62343335}"/>
    <dgm:cxn modelId="{2C50C0FC-662B-45F4-8C6E-8F34698E2495}" type="presOf" srcId="{252A44CB-B8BA-4CA1-8105-D928ABD22210}" destId="{54B4BDAF-293D-4F66-BAB9-8A5E9B494666}" srcOrd="0" destOrd="0" presId="urn:microsoft.com/office/officeart/2005/8/layout/hProcess9"/>
    <dgm:cxn modelId="{53FEEA73-4547-474F-99CE-E1976392B3DF}" type="presParOf" srcId="{4F8C9142-EF48-4BAD-B056-DEBEBEC52FD5}" destId="{267420F4-42A8-462E-8216-95A5625EE336}" srcOrd="0" destOrd="0" presId="urn:microsoft.com/office/officeart/2005/8/layout/hProcess9"/>
    <dgm:cxn modelId="{E0354245-B249-49DF-BD2E-DB2E6E25CEE6}" type="presParOf" srcId="{4F8C9142-EF48-4BAD-B056-DEBEBEC52FD5}" destId="{47579D17-1692-4CBF-BAFA-DD3DECB6CF66}" srcOrd="1" destOrd="0" presId="urn:microsoft.com/office/officeart/2005/8/layout/hProcess9"/>
    <dgm:cxn modelId="{61E5F219-CEF9-45C0-B0FC-508130651171}" type="presParOf" srcId="{47579D17-1692-4CBF-BAFA-DD3DECB6CF66}" destId="{9CECC485-9E4C-4F64-9271-E78467A81E38}" srcOrd="0" destOrd="0" presId="urn:microsoft.com/office/officeart/2005/8/layout/hProcess9"/>
    <dgm:cxn modelId="{06ECBE1F-9F11-40DD-A4CA-777D12B12782}" type="presParOf" srcId="{47579D17-1692-4CBF-BAFA-DD3DECB6CF66}" destId="{B1762D72-4742-4EEF-9887-3061FC73DF74}" srcOrd="1" destOrd="0" presId="urn:microsoft.com/office/officeart/2005/8/layout/hProcess9"/>
    <dgm:cxn modelId="{ACEC3853-D37E-4B4F-9919-99D85B0ACB33}" type="presParOf" srcId="{47579D17-1692-4CBF-BAFA-DD3DECB6CF66}" destId="{54B4BDAF-293D-4F66-BAB9-8A5E9B494666}" srcOrd="2" destOrd="0" presId="urn:microsoft.com/office/officeart/2005/8/layout/hProcess9"/>
    <dgm:cxn modelId="{32619A16-5DB5-4558-9580-9831C54259A1}" type="presParOf" srcId="{47579D17-1692-4CBF-BAFA-DD3DECB6CF66}" destId="{973CD508-9226-46BB-8BB0-8504A20BA129}" srcOrd="3" destOrd="0" presId="urn:microsoft.com/office/officeart/2005/8/layout/hProcess9"/>
    <dgm:cxn modelId="{BCA148CB-58D9-429F-8582-5CB35D91829E}" type="presParOf" srcId="{47579D17-1692-4CBF-BAFA-DD3DECB6CF66}" destId="{9D02F3AC-F28A-470E-A0D0-0D3B9CDFCACD}" srcOrd="4" destOrd="0" presId="urn:microsoft.com/office/officeart/2005/8/layout/hProcess9"/>
    <dgm:cxn modelId="{21E1E969-B97B-4E4C-9EB5-36B082645B37}" type="presParOf" srcId="{47579D17-1692-4CBF-BAFA-DD3DECB6CF66}" destId="{00E12270-6D27-4426-A6A7-CEAC5FC7E360}" srcOrd="5" destOrd="0" presId="urn:microsoft.com/office/officeart/2005/8/layout/hProcess9"/>
    <dgm:cxn modelId="{4D975C71-8AC2-4D84-9E13-B37BEF636B2C}" type="presParOf" srcId="{47579D17-1692-4CBF-BAFA-DD3DECB6CF66}" destId="{A1B604E5-343E-4AB0-85C7-D140580C6A2F}" srcOrd="6" destOrd="0" presId="urn:microsoft.com/office/officeart/2005/8/layout/hProcess9"/>
    <dgm:cxn modelId="{6E8C6A6E-9113-4732-948B-9E9BC5F97555}" type="presParOf" srcId="{47579D17-1692-4CBF-BAFA-DD3DECB6CF66}" destId="{4DC81EE3-0A5F-401F-9D24-4EF095101D21}" srcOrd="7" destOrd="0" presId="urn:microsoft.com/office/officeart/2005/8/layout/hProcess9"/>
    <dgm:cxn modelId="{76552B1C-04DF-49C9-BBAD-7AFE4D78CFB7}" type="presParOf" srcId="{47579D17-1692-4CBF-BAFA-DD3DECB6CF66}" destId="{4A18B9B4-AAA7-4060-A9EC-FBC97422CD1F}" srcOrd="8" destOrd="0" presId="urn:microsoft.com/office/officeart/2005/8/layout/hProcess9"/>
    <dgm:cxn modelId="{455F2C35-A39B-43B2-BF9A-ECD19AE1B688}" type="presParOf" srcId="{47579D17-1692-4CBF-BAFA-DD3DECB6CF66}" destId="{E1A0C6E5-2465-4CFB-836F-B69CD3BB20B4}" srcOrd="9" destOrd="0" presId="urn:microsoft.com/office/officeart/2005/8/layout/hProcess9"/>
    <dgm:cxn modelId="{264CC72A-99F7-4C15-A0F1-056576D1F2C6}" type="presParOf" srcId="{47579D17-1692-4CBF-BAFA-DD3DECB6CF66}" destId="{A7279001-6989-4BFC-BB81-B6CCA3A9CC04}"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420F4-42A8-462E-8216-95A5625EE336}">
      <dsp:nvSpPr>
        <dsp:cNvPr id="0" name=""/>
        <dsp:cNvSpPr/>
      </dsp:nvSpPr>
      <dsp:spPr>
        <a:xfrm>
          <a:off x="809982" y="0"/>
          <a:ext cx="9179798" cy="431958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CECC485-9E4C-4F64-9271-E78467A81E38}">
      <dsp:nvSpPr>
        <dsp:cNvPr id="0" name=""/>
        <dsp:cNvSpPr/>
      </dsp:nvSpPr>
      <dsp:spPr>
        <a:xfrm>
          <a:off x="2966" y="1295876"/>
          <a:ext cx="1727012" cy="1727835"/>
        </a:xfrm>
        <a:prstGeom prst="round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a:t>Base Model</a:t>
          </a:r>
        </a:p>
      </dsp:txBody>
      <dsp:txXfrm>
        <a:off x="87272" y="1380182"/>
        <a:ext cx="1558400" cy="1559223"/>
      </dsp:txXfrm>
    </dsp:sp>
    <dsp:sp modelId="{54B4BDAF-293D-4F66-BAB9-8A5E9B494666}">
      <dsp:nvSpPr>
        <dsp:cNvPr id="0" name=""/>
        <dsp:cNvSpPr/>
      </dsp:nvSpPr>
      <dsp:spPr>
        <a:xfrm>
          <a:off x="1816329" y="1295876"/>
          <a:ext cx="1727012" cy="1727835"/>
        </a:xfrm>
        <a:prstGeom prst="roundRect">
          <a:avLst/>
        </a:prstGeom>
        <a:gradFill rotWithShape="0">
          <a:gsLst>
            <a:gs pos="0">
              <a:schemeClr val="accent2">
                <a:shade val="80000"/>
                <a:hueOff val="46332"/>
                <a:satOff val="-17077"/>
                <a:lumOff val="8463"/>
                <a:alphaOff val="0"/>
                <a:satMod val="103000"/>
                <a:lumMod val="102000"/>
                <a:tint val="94000"/>
              </a:schemeClr>
            </a:gs>
            <a:gs pos="50000">
              <a:schemeClr val="accent2">
                <a:shade val="80000"/>
                <a:hueOff val="46332"/>
                <a:satOff val="-17077"/>
                <a:lumOff val="8463"/>
                <a:alphaOff val="0"/>
                <a:satMod val="110000"/>
                <a:lumMod val="100000"/>
                <a:shade val="100000"/>
              </a:schemeClr>
            </a:gs>
            <a:gs pos="100000">
              <a:schemeClr val="accent2">
                <a:shade val="80000"/>
                <a:hueOff val="46332"/>
                <a:satOff val="-17077"/>
                <a:lumOff val="84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err="1"/>
            <a:t>Remove</a:t>
          </a:r>
          <a:r>
            <a:rPr lang="nb-NO" sz="1500" kern="1200" dirty="0"/>
            <a:t> </a:t>
          </a:r>
          <a:r>
            <a:rPr lang="nb-NO" sz="1500" kern="1200" dirty="0" err="1"/>
            <a:t>unimportant</a:t>
          </a:r>
          <a:r>
            <a:rPr lang="nb-NO" sz="1500" kern="1200" dirty="0"/>
            <a:t>  </a:t>
          </a:r>
          <a:r>
            <a:rPr lang="nb-NO" sz="1500" kern="1200" dirty="0" err="1"/>
            <a:t>feature</a:t>
          </a:r>
          <a:r>
            <a:rPr lang="nb-NO" sz="1500" kern="1200" dirty="0"/>
            <a:t> </a:t>
          </a:r>
        </a:p>
      </dsp:txBody>
      <dsp:txXfrm>
        <a:off x="1900635" y="1380182"/>
        <a:ext cx="1558400" cy="1559223"/>
      </dsp:txXfrm>
    </dsp:sp>
    <dsp:sp modelId="{9D02F3AC-F28A-470E-A0D0-0D3B9CDFCACD}">
      <dsp:nvSpPr>
        <dsp:cNvPr id="0" name=""/>
        <dsp:cNvSpPr/>
      </dsp:nvSpPr>
      <dsp:spPr>
        <a:xfrm>
          <a:off x="3629693" y="1295876"/>
          <a:ext cx="1727012" cy="1727835"/>
        </a:xfrm>
        <a:prstGeom prst="roundRect">
          <a:avLst/>
        </a:prstGeom>
        <a:gradFill rotWithShape="0">
          <a:gsLst>
            <a:gs pos="0">
              <a:schemeClr val="accent2">
                <a:shade val="80000"/>
                <a:hueOff val="92664"/>
                <a:satOff val="-34154"/>
                <a:lumOff val="16926"/>
                <a:alphaOff val="0"/>
                <a:satMod val="103000"/>
                <a:lumMod val="102000"/>
                <a:tint val="94000"/>
              </a:schemeClr>
            </a:gs>
            <a:gs pos="50000">
              <a:schemeClr val="accent2">
                <a:shade val="80000"/>
                <a:hueOff val="92664"/>
                <a:satOff val="-34154"/>
                <a:lumOff val="16926"/>
                <a:alphaOff val="0"/>
                <a:satMod val="110000"/>
                <a:lumMod val="100000"/>
                <a:shade val="100000"/>
              </a:schemeClr>
            </a:gs>
            <a:gs pos="100000">
              <a:schemeClr val="accent2">
                <a:shade val="80000"/>
                <a:hueOff val="92664"/>
                <a:satOff val="-34154"/>
                <a:lumOff val="169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err="1"/>
            <a:t>Optimize</a:t>
          </a:r>
          <a:r>
            <a:rPr lang="nb-NO" sz="1500" kern="1200" dirty="0"/>
            <a:t> </a:t>
          </a:r>
          <a:r>
            <a:rPr lang="nb-NO" sz="1500" kern="1200" dirty="0" err="1"/>
            <a:t>features</a:t>
          </a:r>
          <a:r>
            <a:rPr lang="nb-NO" sz="1500" kern="1200" dirty="0"/>
            <a:t> by </a:t>
          </a:r>
          <a:r>
            <a:rPr lang="nb-NO" sz="1500" kern="1200" dirty="0" err="1"/>
            <a:t>gp</a:t>
          </a:r>
          <a:r>
            <a:rPr lang="nb-NO" sz="1500" kern="1200" dirty="0"/>
            <a:t>./tier</a:t>
          </a:r>
        </a:p>
      </dsp:txBody>
      <dsp:txXfrm>
        <a:off x="3713999" y="1380182"/>
        <a:ext cx="1558400" cy="1559223"/>
      </dsp:txXfrm>
    </dsp:sp>
    <dsp:sp modelId="{A1B604E5-343E-4AB0-85C7-D140580C6A2F}">
      <dsp:nvSpPr>
        <dsp:cNvPr id="0" name=""/>
        <dsp:cNvSpPr/>
      </dsp:nvSpPr>
      <dsp:spPr>
        <a:xfrm>
          <a:off x="5443056" y="1295876"/>
          <a:ext cx="1727012" cy="1727835"/>
        </a:xfrm>
        <a:prstGeom prst="roundRect">
          <a:avLst/>
        </a:prstGeom>
        <a:gradFill rotWithShape="0">
          <a:gsLst>
            <a:gs pos="0">
              <a:schemeClr val="accent2">
                <a:shade val="80000"/>
                <a:hueOff val="138996"/>
                <a:satOff val="-51230"/>
                <a:lumOff val="25389"/>
                <a:alphaOff val="0"/>
                <a:satMod val="103000"/>
                <a:lumMod val="102000"/>
                <a:tint val="94000"/>
              </a:schemeClr>
            </a:gs>
            <a:gs pos="50000">
              <a:schemeClr val="accent2">
                <a:shade val="80000"/>
                <a:hueOff val="138996"/>
                <a:satOff val="-51230"/>
                <a:lumOff val="25389"/>
                <a:alphaOff val="0"/>
                <a:satMod val="110000"/>
                <a:lumMod val="100000"/>
                <a:shade val="100000"/>
              </a:schemeClr>
            </a:gs>
            <a:gs pos="100000">
              <a:schemeClr val="accent2">
                <a:shade val="80000"/>
                <a:hueOff val="138996"/>
                <a:satOff val="-51230"/>
                <a:lumOff val="2538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err="1"/>
            <a:t>Remove</a:t>
          </a:r>
          <a:r>
            <a:rPr lang="nb-NO" sz="1500" kern="1200" dirty="0"/>
            <a:t> data </a:t>
          </a:r>
          <a:r>
            <a:rPr lang="nb-NO" sz="1500" kern="1200" dirty="0" err="1"/>
            <a:t>anomalies</a:t>
          </a:r>
          <a:endParaRPr lang="nb-NO" sz="1500" kern="1200" dirty="0"/>
        </a:p>
      </dsp:txBody>
      <dsp:txXfrm>
        <a:off x="5527362" y="1380182"/>
        <a:ext cx="1558400" cy="1559223"/>
      </dsp:txXfrm>
    </dsp:sp>
    <dsp:sp modelId="{4A18B9B4-AAA7-4060-A9EC-FBC97422CD1F}">
      <dsp:nvSpPr>
        <dsp:cNvPr id="0" name=""/>
        <dsp:cNvSpPr/>
      </dsp:nvSpPr>
      <dsp:spPr>
        <a:xfrm>
          <a:off x="7256420" y="1295876"/>
          <a:ext cx="1727012" cy="1727835"/>
        </a:xfrm>
        <a:prstGeom prst="roundRect">
          <a:avLst/>
        </a:prstGeom>
        <a:gradFill rotWithShape="0">
          <a:gsLst>
            <a:gs pos="0">
              <a:schemeClr val="accent2">
                <a:shade val="80000"/>
                <a:hueOff val="185328"/>
                <a:satOff val="-68307"/>
                <a:lumOff val="33852"/>
                <a:alphaOff val="0"/>
                <a:satMod val="103000"/>
                <a:lumMod val="102000"/>
                <a:tint val="94000"/>
              </a:schemeClr>
            </a:gs>
            <a:gs pos="50000">
              <a:schemeClr val="accent2">
                <a:shade val="80000"/>
                <a:hueOff val="185328"/>
                <a:satOff val="-68307"/>
                <a:lumOff val="33852"/>
                <a:alphaOff val="0"/>
                <a:satMod val="110000"/>
                <a:lumMod val="100000"/>
                <a:shade val="100000"/>
              </a:schemeClr>
            </a:gs>
            <a:gs pos="100000">
              <a:schemeClr val="accent2">
                <a:shade val="80000"/>
                <a:hueOff val="185328"/>
                <a:satOff val="-68307"/>
                <a:lumOff val="338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a:t>Hyperparameter tuning</a:t>
          </a:r>
        </a:p>
      </dsp:txBody>
      <dsp:txXfrm>
        <a:off x="7340726" y="1380182"/>
        <a:ext cx="1558400" cy="1559223"/>
      </dsp:txXfrm>
    </dsp:sp>
    <dsp:sp modelId="{A7279001-6989-4BFC-BB81-B6CCA3A9CC04}">
      <dsp:nvSpPr>
        <dsp:cNvPr id="0" name=""/>
        <dsp:cNvSpPr/>
      </dsp:nvSpPr>
      <dsp:spPr>
        <a:xfrm>
          <a:off x="9069783" y="1295876"/>
          <a:ext cx="1727012" cy="1727835"/>
        </a:xfrm>
        <a:prstGeom prst="roundRect">
          <a:avLst/>
        </a:prstGeom>
        <a:gradFill rotWithShape="0">
          <a:gsLst>
            <a:gs pos="0">
              <a:schemeClr val="accent2">
                <a:shade val="80000"/>
                <a:hueOff val="231660"/>
                <a:satOff val="-85384"/>
                <a:lumOff val="42315"/>
                <a:alphaOff val="0"/>
                <a:satMod val="103000"/>
                <a:lumMod val="102000"/>
                <a:tint val="94000"/>
              </a:schemeClr>
            </a:gs>
            <a:gs pos="50000">
              <a:schemeClr val="accent2">
                <a:shade val="80000"/>
                <a:hueOff val="231660"/>
                <a:satOff val="-85384"/>
                <a:lumOff val="42315"/>
                <a:alphaOff val="0"/>
                <a:satMod val="110000"/>
                <a:lumMod val="100000"/>
                <a:shade val="100000"/>
              </a:schemeClr>
            </a:gs>
            <a:gs pos="100000">
              <a:schemeClr val="accent2">
                <a:shade val="80000"/>
                <a:hueOff val="231660"/>
                <a:satOff val="-85384"/>
                <a:lumOff val="423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nb-NO" sz="1500" kern="1200" dirty="0"/>
            <a:t>Test different </a:t>
          </a:r>
          <a:r>
            <a:rPr lang="nb-NO" sz="1500" kern="1200" dirty="0" err="1"/>
            <a:t>lithology</a:t>
          </a:r>
          <a:r>
            <a:rPr lang="nb-NO" sz="1500" kern="1200" dirty="0"/>
            <a:t> </a:t>
          </a:r>
          <a:r>
            <a:rPr lang="nb-NO" sz="1500" kern="1200" dirty="0" err="1"/>
            <a:t>details</a:t>
          </a:r>
          <a:endParaRPr lang="nb-NO" sz="1500" kern="1200" dirty="0"/>
        </a:p>
      </dsp:txBody>
      <dsp:txXfrm>
        <a:off x="9154089" y="1380182"/>
        <a:ext cx="1558400" cy="15592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25/03/2025</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25/03/2025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82052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The REAL models are hybrid models, combining machine-learning and analytical algorithms</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Lithology and geological risks are predicted in 8 different steps – or tiers, in where the accuracy of each interpretation is increasing with each new dataset.</a:t>
            </a:r>
            <a:r>
              <a:rPr lang="en-US" sz="1200" kern="1200">
                <a:solidFill>
                  <a:schemeClr val="tx1"/>
                </a:solidFill>
                <a:effectLst/>
                <a:latin typeface="+mn-lt"/>
                <a:ea typeface="+mn-ea"/>
                <a:cs typeface="+mn-cs"/>
              </a:rPr>
              <a:t> Like a pyramid.</a:t>
            </a:r>
          </a:p>
          <a:p>
            <a:r>
              <a:rPr lang="en-US" sz="1200" kern="1200">
                <a:solidFill>
                  <a:schemeClr val="tx1"/>
                </a:solidFill>
                <a:effectLst/>
                <a:latin typeface="+mn-lt"/>
                <a:ea typeface="+mn-ea"/>
                <a:cs typeface="+mn-cs"/>
              </a:rPr>
              <a:t>Drilling parameters are registered at bit depth, while the LWD data appears with a time/depth delay, depending on how far behind the bit the various sensors are placed. </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Tier1 is purely based on drilling parameters and is predicted at actual bit depth at any time. </a:t>
            </a:r>
            <a:r>
              <a:rPr lang="en-US" sz="1200" kern="1200">
                <a:solidFill>
                  <a:schemeClr val="tx1"/>
                </a:solidFill>
                <a:effectLst/>
                <a:latin typeface="+mn-lt"/>
                <a:ea typeface="+mn-ea"/>
                <a:cs typeface="+mn-cs"/>
              </a:rPr>
              <a:t>Tier2 is based on drilling parameters plus gamma ray – and is predicted at the depth of the gamma ray sensor, usually 3-9m behind the bit. Tier3-tier7 include the resistivity, neutron, density, caliper and gas data; subsequently predicted at the sensor depth of each data type. Tier 8 also includes the petrophysical model for the actual field. </a:t>
            </a:r>
            <a:r>
              <a:rPr lang="en-US" sz="1200" b="1" kern="1200">
                <a:solidFill>
                  <a:srgbClr val="FF0000"/>
                </a:solidFill>
                <a:effectLst/>
                <a:latin typeface="+mn-lt"/>
                <a:ea typeface="+mn-ea"/>
                <a:cs typeface="+mn-cs"/>
              </a:rPr>
              <a:t>Click</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practical use, we have seen that only 3 different lithology predictions are useful </a:t>
            </a:r>
            <a:r>
              <a:rPr lang="en-US" sz="1200" b="1" kern="1200">
                <a:solidFill>
                  <a:schemeClr val="tx1"/>
                </a:solidFill>
                <a:effectLst/>
                <a:latin typeface="+mn-lt"/>
                <a:ea typeface="+mn-ea"/>
                <a:cs typeface="+mn-cs"/>
              </a:rPr>
              <a:t>Click</a:t>
            </a:r>
            <a:r>
              <a:rPr lang="en-US" sz="1200" kern="1200">
                <a:solidFill>
                  <a:schemeClr val="tx1"/>
                </a:solidFill>
                <a:effectLst/>
                <a:latin typeface="+mn-lt"/>
                <a:ea typeface="+mn-ea"/>
                <a:cs typeface="+mn-cs"/>
              </a:rPr>
              <a:t>, that is tier 1 from drilling parameters, tier 3 based on drilling parameters, gamma ray and resistivity logs and tier 8 which includes all drilling data and LWD logs, including neutron density as well as the petrophysical thresholds for a specific field.</a:t>
            </a:r>
          </a:p>
        </p:txBody>
      </p:sp>
      <p:sp>
        <p:nvSpPr>
          <p:cNvPr id="4" name="Slide Number Placeholder 3"/>
          <p:cNvSpPr>
            <a:spLocks noGrp="1"/>
          </p:cNvSpPr>
          <p:nvPr>
            <p:ph type="sldNum" sz="quarter" idx="5"/>
          </p:nvPr>
        </p:nvSpPr>
        <p:spPr/>
        <p:txBody>
          <a:bodyPr/>
          <a:lstStyle/>
          <a:p>
            <a:fld id="{73C46255-B0A8-41CF-A15B-EB86725FC229}" type="slidenum">
              <a:rPr lang="en-GB" smtClean="0"/>
              <a:t>186</a:t>
            </a:fld>
            <a:endParaRPr lang="en-GB"/>
          </a:p>
        </p:txBody>
      </p:sp>
    </p:spTree>
    <p:extLst>
      <p:ext uri="{BB962C8B-B14F-4D97-AF65-F5344CB8AC3E}">
        <p14:creationId xmlns:p14="http://schemas.microsoft.com/office/powerpoint/2010/main" val="3986391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4"/>
            <a:ext cx="5400000" cy="3600336"/>
          </a:xfrm>
          <a:noFill/>
        </p:spPr>
        <p:txBody>
          <a:bodyPr tIns="0" bIns="72000" anchor="b"/>
          <a:lstStyle>
            <a:lvl1pPr algn="l">
              <a:lnSpc>
                <a:spcPct val="100000"/>
              </a:lnSpc>
              <a:defRPr sz="3200">
                <a:solidFill>
                  <a:srgbClr val="FF1243"/>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1056000" y="4508501"/>
            <a:ext cx="8640000" cy="539750"/>
          </a:xfrm>
          <a:noFill/>
        </p:spPr>
        <p:txBody>
          <a:bodyPr tIns="0" bIns="72000" anchor="t"/>
          <a:lstStyle>
            <a:lvl1pPr algn="l">
              <a:lnSpc>
                <a:spcPct val="100000"/>
              </a:lnSpc>
              <a:defRPr sz="3200">
                <a:solidFill>
                  <a:schemeClr val="accent1"/>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1054774" y="5229225"/>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12192000" cy="4149000"/>
          </a:xfrm>
          <a:solidFill>
            <a:schemeClr val="bg1">
              <a:lumMod val="85000"/>
            </a:schemeClr>
          </a:solidFill>
        </p:spPr>
        <p:txBody>
          <a:bodyPr/>
          <a:lstStyle/>
          <a:p>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56208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1089025"/>
            <a:ext cx="3781113" cy="1266424"/>
          </a:xfrm>
          <a:noFill/>
        </p:spPr>
        <p:txBody>
          <a:bodyPr tIns="0" bIns="72000" anchor="t"/>
          <a:lstStyle>
            <a:lvl1pPr algn="l">
              <a:lnSpc>
                <a:spcPct val="100000"/>
              </a:lnSpc>
              <a:defRPr sz="3200">
                <a:solidFill>
                  <a:schemeClr val="accent1"/>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099" y="2355449"/>
            <a:ext cx="8639999" cy="719138"/>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endParaRPr lang="en-GB" noProof="0" dirty="0"/>
          </a:p>
        </p:txBody>
      </p:sp>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4099" y="3249612"/>
            <a:ext cx="10801902" cy="3608387"/>
          </a:xfrm>
          <a:solidFill>
            <a:schemeClr val="bg1">
              <a:lumMod val="85000"/>
            </a:schemeClr>
          </a:solidFill>
        </p:spPr>
        <p:txBody>
          <a:bodyPr/>
          <a:lstStyle/>
          <a:p>
            <a:endParaRPr lang="en-GB"/>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spTree>
    <p:extLst>
      <p:ext uri="{BB962C8B-B14F-4D97-AF65-F5344CB8AC3E}">
        <p14:creationId xmlns:p14="http://schemas.microsoft.com/office/powerpoint/2010/main" val="78093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4" y="909638"/>
            <a:ext cx="10802026" cy="539359"/>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59" y="1809000"/>
            <a:ext cx="10800000" cy="4320338"/>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0A219CA-56C7-4FC0-AF3C-443253982630}"/>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nchor="t"/>
          <a:lstStyle/>
          <a:p>
            <a:fld id="{5D1E5300-FC0F-4317-A193-EF6CE9E6F7B5}" type="slidenum">
              <a:rPr lang="en-GB" smtClean="0"/>
              <a:pPr/>
              <a:t>‹#›</a:t>
            </a:fld>
            <a:r>
              <a:rPr lang="en-GB" dirty="0"/>
              <a:t>  |  </a:t>
            </a:r>
            <a:endParaRPr lang="en-GB" noProof="0" dirty="0"/>
          </a:p>
        </p:txBody>
      </p:sp>
      <p:cxnSp>
        <p:nvCxnSpPr>
          <p:cNvPr id="4" name="Footer line">
            <a:extLst>
              <a:ext uri="{FF2B5EF4-FFF2-40B4-BE49-F238E27FC236}">
                <a16:creationId xmlns:a16="http://schemas.microsoft.com/office/drawing/2014/main" id="{75FC345E-DEFA-21C8-C25F-335A754DDC2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965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a:xfrm>
            <a:off x="695323" y="910026"/>
            <a:ext cx="10800000" cy="539362"/>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6" y="1809750"/>
            <a:ext cx="50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454800" y="1809750"/>
            <a:ext cx="5040000" cy="4320000"/>
          </a:xfrm>
        </p:spPr>
        <p:txBody>
          <a:bodyPr l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B88EF2B1-5D15-AC57-C3A7-7CE4A3E13ED2}"/>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542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9000"/>
            <a:ext cx="3240000" cy="4320000"/>
          </a:xfrm>
        </p:spPr>
        <p:txBody>
          <a:bodyPr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82548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476000" y="1809000"/>
            <a:ext cx="3240000" cy="4320000"/>
          </a:xfrm>
        </p:spPr>
        <p:txBody>
          <a:bodyPr lIns="0" r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7A018867-D415-47C1-72C3-ECD430F9B5F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10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349724"/>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4760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254800" y="2349725"/>
            <a:ext cx="3240000" cy="3780000"/>
          </a:xfrm>
        </p:spPr>
        <p:txBody>
          <a:bodyPr lIns="0" tIns="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4760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254800" y="1628775"/>
            <a:ext cx="3240000" cy="540000"/>
          </a:xfrm>
        </p:spPr>
        <p:txBody>
          <a:bodyPr lIns="0" tIns="0" rIns="0" anchor="ctr"/>
          <a:lstStyle>
            <a:lvl1pPr marL="0" indent="0">
              <a:buNone/>
              <a:defRPr sz="16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4" name="Footer line">
            <a:extLst>
              <a:ext uri="{FF2B5EF4-FFF2-40B4-BE49-F238E27FC236}">
                <a16:creationId xmlns:a16="http://schemas.microsoft.com/office/drawing/2014/main" id="{973D9FA1-A940-457E-C9C4-51118A88793F}"/>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86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tIns="72000"/>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5" y="2349000"/>
            <a:ext cx="2340000" cy="3780001"/>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3814"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9154800" y="2349000"/>
            <a:ext cx="234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274800" y="2349000"/>
            <a:ext cx="2520000" cy="3779998"/>
          </a:xfrm>
        </p:spPr>
        <p:txBody>
          <a:bodyPr lIns="0" tIns="36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393814"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9154800" y="1629000"/>
            <a:ext cx="234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274800" y="1629000"/>
            <a:ext cx="2520000" cy="540000"/>
          </a:xfrm>
        </p:spPr>
        <p:txBody>
          <a:bodyPr lIns="0" tIns="0" rIns="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4" name="Footer line">
            <a:extLst>
              <a:ext uri="{FF2B5EF4-FFF2-40B4-BE49-F238E27FC236}">
                <a16:creationId xmlns:a16="http://schemas.microsoft.com/office/drawing/2014/main" id="{817174BB-E7A2-C453-3CBA-9BEC411756B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49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243746"/>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243746"/>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243746"/>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DFF5FF"/>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243746"/>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DFF5FF"/>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729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392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CEF1D22E-DF9C-3DB5-9CFE-D4EE4F864F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8800882-A49F-60C4-D136-0B02D7652C32}"/>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403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85B8A5"/>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85B8A5"/>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85B8A5"/>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chemeClr val="accent4"/>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845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85B8A5"/>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chemeClr val="accent4"/>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107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rgbClr val="243746"/>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59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C3E4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rgbClr val="243746"/>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297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47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8256000" y="1810800"/>
            <a:ext cx="3240000" cy="180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694800" y="3790800"/>
            <a:ext cx="3240000" cy="540000"/>
          </a:xfrm>
          <a:solidFill>
            <a:srgbClr val="DF6D61"/>
          </a:solidFill>
        </p:spPr>
        <p:txBody>
          <a:bodyPr lIns="180000" tIns="72000" rIns="1188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6948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4476000" y="3790800"/>
            <a:ext cx="3240000" cy="540000"/>
          </a:xfrm>
          <a:solidFill>
            <a:srgbClr val="DF6D61"/>
          </a:solidFill>
          <a:ln>
            <a:noFill/>
          </a:ln>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447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8256000" y="3790800"/>
            <a:ext cx="3240000" cy="540000"/>
          </a:xfrm>
          <a:solidFill>
            <a:srgbClr val="DF6D61"/>
          </a:solidFill>
        </p:spPr>
        <p:txBody>
          <a:bodyPr lIns="180000" tIns="72000" rIns="180000" bIns="72000" anchor="ctr"/>
          <a:lstStyle>
            <a:lvl1pPr marL="0" indent="0" algn="l">
              <a:buNone/>
              <a:defRPr sz="16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8256000" y="4330800"/>
            <a:ext cx="3240000" cy="1800000"/>
          </a:xfrm>
          <a:solidFill>
            <a:srgbClr val="FEE0C8"/>
          </a:solidFill>
        </p:spPr>
        <p:txBody>
          <a:bodyPr lIns="180000" tIns="180000" rIns="180000" bIns="180000">
            <a:noAutofit/>
          </a:bodyPr>
          <a:lstStyle>
            <a:lvl1pPr marL="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6D95B2CA-66BD-9F70-AD85-54BC5D632277}"/>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470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1810505"/>
            <a:ext cx="2340000" cy="1619245"/>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399658"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274565" y="1809750"/>
            <a:ext cx="2520000" cy="1620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hasCustomPrompt="1"/>
          </p:nvPr>
        </p:nvSpPr>
        <p:spPr>
          <a:xfrm>
            <a:off x="702528"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hasCustomPrompt="1"/>
          </p:nvPr>
        </p:nvSpPr>
        <p:spPr>
          <a:xfrm>
            <a:off x="702528" y="4149725"/>
            <a:ext cx="234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hasCustomPrompt="1"/>
          </p:nvPr>
        </p:nvSpPr>
        <p:spPr>
          <a:xfrm>
            <a:off x="3398176"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hasCustomPrompt="1"/>
          </p:nvPr>
        </p:nvSpPr>
        <p:spPr>
          <a:xfrm>
            <a:off x="3398176"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hasCustomPrompt="1"/>
          </p:nvPr>
        </p:nvSpPr>
        <p:spPr>
          <a:xfrm>
            <a:off x="6273824" y="3609000"/>
            <a:ext cx="252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hasCustomPrompt="1"/>
          </p:nvPr>
        </p:nvSpPr>
        <p:spPr>
          <a:xfrm>
            <a:off x="6273824" y="4149338"/>
            <a:ext cx="2520000" cy="1980000"/>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9149472" y="1809750"/>
            <a:ext cx="2340000" cy="1620000"/>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hasCustomPrompt="1"/>
          </p:nvPr>
        </p:nvSpPr>
        <p:spPr>
          <a:xfrm>
            <a:off x="9149472" y="3609000"/>
            <a:ext cx="2340000" cy="540000"/>
          </a:xfrm>
          <a:solidFill>
            <a:srgbClr val="DF6D61"/>
          </a:solidFill>
        </p:spPr>
        <p:txBody>
          <a:bodyPr lIns="180000" tIns="72000" rIns="180000" bIns="72000" anchor="ctr"/>
          <a:lstStyle>
            <a:lvl1pPr marL="0" indent="0" algn="l">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hasCustomPrompt="1"/>
          </p:nvPr>
        </p:nvSpPr>
        <p:spPr>
          <a:xfrm>
            <a:off x="9149472" y="4149725"/>
            <a:ext cx="2340000" cy="1979613"/>
          </a:xfrm>
          <a:solidFill>
            <a:srgbClr val="FEE0C8"/>
          </a:solidFill>
        </p:spPr>
        <p:txBody>
          <a:bodyPr lIns="180000" tIns="180000" rIns="180000" bIns="180000">
            <a:noAutofit/>
          </a:bodyPr>
          <a:lstStyle>
            <a:lvl1pPr marL="0" indent="0" algn="l">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dirty="0"/>
              <a:t>Edit Master text styles</a:t>
            </a:r>
          </a:p>
        </p:txBody>
      </p:sp>
      <p:cxnSp>
        <p:nvCxnSpPr>
          <p:cNvPr id="3" name="Footer line">
            <a:extLst>
              <a:ext uri="{FF2B5EF4-FFF2-40B4-BE49-F238E27FC236}">
                <a16:creationId xmlns:a16="http://schemas.microsoft.com/office/drawing/2014/main" id="{57C6EC40-2D1B-FFDC-422F-E34EF1BB10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84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5593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E99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1779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3"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0"/>
            <a:ext cx="2700338" cy="3770498"/>
          </a:xfrm>
        </p:spPr>
        <p:txBody>
          <a:bodyPr rIns="216000"/>
          <a:lstStyle>
            <a:lvl1pPr marL="0" indent="0">
              <a:buNone/>
              <a:defRPr>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180000" anchor="t"/>
          <a:lstStyle>
            <a:lvl1pPr>
              <a:defRPr>
                <a:solidFill>
                  <a:schemeClr val="bg1"/>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476750" y="1089000"/>
            <a:ext cx="7019924" cy="5031001"/>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336C300C-39A7-4D64-4573-232584A70C53}"/>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1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green">
    <p:bg>
      <p:bgPr>
        <a:solidFill>
          <a:srgbClr val="E6FAE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6F99EB-0567-7C58-E1EB-A7E66CC7688F}"/>
              </a:ext>
            </a:extLst>
          </p:cNvPr>
          <p:cNvPicPr>
            <a:picLocks noChangeAspect="1"/>
          </p:cNvPicPr>
          <p:nvPr userDrawn="1"/>
        </p:nvPicPr>
        <p:blipFill>
          <a:blip r:embed="rId2"/>
          <a:stretch>
            <a:fillRect/>
          </a:stretch>
        </p:blipFill>
        <p:spPr>
          <a:xfrm>
            <a:off x="-675" y="8098"/>
            <a:ext cx="10186218" cy="3771852"/>
          </a:xfrm>
          <a:prstGeom prst="rect">
            <a:avLst/>
          </a:prstGeom>
        </p:spPr>
      </p:pic>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1147222"/>
            <a:ext cx="5400000" cy="3600000"/>
          </a:xfrm>
          <a:noFill/>
        </p:spPr>
        <p:txBody>
          <a:bodyPr tIns="0" bIns="72000" anchor="b"/>
          <a:lstStyle>
            <a:lvl1pPr algn="l">
              <a:lnSpc>
                <a:spcPct val="100000"/>
              </a:lnSpc>
              <a:defRPr sz="3200">
                <a:solidFill>
                  <a:schemeClr val="accent6"/>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927058"/>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BA93B5CC-8C08-1E4B-63AD-5C860A1E85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EE7378FB-79CF-3042-0118-AEAD0351F240}"/>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265976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4656138" cy="6858000"/>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5" y="2349500"/>
            <a:ext cx="3420676" cy="3779838"/>
          </a:xfrm>
        </p:spPr>
        <p:txBody>
          <a:bodyPr rIns="216000"/>
          <a:lstStyle>
            <a:lvl1pPr marL="0" indent="0">
              <a:buNone/>
              <a:defRPr sz="1400">
                <a:solidFill>
                  <a:schemeClr val="bg1"/>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3420676" cy="1079038"/>
          </a:xfrm>
        </p:spPr>
        <p:txBody>
          <a:bodyPr tIns="72000" rIns="0" bIns="180000" anchor="t"/>
          <a:lstStyle>
            <a:lvl1pPr>
              <a:defRPr>
                <a:solidFill>
                  <a:schemeClr val="bg1"/>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5195888" y="1089025"/>
            <a:ext cx="6300786" cy="5030976"/>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BD27593-6AE3-F42A-0CEB-ED09363DCD3F}"/>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367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userDrawn="1"/>
        </p:nvSpPr>
        <p:spPr>
          <a:xfrm>
            <a:off x="0" y="0"/>
            <a:ext cx="39354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349501"/>
            <a:ext cx="2700338" cy="3779838"/>
          </a:xfrm>
        </p:spPr>
        <p:txBody>
          <a:bodyPr tIns="0" rIns="0" bIns="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910801"/>
            <a:ext cx="2700338" cy="1078338"/>
          </a:xfrm>
        </p:spPr>
        <p:txBody>
          <a:bodyPr tIns="72000" rIns="0" bIns="0" anchor="t"/>
          <a:lstStyle>
            <a:lvl1pPr>
              <a:defRPr>
                <a:solidFill>
                  <a:srgbClr val="243746"/>
                </a:solidFill>
              </a:defRPr>
            </a:lvl1pPr>
          </a:lstStyle>
          <a:p>
            <a:r>
              <a:rPr lang="en-US" noProof="0" dirty="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hasCustomPrompt="1"/>
          </p:nvPr>
        </p:nvSpPr>
        <p:spPr>
          <a:xfrm>
            <a:off x="4475999" y="1089025"/>
            <a:ext cx="7020675" cy="5040314"/>
          </a:xfrm>
          <a:prstGeom prst="rect">
            <a:avLst/>
          </a:prstGeom>
        </p:spPr>
        <p:txBody>
          <a:bodyPr lIns="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cxnSp>
        <p:nvCxnSpPr>
          <p:cNvPr id="5" name="Footer line">
            <a:extLst>
              <a:ext uri="{FF2B5EF4-FFF2-40B4-BE49-F238E27FC236}">
                <a16:creationId xmlns:a16="http://schemas.microsoft.com/office/drawing/2014/main" id="{C022ED4C-43E4-97FC-A786-A40849B86F9A}"/>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230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4" y="3968750"/>
            <a:ext cx="2881313" cy="2160582"/>
          </a:xfrm>
        </p:spPr>
        <p:txBody>
          <a:bodyPr tIns="72000" rIns="0" anchor="t"/>
          <a:lstStyle>
            <a:lvl1pPr>
              <a:lnSpc>
                <a:spcPct val="100000"/>
              </a:lnSpc>
              <a:defRPr sz="2400">
                <a:solidFill>
                  <a:srgbClr val="243746"/>
                </a:solidFill>
              </a:defRPr>
            </a:lvl1pPr>
          </a:lstStyle>
          <a:p>
            <a:r>
              <a:rPr lang="en-US" noProof="0" dirty="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4149725"/>
            <a:ext cx="7200900" cy="1979613"/>
          </a:xfrm>
        </p:spPr>
        <p:txBody>
          <a:bodyPr lIns="0" tIns="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149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8C3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accent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17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2240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rgbClr val="ABD6BB"/>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981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F5C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rgbClr val="DF6D6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798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DF6D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2"/>
                </a:solidFill>
                <a:latin typeface="+mn-lt"/>
              </a:defRPr>
            </a:lvl1pPr>
          </a:lstStyle>
          <a:p>
            <a:r>
              <a:rPr lang="en-US" noProof="0" dirty="0"/>
              <a:t>Click to </a:t>
            </a:r>
            <a:r>
              <a:rPr lang="en-US" noProof="0"/>
              <a:t>edit </a:t>
            </a:r>
            <a:br>
              <a:rPr lang="en-US" noProof="0"/>
            </a:br>
            <a:r>
              <a:rPr lang="en-US" noProof="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additional information</a:t>
            </a:r>
            <a:endParaRPr lang="en-US" noProof="0" dirty="0"/>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288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olored top row">
    <p:bg>
      <p:bgPr>
        <a:solidFill>
          <a:srgbClr val="A8C3DB"/>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0B0546-DC29-80EE-6DA0-4F7C670B9B05}"/>
              </a:ext>
            </a:extLst>
          </p:cNvPr>
          <p:cNvSpPr/>
          <p:nvPr userDrawn="1"/>
        </p:nvSpPr>
        <p:spPr>
          <a:xfrm>
            <a:off x="0" y="0"/>
            <a:ext cx="12192000" cy="6858000"/>
          </a:xfrm>
          <a:prstGeom prst="rect">
            <a:avLst/>
          </a:prstGeom>
          <a:solidFill>
            <a:srgbClr val="ABD6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A398326F-7ADC-4CFA-A21A-595F3F82C21D}"/>
              </a:ext>
            </a:extLst>
          </p:cNvPr>
          <p:cNvSpPr>
            <a:spLocks noGrp="1"/>
          </p:cNvSpPr>
          <p:nvPr>
            <p:ph type="title" hasCustomPrompt="1"/>
          </p:nvPr>
        </p:nvSpPr>
        <p:spPr>
          <a:xfrm>
            <a:off x="695325" y="1089000"/>
            <a:ext cx="5400675" cy="2160582"/>
          </a:xfrm>
        </p:spPr>
        <p:txBody>
          <a:bodyPr tIns="72000" rIns="0" anchor="t"/>
          <a:lstStyle>
            <a:lvl1pPr>
              <a:lnSpc>
                <a:spcPct val="100000"/>
              </a:lnSpc>
              <a:defRPr sz="4000">
                <a:solidFill>
                  <a:schemeClr val="bg1"/>
                </a:solidFill>
                <a:latin typeface="+mn-lt"/>
              </a:defRPr>
            </a:lvl1pPr>
          </a:lstStyle>
          <a:p>
            <a:r>
              <a:rPr lang="en-US" noProof="0" dirty="0"/>
              <a:t>Click to edit </a:t>
            </a:r>
            <a:br>
              <a:rPr lang="en-US" noProof="0" dirty="0"/>
            </a:br>
            <a:r>
              <a:rPr lang="en-US" noProof="0" dirty="0"/>
              <a:t>the chapter title in one or multiple lines </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695325" y="3429000"/>
            <a:ext cx="9175750" cy="719138"/>
          </a:xfrm>
        </p:spPr>
        <p:txBody>
          <a:bodyPr lIns="0" tIns="0" rIns="0"/>
          <a:lstStyle>
            <a:lvl1pPr marL="0" indent="0">
              <a:buNone/>
              <a:defRPr sz="1600">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additional information</a:t>
            </a:r>
          </a:p>
        </p:txBody>
      </p:sp>
      <p:sp>
        <p:nvSpPr>
          <p:cNvPr id="9" name="Slide Number Placeholder 19" hidden="1">
            <a:extLst>
              <a:ext uri="{FF2B5EF4-FFF2-40B4-BE49-F238E27FC236}">
                <a16:creationId xmlns:a16="http://schemas.microsoft.com/office/drawing/2014/main" id="{05DF783A-B52F-42AD-A2BE-6C3FD3EF3FA6}"/>
              </a:ext>
            </a:extLst>
          </p:cNvPr>
          <p:cNvSpPr>
            <a:spLocks noGrp="1" noRot="1" noMove="1" noResize="1" noEditPoints="1" noAdjustHandles="1" noChangeArrowheads="1" noChangeShapeType="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5" name="Footer line" hidden="1">
            <a:extLst>
              <a:ext uri="{FF2B5EF4-FFF2-40B4-BE49-F238E27FC236}">
                <a16:creationId xmlns:a16="http://schemas.microsoft.com/office/drawing/2014/main" id="{A5D7DD4A-AF71-5C05-7AE2-F5FF334B803B}"/>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215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910800"/>
            <a:ext cx="10801350" cy="601648"/>
          </a:xfrm>
        </p:spPr>
        <p:txBody>
          <a:bodyPr tIns="72000"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3" name="Footer line">
            <a:extLst>
              <a:ext uri="{FF2B5EF4-FFF2-40B4-BE49-F238E27FC236}">
                <a16:creationId xmlns:a16="http://schemas.microsoft.com/office/drawing/2014/main" id="{F31E28B7-C1C7-04C3-344E-E8A71F095A7E}"/>
              </a:ext>
            </a:extLst>
          </p:cNvPr>
          <p:cNvCxnSpPr>
            <a:cxnSpLocks noGrp="1" noRot="1" noMove="1" noResize="1" noEditPoints="1" noAdjustHandles="1" noChangeArrowheads="1" noChangeShapeType="1"/>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5684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59200"/>
            <a:ext cx="245260" cy="217625"/>
          </a:xfrm>
          <a:prstGeom prst="rect">
            <a:avLst/>
          </a:prstGeom>
        </p:spPr>
        <p:txBody>
          <a:bodyPr/>
          <a:lstStyle/>
          <a:p>
            <a:fld id="{5D1E5300-FC0F-4317-A193-EF6CE9E6F7B5}" type="slidenum">
              <a:rPr lang="en-GB" smtClean="0"/>
              <a:pPr/>
              <a:t>‹#›</a:t>
            </a:fld>
            <a:r>
              <a:rPr lang="en-GB" dirty="0"/>
              <a:t>  |  </a:t>
            </a:r>
            <a:endParaRPr lang="en-GB" noProof="0" dirty="0"/>
          </a:p>
        </p:txBody>
      </p:sp>
      <p:cxnSp>
        <p:nvCxnSpPr>
          <p:cNvPr id="2" name="Straight Connector 1">
            <a:extLst>
              <a:ext uri="{FF2B5EF4-FFF2-40B4-BE49-F238E27FC236}">
                <a16:creationId xmlns:a16="http://schemas.microsoft.com/office/drawing/2014/main" id="{B07F050B-D265-02D8-6A42-E4E231555ADD}"/>
              </a:ext>
            </a:extLst>
          </p:cNvPr>
          <p:cNvCxnSpPr>
            <a:cxnSpLocks/>
          </p:cNvCxnSpPr>
          <p:nvPr userDrawn="1"/>
        </p:nvCxnSpPr>
        <p:spPr>
          <a:xfrm>
            <a:off x="0" y="6489000"/>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76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8663"/>
            <a:ext cx="5400675" cy="3600449"/>
          </a:xfrm>
          <a:noFill/>
        </p:spPr>
        <p:txBody>
          <a:bodyPr tIns="0" bIns="72000" anchor="b"/>
          <a:lstStyle>
            <a:lvl1pPr algn="l">
              <a:lnSpc>
                <a:spcPct val="100000"/>
              </a:lnSpc>
              <a:defRPr sz="3200">
                <a:solidFill>
                  <a:srgbClr val="FF1243"/>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508499"/>
            <a:ext cx="5401200" cy="1260475"/>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E63DA37F-D970-E504-1086-E36740A4D6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608FD354-7C77-241B-953E-7923224284A6}"/>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858200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6200" y="454269"/>
            <a:ext cx="1368000" cy="1061193"/>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t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2900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graphicFrame>
        <p:nvGraphicFramePr>
          <p:cNvPr id="4" name="Table 3">
            <a:extLst>
              <a:ext uri="{FF2B5EF4-FFF2-40B4-BE49-F238E27FC236}">
                <a16:creationId xmlns:a16="http://schemas.microsoft.com/office/drawing/2014/main" id="{1A80D2A4-AF11-3544-99B5-1DC9E61B03C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6316136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6122244"/>
            <a:ext cx="10801350" cy="735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0" rtlCol="0" anchor="b">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48250"/>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329113"/>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2" name="Graphic 1">
            <a:extLst>
              <a:ext uri="{FF2B5EF4-FFF2-40B4-BE49-F238E27FC236}">
                <a16:creationId xmlns:a16="http://schemas.microsoft.com/office/drawing/2014/main" id="{B38DBFF7-AACE-8FF9-0195-44B87AD366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3" name="Table 2">
            <a:extLst>
              <a:ext uri="{FF2B5EF4-FFF2-40B4-BE49-F238E27FC236}">
                <a16:creationId xmlns:a16="http://schemas.microsoft.com/office/drawing/2014/main" id="{7D3EFABB-8C55-3174-109F-59F0F499F92A}"/>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02662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CED5-A01A-8FF4-6C3B-B323AC4A041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80D8E-4AEE-5D29-3B95-63B08E96180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62475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729113"/>
            <a:ext cx="5400000" cy="3600000"/>
          </a:xfrm>
          <a:noFill/>
        </p:spPr>
        <p:txBody>
          <a:bodyPr tIns="0" bIns="72000" anchor="b"/>
          <a:lstStyle>
            <a:lvl1pPr algn="l">
              <a:lnSpc>
                <a:spcPct val="100000"/>
              </a:lnSpc>
              <a:defRPr sz="3200">
                <a:solidFill>
                  <a:srgbClr val="FF1243"/>
                </a:solidFill>
                <a:latin typeface="+mn-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508499"/>
            <a:ext cx="5400000" cy="1260475"/>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0936FAB5-0D5A-3D46-9B10-F8BE90DF95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224664B0-9A7D-2F4D-C9A2-4558354F83BD}"/>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37339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6000" y="729113"/>
            <a:ext cx="5400000" cy="3600000"/>
          </a:xfrm>
        </p:spPr>
        <p:txBody>
          <a:bodyPr tIns="0" bIns="72000" anchor="b"/>
          <a:lstStyle>
            <a:lvl1pPr algn="l">
              <a:lnSpc>
                <a:spcPct val="100000"/>
              </a:lnSpc>
              <a:defRPr sz="3200">
                <a:solidFill>
                  <a:schemeClr val="bg1"/>
                </a:solidFill>
                <a:latin typeface="+mn-lt"/>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8D72F4D2-1C3C-FE69-CC00-6F5B9CE417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199A4CB3-EDF5-714F-3CC4-83635FB6C30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43819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4" y="729113"/>
            <a:ext cx="5400000" cy="3600000"/>
          </a:xfrm>
        </p:spPr>
        <p:txBody>
          <a:bodyPr tIns="0" bIns="72000" anchor="b"/>
          <a:lstStyle>
            <a:lvl1pPr algn="l">
              <a:lnSpc>
                <a:spcPct val="100000"/>
              </a:lnSpc>
              <a:defRPr sz="3200">
                <a:solidFill>
                  <a:srgbClr val="FF1243"/>
                </a:solidFill>
                <a:latin typeface="+mn-lt"/>
              </a:defRPr>
            </a:lvl1pPr>
          </a:lstStyle>
          <a:p>
            <a:r>
              <a:rPr lang="en-US" noProof="0" dirty="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508500"/>
            <a:ext cx="5400000" cy="126047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3" name="Graphic 2">
            <a:extLst>
              <a:ext uri="{FF2B5EF4-FFF2-40B4-BE49-F238E27FC236}">
                <a16:creationId xmlns:a16="http://schemas.microsoft.com/office/drawing/2014/main" id="{9F7B2CEE-BFE9-44FE-1C23-1EF612C621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4" name="Table 3">
            <a:extLst>
              <a:ext uri="{FF2B5EF4-FFF2-40B4-BE49-F238E27FC236}">
                <a16:creationId xmlns:a16="http://schemas.microsoft.com/office/drawing/2014/main" id="{954935E4-A2DA-8EF5-C257-8479807BA01E}"/>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2556241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whit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C1F93C-087F-9303-15F2-563943419A4B}"/>
              </a:ext>
            </a:extLst>
          </p:cNvPr>
          <p:cNvSpPr/>
          <p:nvPr userDrawn="1"/>
        </p:nvSpPr>
        <p:spPr>
          <a:xfrm>
            <a:off x="3576000" y="0"/>
            <a:ext cx="8616000" cy="4689475"/>
          </a:xfrm>
          <a:prstGeom prst="rect">
            <a:avLst/>
          </a:prstGeom>
          <a:solidFill>
            <a:srgbClr val="86A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016499" y="1809750"/>
            <a:ext cx="4679501" cy="2519250"/>
          </a:xfrm>
          <a:noFill/>
        </p:spPr>
        <p:txBody>
          <a:bodyPr tIns="0" bIns="72000" anchor="b"/>
          <a:lstStyle>
            <a:lvl1pPr algn="l">
              <a:lnSpc>
                <a:spcPct val="100000"/>
              </a:lnSpc>
              <a:defRPr sz="3200">
                <a:solidFill>
                  <a:schemeClr val="bg2"/>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016500" y="4868864"/>
            <a:ext cx="4679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696000" y="728663"/>
            <a:ext cx="3780750" cy="5436235"/>
          </a:xfrm>
          <a:solidFill>
            <a:schemeClr val="bg1">
              <a:lumMod val="85000"/>
            </a:schemeClr>
          </a:solidFill>
        </p:spPr>
        <p:txBody>
          <a:bodyPr/>
          <a:lstStyle/>
          <a:p>
            <a:endParaRPr lang="en-GB"/>
          </a:p>
        </p:txBody>
      </p:sp>
    </p:spTree>
    <p:extLst>
      <p:ext uri="{BB962C8B-B14F-4D97-AF65-F5344CB8AC3E}">
        <p14:creationId xmlns:p14="http://schemas.microsoft.com/office/powerpoint/2010/main" val="734097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5376000" y="1982788"/>
            <a:ext cx="4320000" cy="2519250"/>
          </a:xfrm>
          <a:noFill/>
        </p:spPr>
        <p:txBody>
          <a:bodyPr tIns="0" bIns="72000" anchor="b"/>
          <a:lstStyle>
            <a:lvl1pPr algn="l">
              <a:lnSpc>
                <a:spcPct val="100000"/>
              </a:lnSpc>
              <a:defRPr sz="3200">
                <a:solidFill>
                  <a:schemeClr val="accent1"/>
                </a:solidFill>
                <a:latin typeface="+mn-lt"/>
              </a:defRPr>
            </a:lvl1pPr>
          </a:lstStyle>
          <a:p>
            <a:r>
              <a:rPr lang="en-US" noProof="0" dirty="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5375500" y="4868863"/>
            <a:ext cx="4320500" cy="1296034"/>
          </a:xfrm>
        </p:spPr>
        <p:txBody>
          <a:bodyPr/>
          <a:lstStyle>
            <a:lvl1pPr marL="0" indent="0" algn="l">
              <a:spcBef>
                <a:spcPts val="0"/>
              </a:spcBef>
              <a:spcAft>
                <a:spcPts val="0"/>
              </a:spcAft>
              <a:buNone/>
              <a:defRPr sz="16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236000" y="468000"/>
            <a:ext cx="1260000" cy="1033732"/>
          </a:xfrm>
          <a:prstGeom prst="rect">
            <a:avLst/>
          </a:prstGeom>
        </p:spPr>
      </p:pic>
      <p:graphicFrame>
        <p:nvGraphicFramePr>
          <p:cNvPr id="5" name="Table 4">
            <a:extLst>
              <a:ext uri="{FF2B5EF4-FFF2-40B4-BE49-F238E27FC236}">
                <a16:creationId xmlns:a16="http://schemas.microsoft.com/office/drawing/2014/main" id="{C09896F2-0368-EE4A-5399-826098860953}"/>
              </a:ext>
            </a:extLst>
          </p:cNvPr>
          <p:cNvGraphicFramePr>
            <a:graphicFrameLocks noGrp="1"/>
          </p:cNvGraphicFramePr>
          <p:nvPr userDrawn="1">
            <p:extLst>
              <p:ext uri="{D42A27DB-BD31-4B8C-83A1-F6EECF244321}">
                <p14:modId xmlns:p14="http://schemas.microsoft.com/office/powerpoint/2010/main" val="343239249"/>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
        <p:nvSpPr>
          <p:cNvPr id="6" name="Picture Placeholder 5">
            <a:extLst>
              <a:ext uri="{FF2B5EF4-FFF2-40B4-BE49-F238E27FC236}">
                <a16:creationId xmlns:a16="http://schemas.microsoft.com/office/drawing/2014/main" id="{FE4F4F81-E42F-5F3C-8E68-BF8D9F3E73DD}"/>
              </a:ext>
            </a:extLst>
          </p:cNvPr>
          <p:cNvSpPr>
            <a:spLocks noGrp="1"/>
          </p:cNvSpPr>
          <p:nvPr>
            <p:ph type="pic" sz="quarter" idx="10"/>
          </p:nvPr>
        </p:nvSpPr>
        <p:spPr>
          <a:xfrm>
            <a:off x="0" y="0"/>
            <a:ext cx="4476750" cy="6858000"/>
          </a:xfrm>
          <a:solidFill>
            <a:schemeClr val="bg1">
              <a:lumMod val="85000"/>
            </a:schemeClr>
          </a:solidFill>
        </p:spPr>
        <p:txBody>
          <a:bodyPr/>
          <a:lstStyle/>
          <a:p>
            <a:endParaRPr lang="en-GB"/>
          </a:p>
        </p:txBody>
      </p:sp>
    </p:spTree>
    <p:extLst>
      <p:ext uri="{BB962C8B-B14F-4D97-AF65-F5344CB8AC3E}">
        <p14:creationId xmlns:p14="http://schemas.microsoft.com/office/powerpoint/2010/main" val="215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5" name="Table 15" hidden="1">
            <a:extLst>
              <a:ext uri="{FF2B5EF4-FFF2-40B4-BE49-F238E27FC236}">
                <a16:creationId xmlns:a16="http://schemas.microsoft.com/office/drawing/2014/main" id="{DEBD90AC-FD60-41F4-9529-E31232224E59}"/>
              </a:ext>
            </a:extLst>
          </p:cNvPr>
          <p:cNvGraphicFramePr>
            <a:graphicFrameLocks noGrp="1"/>
          </p:cNvGraphicFramePr>
          <p:nvPr userDrawn="1">
            <p:extLst>
              <p:ext uri="{D42A27DB-BD31-4B8C-83A1-F6EECF244321}">
                <p14:modId xmlns:p14="http://schemas.microsoft.com/office/powerpoint/2010/main" val="1016769249"/>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5" y="909000"/>
            <a:ext cx="10800000" cy="539362"/>
          </a:xfrm>
          <a:prstGeom prst="rect">
            <a:avLst/>
          </a:prstGeom>
        </p:spPr>
        <p:txBody>
          <a:bodyPr vert="horz" lIns="0" tIns="72000" rIns="0" bIns="0" rtlCol="0" anchor="t">
            <a:noAutofit/>
          </a:bodyPr>
          <a:lstStyle/>
          <a:p>
            <a:r>
              <a:rPr lang="en-US" noProof="0" dirty="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4800" y="1810800"/>
            <a:ext cx="10800000" cy="4319588"/>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6000" y="6560275"/>
            <a:ext cx="245260" cy="215444"/>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dirty="0"/>
              <a:t>  |  </a:t>
            </a:r>
            <a:endParaRPr lang="en-GB" noProof="0" dirty="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7220"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Internal</a:t>
            </a:r>
            <a:endParaRPr lang="en-GB" noProof="0" dirty="0">
              <a:latin typeface="+mn-lt"/>
            </a:endParaRPr>
          </a:p>
        </p:txBody>
      </p:sp>
      <p:sp>
        <p:nvSpPr>
          <p:cNvPr id="37" name="DateBox" hidden="1">
            <a:extLst>
              <a:ext uri="{FF2B5EF4-FFF2-40B4-BE49-F238E27FC236}">
                <a16:creationId xmlns:a16="http://schemas.microsoft.com/office/drawing/2014/main" id="{66CDF6A4-3F2C-4A0A-88CC-5D8A55FE1230}"/>
              </a:ext>
            </a:extLst>
          </p:cNvPr>
          <p:cNvSpPr txBox="1"/>
          <p:nvPr userDrawn="1"/>
        </p:nvSpPr>
        <p:spPr>
          <a:xfrm>
            <a:off x="9756774" y="6560275"/>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22F0561D-7920-46DD-69C7-002B6307DA7D}"/>
              </a:ext>
            </a:extLst>
          </p:cNvPr>
          <p:cNvSpPr>
            <a:spLocks noChangeAspect="1"/>
          </p:cNvSpPr>
          <p:nvPr/>
        </p:nvSpPr>
        <p:spPr>
          <a:xfrm>
            <a:off x="11136000" y="162000"/>
            <a:ext cx="360000" cy="426702"/>
          </a:xfrm>
          <a:custGeom>
            <a:avLst/>
            <a:gdLst>
              <a:gd name="connsiteX0" fmla="*/ 171346 w 306110"/>
              <a:gd name="connsiteY0" fmla="*/ 300417 h 362827"/>
              <a:gd name="connsiteX1" fmla="*/ 193941 w 306110"/>
              <a:gd name="connsiteY1" fmla="*/ 313328 h 362827"/>
              <a:gd name="connsiteX2" fmla="*/ 196093 w 306110"/>
              <a:gd name="connsiteY2" fmla="*/ 317094 h 362827"/>
              <a:gd name="connsiteX3" fmla="*/ 196093 w 306110"/>
              <a:gd name="connsiteY3" fmla="*/ 343186 h 362827"/>
              <a:gd name="connsiteX4" fmla="*/ 191790 w 306110"/>
              <a:gd name="connsiteY4" fmla="*/ 345607 h 362827"/>
              <a:gd name="connsiteX5" fmla="*/ 169194 w 306110"/>
              <a:gd name="connsiteY5" fmla="*/ 332695 h 362827"/>
              <a:gd name="connsiteX6" fmla="*/ 167042 w 306110"/>
              <a:gd name="connsiteY6" fmla="*/ 328930 h 362827"/>
              <a:gd name="connsiteX7" fmla="*/ 167042 w 306110"/>
              <a:gd name="connsiteY7" fmla="*/ 302838 h 362827"/>
              <a:gd name="connsiteX8" fmla="*/ 171346 w 306110"/>
              <a:gd name="connsiteY8" fmla="*/ 300417 h 362827"/>
              <a:gd name="connsiteX9" fmla="*/ 189369 w 306110"/>
              <a:gd name="connsiteY9" fmla="*/ 268945 h 362827"/>
              <a:gd name="connsiteX10" fmla="*/ 211964 w 306110"/>
              <a:gd name="connsiteY10" fmla="*/ 281856 h 362827"/>
              <a:gd name="connsiteX11" fmla="*/ 216268 w 306110"/>
              <a:gd name="connsiteY11" fmla="*/ 281856 h 362827"/>
              <a:gd name="connsiteX12" fmla="*/ 238863 w 306110"/>
              <a:gd name="connsiteY12" fmla="*/ 268945 h 362827"/>
              <a:gd name="connsiteX13" fmla="*/ 238863 w 306110"/>
              <a:gd name="connsiteY13" fmla="*/ 264103 h 362827"/>
              <a:gd name="connsiteX14" fmla="*/ 216268 w 306110"/>
              <a:gd name="connsiteY14" fmla="*/ 251192 h 362827"/>
              <a:gd name="connsiteX15" fmla="*/ 211964 w 306110"/>
              <a:gd name="connsiteY15" fmla="*/ 251192 h 362827"/>
              <a:gd name="connsiteX16" fmla="*/ 189369 w 306110"/>
              <a:gd name="connsiteY16" fmla="*/ 264103 h 362827"/>
              <a:gd name="connsiteX17" fmla="*/ 189369 w 306110"/>
              <a:gd name="connsiteY17" fmla="*/ 268945 h 362827"/>
              <a:gd name="connsiteX18" fmla="*/ 107865 w 306110"/>
              <a:gd name="connsiteY18" fmla="*/ 263565 h 362827"/>
              <a:gd name="connsiteX19" fmla="*/ 57295 w 306110"/>
              <a:gd name="connsiteY19" fmla="*/ 234245 h 362827"/>
              <a:gd name="connsiteX20" fmla="*/ 52453 w 306110"/>
              <a:gd name="connsiteY20" fmla="*/ 234245 h 362827"/>
              <a:gd name="connsiteX21" fmla="*/ 1614 w 306110"/>
              <a:gd name="connsiteY21" fmla="*/ 263565 h 362827"/>
              <a:gd name="connsiteX22" fmla="*/ 1614 w 306110"/>
              <a:gd name="connsiteY22" fmla="*/ 269214 h 362827"/>
              <a:gd name="connsiteX23" fmla="*/ 52184 w 306110"/>
              <a:gd name="connsiteY23" fmla="*/ 298534 h 362827"/>
              <a:gd name="connsiteX24" fmla="*/ 57026 w 306110"/>
              <a:gd name="connsiteY24" fmla="*/ 298534 h 362827"/>
              <a:gd name="connsiteX25" fmla="*/ 107596 w 306110"/>
              <a:gd name="connsiteY25" fmla="*/ 269214 h 362827"/>
              <a:gd name="connsiteX26" fmla="*/ 107865 w 306110"/>
              <a:gd name="connsiteY26" fmla="*/ 263565 h 362827"/>
              <a:gd name="connsiteX27" fmla="*/ 127501 w 306110"/>
              <a:gd name="connsiteY27" fmla="*/ 299610 h 362827"/>
              <a:gd name="connsiteX28" fmla="*/ 93608 w 306110"/>
              <a:gd name="connsiteY28" fmla="*/ 318977 h 362827"/>
              <a:gd name="connsiteX29" fmla="*/ 91994 w 306110"/>
              <a:gd name="connsiteY29" fmla="*/ 321667 h 362827"/>
              <a:gd name="connsiteX30" fmla="*/ 91994 w 306110"/>
              <a:gd name="connsiteY30" fmla="*/ 360670 h 362827"/>
              <a:gd name="connsiteX31" fmla="*/ 95222 w 306110"/>
              <a:gd name="connsiteY31" fmla="*/ 362553 h 362827"/>
              <a:gd name="connsiteX32" fmla="*/ 129115 w 306110"/>
              <a:gd name="connsiteY32" fmla="*/ 343186 h 362827"/>
              <a:gd name="connsiteX33" fmla="*/ 130729 w 306110"/>
              <a:gd name="connsiteY33" fmla="*/ 340496 h 362827"/>
              <a:gd name="connsiteX34" fmla="*/ 130729 w 306110"/>
              <a:gd name="connsiteY34" fmla="*/ 301493 h 362827"/>
              <a:gd name="connsiteX35" fmla="*/ 127501 w 306110"/>
              <a:gd name="connsiteY35" fmla="*/ 299610 h 362827"/>
              <a:gd name="connsiteX36" fmla="*/ 294544 w 306110"/>
              <a:gd name="connsiteY36" fmla="*/ 1032 h 362827"/>
              <a:gd name="connsiteX37" fmla="*/ 172960 w 306110"/>
              <a:gd name="connsiteY37" fmla="*/ 71238 h 362827"/>
              <a:gd name="connsiteX38" fmla="*/ 167042 w 306110"/>
              <a:gd name="connsiteY38" fmla="*/ 81190 h 362827"/>
              <a:gd name="connsiteX39" fmla="*/ 167042 w 306110"/>
              <a:gd name="connsiteY39" fmla="*/ 221603 h 362827"/>
              <a:gd name="connsiteX40" fmla="*/ 178878 w 306110"/>
              <a:gd name="connsiteY40" fmla="*/ 228328 h 362827"/>
              <a:gd name="connsiteX41" fmla="*/ 300461 w 306110"/>
              <a:gd name="connsiteY41" fmla="*/ 158121 h 362827"/>
              <a:gd name="connsiteX42" fmla="*/ 306110 w 306110"/>
              <a:gd name="connsiteY42" fmla="*/ 148169 h 362827"/>
              <a:gd name="connsiteX43" fmla="*/ 306110 w 306110"/>
              <a:gd name="connsiteY43" fmla="*/ 7756 h 362827"/>
              <a:gd name="connsiteX44" fmla="*/ 294544 w 306110"/>
              <a:gd name="connsiteY44" fmla="*/ 1032 h 362827"/>
              <a:gd name="connsiteX45" fmla="*/ 34162 w 306110"/>
              <a:gd name="connsiteY45" fmla="*/ 77156 h 362827"/>
              <a:gd name="connsiteX46" fmla="*/ 34162 w 306110"/>
              <a:gd name="connsiteY46" fmla="*/ 174799 h 362827"/>
              <a:gd name="connsiteX47" fmla="*/ 38197 w 306110"/>
              <a:gd name="connsiteY47" fmla="*/ 181792 h 362827"/>
              <a:gd name="connsiteX48" fmla="*/ 122659 w 306110"/>
              <a:gd name="connsiteY48" fmla="*/ 230479 h 362827"/>
              <a:gd name="connsiteX49" fmla="*/ 130729 w 306110"/>
              <a:gd name="connsiteY49" fmla="*/ 225907 h 362827"/>
              <a:gd name="connsiteX50" fmla="*/ 130729 w 306110"/>
              <a:gd name="connsiteY50" fmla="*/ 128264 h 362827"/>
              <a:gd name="connsiteX51" fmla="*/ 126694 w 306110"/>
              <a:gd name="connsiteY51" fmla="*/ 121270 h 362827"/>
              <a:gd name="connsiteX52" fmla="*/ 42231 w 306110"/>
              <a:gd name="connsiteY52" fmla="*/ 72583 h 362827"/>
              <a:gd name="connsiteX53" fmla="*/ 34162 w 306110"/>
              <a:gd name="connsiteY53" fmla="*/ 77156 h 36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6110" h="362827">
                <a:moveTo>
                  <a:pt x="171346" y="300417"/>
                </a:moveTo>
                <a:lnTo>
                  <a:pt x="193941" y="313328"/>
                </a:lnTo>
                <a:cubicBezTo>
                  <a:pt x="195286" y="314135"/>
                  <a:pt x="196093" y="315480"/>
                  <a:pt x="196093" y="317094"/>
                </a:cubicBezTo>
                <a:lnTo>
                  <a:pt x="196093" y="343186"/>
                </a:lnTo>
                <a:cubicBezTo>
                  <a:pt x="196093" y="345338"/>
                  <a:pt x="193672" y="346683"/>
                  <a:pt x="191790" y="345607"/>
                </a:cubicBezTo>
                <a:lnTo>
                  <a:pt x="169194" y="332695"/>
                </a:lnTo>
                <a:cubicBezTo>
                  <a:pt x="167849" y="331888"/>
                  <a:pt x="167042" y="330544"/>
                  <a:pt x="167042" y="328930"/>
                </a:cubicBezTo>
                <a:lnTo>
                  <a:pt x="167042" y="302838"/>
                </a:lnTo>
                <a:cubicBezTo>
                  <a:pt x="167042" y="300686"/>
                  <a:pt x="169463" y="299072"/>
                  <a:pt x="171346" y="300417"/>
                </a:cubicBezTo>
                <a:close/>
                <a:moveTo>
                  <a:pt x="189369" y="268945"/>
                </a:moveTo>
                <a:lnTo>
                  <a:pt x="211964" y="281856"/>
                </a:lnTo>
                <a:cubicBezTo>
                  <a:pt x="213309" y="282663"/>
                  <a:pt x="214923" y="282663"/>
                  <a:pt x="216268" y="281856"/>
                </a:cubicBezTo>
                <a:lnTo>
                  <a:pt x="238863" y="268945"/>
                </a:lnTo>
                <a:cubicBezTo>
                  <a:pt x="240746" y="267869"/>
                  <a:pt x="240746" y="265179"/>
                  <a:pt x="238863" y="264103"/>
                </a:cubicBezTo>
                <a:lnTo>
                  <a:pt x="216268" y="251192"/>
                </a:lnTo>
                <a:cubicBezTo>
                  <a:pt x="214923" y="250385"/>
                  <a:pt x="213309" y="250385"/>
                  <a:pt x="211964" y="251192"/>
                </a:cubicBezTo>
                <a:lnTo>
                  <a:pt x="189369" y="264103"/>
                </a:lnTo>
                <a:cubicBezTo>
                  <a:pt x="187486" y="265179"/>
                  <a:pt x="187486" y="267869"/>
                  <a:pt x="189369" y="268945"/>
                </a:cubicBezTo>
                <a:close/>
                <a:moveTo>
                  <a:pt x="107865" y="263565"/>
                </a:moveTo>
                <a:lnTo>
                  <a:pt x="57295" y="234245"/>
                </a:lnTo>
                <a:cubicBezTo>
                  <a:pt x="55681" y="233438"/>
                  <a:pt x="54067" y="233438"/>
                  <a:pt x="52453" y="234245"/>
                </a:cubicBezTo>
                <a:lnTo>
                  <a:pt x="1614" y="263565"/>
                </a:lnTo>
                <a:cubicBezTo>
                  <a:pt x="-538" y="264910"/>
                  <a:pt x="-538" y="267869"/>
                  <a:pt x="1614" y="269214"/>
                </a:cubicBezTo>
                <a:lnTo>
                  <a:pt x="52184" y="298534"/>
                </a:lnTo>
                <a:cubicBezTo>
                  <a:pt x="53798" y="299341"/>
                  <a:pt x="55412" y="299341"/>
                  <a:pt x="57026" y="298534"/>
                </a:cubicBezTo>
                <a:lnTo>
                  <a:pt x="107596" y="269214"/>
                </a:lnTo>
                <a:cubicBezTo>
                  <a:pt x="110017" y="268138"/>
                  <a:pt x="110017" y="264910"/>
                  <a:pt x="107865" y="263565"/>
                </a:cubicBezTo>
                <a:close/>
                <a:moveTo>
                  <a:pt x="127501" y="299610"/>
                </a:moveTo>
                <a:lnTo>
                  <a:pt x="93608" y="318977"/>
                </a:lnTo>
                <a:cubicBezTo>
                  <a:pt x="92532" y="319515"/>
                  <a:pt x="91994" y="320591"/>
                  <a:pt x="91994" y="321667"/>
                </a:cubicBezTo>
                <a:lnTo>
                  <a:pt x="91994" y="360670"/>
                </a:lnTo>
                <a:cubicBezTo>
                  <a:pt x="91994" y="362284"/>
                  <a:pt x="93877" y="363360"/>
                  <a:pt x="95222" y="362553"/>
                </a:cubicBezTo>
                <a:lnTo>
                  <a:pt x="129115" y="343186"/>
                </a:lnTo>
                <a:cubicBezTo>
                  <a:pt x="130191" y="342648"/>
                  <a:pt x="130729" y="341572"/>
                  <a:pt x="130729" y="340496"/>
                </a:cubicBezTo>
                <a:lnTo>
                  <a:pt x="130729" y="301493"/>
                </a:lnTo>
                <a:cubicBezTo>
                  <a:pt x="130729" y="299879"/>
                  <a:pt x="128846" y="298803"/>
                  <a:pt x="127501" y="299610"/>
                </a:cubicBezTo>
                <a:close/>
                <a:moveTo>
                  <a:pt x="294544" y="1032"/>
                </a:moveTo>
                <a:lnTo>
                  <a:pt x="172960" y="71238"/>
                </a:lnTo>
                <a:cubicBezTo>
                  <a:pt x="169463" y="73390"/>
                  <a:pt x="167042" y="77156"/>
                  <a:pt x="167042" y="81190"/>
                </a:cubicBezTo>
                <a:lnTo>
                  <a:pt x="167042" y="221603"/>
                </a:lnTo>
                <a:cubicBezTo>
                  <a:pt x="167042" y="227521"/>
                  <a:pt x="173498" y="231286"/>
                  <a:pt x="178878" y="228328"/>
                </a:cubicBezTo>
                <a:lnTo>
                  <a:pt x="300461" y="158121"/>
                </a:lnTo>
                <a:cubicBezTo>
                  <a:pt x="303958" y="155969"/>
                  <a:pt x="306110" y="152204"/>
                  <a:pt x="306110" y="148169"/>
                </a:cubicBezTo>
                <a:lnTo>
                  <a:pt x="306110" y="7756"/>
                </a:lnTo>
                <a:cubicBezTo>
                  <a:pt x="306110" y="1839"/>
                  <a:pt x="299654" y="-1927"/>
                  <a:pt x="294544" y="1032"/>
                </a:cubicBezTo>
                <a:close/>
                <a:moveTo>
                  <a:pt x="34162" y="77156"/>
                </a:moveTo>
                <a:lnTo>
                  <a:pt x="34162" y="174799"/>
                </a:lnTo>
                <a:cubicBezTo>
                  <a:pt x="34162" y="177758"/>
                  <a:pt x="35507" y="180447"/>
                  <a:pt x="38197" y="181792"/>
                </a:cubicBezTo>
                <a:lnTo>
                  <a:pt x="122659" y="230479"/>
                </a:lnTo>
                <a:cubicBezTo>
                  <a:pt x="126156" y="232631"/>
                  <a:pt x="130729" y="229941"/>
                  <a:pt x="130729" y="225907"/>
                </a:cubicBezTo>
                <a:lnTo>
                  <a:pt x="130729" y="128264"/>
                </a:lnTo>
                <a:cubicBezTo>
                  <a:pt x="130729" y="125305"/>
                  <a:pt x="129115" y="122615"/>
                  <a:pt x="126694" y="121270"/>
                </a:cubicBezTo>
                <a:lnTo>
                  <a:pt x="42231" y="72583"/>
                </a:lnTo>
                <a:cubicBezTo>
                  <a:pt x="38466" y="70431"/>
                  <a:pt x="34162" y="73121"/>
                  <a:pt x="34162" y="77156"/>
                </a:cubicBezTo>
                <a:close/>
              </a:path>
            </a:pathLst>
          </a:custGeom>
          <a:solidFill>
            <a:srgbClr val="FF1243"/>
          </a:solidFill>
          <a:ln w="2684" cap="flat">
            <a:noFill/>
            <a:prstDash val="solid"/>
            <a:miter/>
          </a:ln>
        </p:spPr>
        <p:txBody>
          <a:bodyPr rtlCol="0" anchor="ctr"/>
          <a:lstStyle/>
          <a:p>
            <a:endParaRPr lang="nb-NO"/>
          </a:p>
        </p:txBody>
      </p:sp>
      <p:graphicFrame>
        <p:nvGraphicFramePr>
          <p:cNvPr id="26" name="Table 25">
            <a:extLst>
              <a:ext uri="{FF2B5EF4-FFF2-40B4-BE49-F238E27FC236}">
                <a16:creationId xmlns:a16="http://schemas.microsoft.com/office/drawing/2014/main" id="{32598C14-D2C6-7ED6-E763-76F034E52550}"/>
              </a:ext>
            </a:extLst>
          </p:cNvPr>
          <p:cNvGraphicFramePr>
            <a:graphicFrameLocks noGrp="1"/>
          </p:cNvGraphicFramePr>
          <p:nvPr userDrawn="1">
            <p:extLst>
              <p:ext uri="{D42A27DB-BD31-4B8C-83A1-F6EECF244321}">
                <p14:modId xmlns:p14="http://schemas.microsoft.com/office/powerpoint/2010/main" val="1590297876"/>
              </p:ext>
            </p:extLst>
          </p:nvPr>
        </p:nvGraphicFramePr>
        <p:xfrm>
          <a:off x="12396000" y="562018"/>
          <a:ext cx="720000" cy="3406732"/>
        </p:xfrm>
        <a:graphic>
          <a:graphicData uri="http://schemas.openxmlformats.org/drawingml/2006/table">
            <a:tbl>
              <a:tblPr firstRow="1" bandRow="1">
                <a:tableStyleId>{5C22544A-7EE6-4342-B048-85BDC9FD1C3A}</a:tableStyleId>
              </a:tblPr>
              <a:tblGrid>
                <a:gridCol w="180000">
                  <a:extLst>
                    <a:ext uri="{9D8B030D-6E8A-4147-A177-3AD203B41FA5}">
                      <a16:colId xmlns:a16="http://schemas.microsoft.com/office/drawing/2014/main" val="861224841"/>
                    </a:ext>
                  </a:extLst>
                </a:gridCol>
                <a:gridCol w="180000">
                  <a:extLst>
                    <a:ext uri="{9D8B030D-6E8A-4147-A177-3AD203B41FA5}">
                      <a16:colId xmlns:a16="http://schemas.microsoft.com/office/drawing/2014/main" val="1646885003"/>
                    </a:ext>
                  </a:extLst>
                </a:gridCol>
                <a:gridCol w="180000">
                  <a:extLst>
                    <a:ext uri="{9D8B030D-6E8A-4147-A177-3AD203B41FA5}">
                      <a16:colId xmlns:a16="http://schemas.microsoft.com/office/drawing/2014/main" val="518641644"/>
                    </a:ext>
                  </a:extLst>
                </a:gridCol>
                <a:gridCol w="180000">
                  <a:extLst>
                    <a:ext uri="{9D8B030D-6E8A-4147-A177-3AD203B41FA5}">
                      <a16:colId xmlns:a16="http://schemas.microsoft.com/office/drawing/2014/main" val="2238716180"/>
                    </a:ext>
                  </a:extLst>
                </a:gridCol>
              </a:tblGrid>
              <a:tr h="180662">
                <a:tc gridSpan="4">
                  <a:txBody>
                    <a:bodyPr/>
                    <a:lstStyle/>
                    <a:p>
                      <a:r>
                        <a:rPr lang="nb-NO" sz="600" b="0"/>
                        <a:t>Use Eyedropper tool to pick one of these colours</a:t>
                      </a:r>
                    </a:p>
                  </a:txBody>
                  <a:tcPr marL="0" marR="0" marT="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nb-NO"/>
                    </a:p>
                  </a:txBody>
                  <a:tcPr/>
                </a:tc>
                <a:tc hMerge="1">
                  <a:txBody>
                    <a:bodyPr/>
                    <a:lstStyle/>
                    <a:p>
                      <a:endParaRPr lang="nb-NO"/>
                    </a:p>
                  </a:txBody>
                  <a:tcPr/>
                </a:tc>
                <a:tc hMerge="1">
                  <a:txBody>
                    <a:bodyPr/>
                    <a:lstStyle/>
                    <a:p>
                      <a:endParaRPr lang="nb-NO"/>
                    </a:p>
                  </a:txBody>
                  <a:tcPr/>
                </a:tc>
                <a:extLst>
                  <a:ext uri="{0D108BD9-81ED-4DB2-BD59-A6C34878D82A}">
                    <a16:rowId xmlns:a16="http://schemas.microsoft.com/office/drawing/2014/main" val="3866353459"/>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667466"/>
                  </a:ext>
                </a:extLst>
              </a:tr>
              <a:tr h="180000">
                <a:tc gridSpan="4">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hMerge="1">
                  <a:txBody>
                    <a:bodyPr/>
                    <a:lstStyle/>
                    <a:p>
                      <a:endParaRPr lang="nb-NO" sz="200"/>
                    </a:p>
                  </a:txBody>
                  <a:tcPr marL="0" marR="0" marT="0" marB="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hMerge="1">
                  <a:txBody>
                    <a:bodyPr/>
                    <a:lstStyle/>
                    <a:p>
                      <a:endParaRPr lang="nb-NO" sz="200"/>
                    </a:p>
                  </a:txBody>
                  <a:tcPr marL="0" marR="0" marT="0" marB="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2640121"/>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F4FF"/>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F9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6D6"/>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05057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BF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E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DFC6"/>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3403457"/>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AE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3E4CE"/>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8D1AF"/>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568549"/>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8C3D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9D4BA"/>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4C3A3"/>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3500"/>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194BB"/>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4B7A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DA890"/>
                    </a:solid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05624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96F9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2A89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8937C"/>
                    </a:solidFill>
                  </a:tcPr>
                </a:tc>
                <a:tc>
                  <a:txBody>
                    <a:bodyPr/>
                    <a:lstStyle/>
                    <a:p>
                      <a:pPr algn="ctr"/>
                      <a:r>
                        <a:rPr lang="nb-NO" sz="600">
                          <a:solidFill>
                            <a:schemeClr val="bg1"/>
                          </a:solidFill>
                        </a:rPr>
                        <a:t>6</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585273"/>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A4D74"/>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8C83"/>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F6D62"/>
                    </a:solidFill>
                  </a:tcPr>
                </a:tc>
                <a:tc>
                  <a:txBody>
                    <a:bodyPr/>
                    <a:lstStyle/>
                    <a:p>
                      <a:pPr algn="ctr"/>
                      <a:r>
                        <a:rPr lang="nb-NO" sz="600">
                          <a:solidFill>
                            <a:schemeClr val="bg1"/>
                          </a:solidFill>
                        </a:rPr>
                        <a:t>7</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076424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33F5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D7B7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5424C"/>
                    </a:solidFill>
                  </a:tcPr>
                </a:tc>
                <a:tc>
                  <a:txBody>
                    <a:bodyPr/>
                    <a:lstStyle/>
                    <a:p>
                      <a:pPr algn="ctr"/>
                      <a:r>
                        <a:rPr lang="nb-NO" sz="600">
                          <a:solidFill>
                            <a:schemeClr val="bg1"/>
                          </a:solidFill>
                        </a:rPr>
                        <a:t>8</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742016"/>
                  </a:ext>
                </a:extLst>
              </a:tr>
              <a:tr h="180000">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7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C0023"/>
                    </a:solidFill>
                  </a:tcPr>
                </a:tc>
                <a:tc>
                  <a:txBody>
                    <a:bodyPr/>
                    <a:lstStyle/>
                    <a:p>
                      <a:pPr algn="ctr"/>
                      <a:r>
                        <a:rPr lang="nb-NO" sz="600">
                          <a:solidFill>
                            <a:schemeClr val="bg1"/>
                          </a:solidFill>
                        </a:rPr>
                        <a:t>9</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54419"/>
                  </a:ext>
                </a:extLst>
              </a:tr>
              <a:tr h="180412">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nb-NO" sz="600">
                        <a:solidFill>
                          <a:schemeClr val="bg1"/>
                        </a:solidFill>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732092"/>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2EDE9"/>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5B7"/>
                    </a:solidFill>
                  </a:tcPr>
                </a:tc>
                <a:tc>
                  <a:txBody>
                    <a:bodyPr/>
                    <a:lstStyle/>
                    <a:p>
                      <a:pPr algn="ctr"/>
                      <a:r>
                        <a:rPr lang="nb-NO" sz="600">
                          <a:solidFill>
                            <a:schemeClr val="bg1"/>
                          </a:solidFill>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126013"/>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DFDD"/>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199"/>
                    </a:solidFill>
                  </a:tcPr>
                </a:tc>
                <a:tc>
                  <a:txBody>
                    <a:bodyPr/>
                    <a:lstStyle/>
                    <a:p>
                      <a:pPr algn="ctr"/>
                      <a:r>
                        <a:rPr lang="nb-NO" sz="600">
                          <a:solidFill>
                            <a:schemeClr val="bg1"/>
                          </a:solidFill>
                        </a:rPr>
                        <a:t>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3025785"/>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1D4D6"/>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DE88C"/>
                    </a:solidFill>
                  </a:tcPr>
                </a:tc>
                <a:tc>
                  <a:txBody>
                    <a:bodyPr/>
                    <a:lstStyle/>
                    <a:p>
                      <a:pPr algn="ctr"/>
                      <a:r>
                        <a:rPr lang="nb-NO" sz="600">
                          <a:solidFill>
                            <a:schemeClr val="bg1"/>
                          </a:solidFill>
                        </a:rPr>
                        <a:t>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023671"/>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5C6C8"/>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DC79"/>
                    </a:solidFill>
                  </a:tcPr>
                </a:tc>
                <a:tc>
                  <a:txBody>
                    <a:bodyPr/>
                    <a:lstStyle/>
                    <a:p>
                      <a:pPr algn="ctr"/>
                      <a:r>
                        <a:rPr lang="nb-NO" sz="600">
                          <a:solidFill>
                            <a:schemeClr val="bg1"/>
                          </a:solidFill>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5089277"/>
                  </a:ext>
                </a:extLst>
              </a:tr>
              <a:tr h="180000">
                <a:tc>
                  <a:txBody>
                    <a:bodyPr/>
                    <a:lstStyle/>
                    <a:p>
                      <a:endParaRPr lang="nb-NO" sz="200"/>
                    </a:p>
                  </a:txBody>
                  <a:tcPr marL="0" marR="0"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A7AC"/>
                    </a:solidFill>
                  </a:tcPr>
                </a:tc>
                <a:tc>
                  <a:txBody>
                    <a:bodyPr/>
                    <a:lstStyle/>
                    <a:p>
                      <a:endParaRPr lang="nb-NO" sz="200"/>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600">
                          <a:solidFill>
                            <a:schemeClr val="bg1"/>
                          </a:solidFill>
                        </a:rPr>
                        <a:t>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550108"/>
                  </a:ext>
                </a:extLst>
              </a:tr>
            </a:tbl>
          </a:graphicData>
        </a:graphic>
      </p:graphicFrame>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4" r:id="rId3"/>
    <p:sldLayoutId id="2147483676" r:id="rId4"/>
    <p:sldLayoutId id="2147483667" r:id="rId5"/>
    <p:sldLayoutId id="2147483660" r:id="rId6"/>
    <p:sldLayoutId id="2147483661" r:id="rId7"/>
    <p:sldLayoutId id="2147483683" r:id="rId8"/>
    <p:sldLayoutId id="2147483684" r:id="rId9"/>
    <p:sldLayoutId id="2147483699" r:id="rId10"/>
    <p:sldLayoutId id="2147483700" r:id="rId11"/>
    <p:sldLayoutId id="2147483650" r:id="rId12"/>
    <p:sldLayoutId id="2147483652" r:id="rId13"/>
    <p:sldLayoutId id="2147483668" r:id="rId14"/>
    <p:sldLayoutId id="2147483673" r:id="rId15"/>
    <p:sldLayoutId id="2147483679" r:id="rId16"/>
    <p:sldLayoutId id="2147483669" r:id="rId17"/>
    <p:sldLayoutId id="2147483678" r:id="rId18"/>
    <p:sldLayoutId id="2147483656" r:id="rId19"/>
    <p:sldLayoutId id="2147483695" r:id="rId20"/>
    <p:sldLayoutId id="2147483688" r:id="rId21"/>
    <p:sldLayoutId id="2147483690" r:id="rId22"/>
    <p:sldLayoutId id="2147483698" r:id="rId23"/>
    <p:sldLayoutId id="2147483692" r:id="rId24"/>
    <p:sldLayoutId id="2147483689" r:id="rId25"/>
    <p:sldLayoutId id="2147483691" r:id="rId26"/>
    <p:sldLayoutId id="2147483694" r:id="rId27"/>
    <p:sldLayoutId id="2147483680" r:id="rId28"/>
    <p:sldLayoutId id="2147483693" r:id="rId29"/>
    <p:sldLayoutId id="2147483697" r:id="rId30"/>
    <p:sldLayoutId id="2147483677" r:id="rId31"/>
    <p:sldLayoutId id="2147483657" r:id="rId32"/>
    <p:sldLayoutId id="2147483681" r:id="rId33"/>
    <p:sldLayoutId id="2147483682" r:id="rId34"/>
    <p:sldLayoutId id="2147483687" r:id="rId35"/>
    <p:sldLayoutId id="2147483685" r:id="rId36"/>
    <p:sldLayoutId id="2147483686" r:id="rId37"/>
    <p:sldLayoutId id="2147483654" r:id="rId38"/>
    <p:sldLayoutId id="2147483655" r:id="rId39"/>
    <p:sldLayoutId id="2147483671" r:id="rId40"/>
    <p:sldLayoutId id="2147483674" r:id="rId41"/>
  </p:sldLayoutIdLst>
  <p:hf hdr="0" ftr="0" dt="0"/>
  <p:txStyles>
    <p:titleStyle>
      <a:lvl1pPr algn="l" defTabSz="914400" rtl="0" eaLnBrk="1" latinLnBrk="0" hangingPunct="1">
        <a:lnSpc>
          <a:spcPct val="100000"/>
        </a:lnSpc>
        <a:spcBef>
          <a:spcPct val="0"/>
        </a:spcBef>
        <a:buNone/>
        <a:defRPr sz="2400" kern="1200">
          <a:solidFill>
            <a:srgbClr val="243746"/>
          </a:solidFill>
          <a:latin typeface="Equinor Light" panose="020B0303050302040203" pitchFamily="34" charset="0"/>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4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4" orient="horz" pos="2840" userDrawn="1">
          <p15:clr>
            <a:srgbClr val="F26B43"/>
          </p15:clr>
        </p15:guide>
        <p15:guide id="6" orient="horz" pos="2954" userDrawn="1">
          <p15:clr>
            <a:srgbClr val="F26B43"/>
          </p15:clr>
        </p15:guide>
        <p15:guide id="8" orient="horz" pos="3067" userDrawn="1">
          <p15:clr>
            <a:srgbClr val="F26B43"/>
          </p15:clr>
        </p15:guide>
        <p15:guide id="10" orient="horz" pos="3180" userDrawn="1">
          <p15:clr>
            <a:srgbClr val="F26B43"/>
          </p15:clr>
        </p15:guide>
        <p15:guide id="14" orient="horz" pos="3294" userDrawn="1">
          <p15:clr>
            <a:srgbClr val="F26B43"/>
          </p15:clr>
        </p15:guide>
        <p15:guide id="18" orient="horz" pos="3521" userDrawn="1">
          <p15:clr>
            <a:srgbClr val="F26B43"/>
          </p15:clr>
        </p15:guide>
        <p15:guide id="20" orient="horz" pos="3634" userDrawn="1">
          <p15:clr>
            <a:srgbClr val="F26B43"/>
          </p15:clr>
        </p15:guide>
        <p15:guide id="21" orient="horz" pos="3747" userDrawn="1">
          <p15:clr>
            <a:srgbClr val="F26B43"/>
          </p15:clr>
        </p15:guide>
        <p15:guide id="22" pos="6675" userDrawn="1">
          <p15:clr>
            <a:srgbClr val="F26B43"/>
          </p15:clr>
        </p15:guide>
        <p15:guide id="24" pos="6108" userDrawn="1">
          <p15:clr>
            <a:srgbClr val="F26B43"/>
          </p15:clr>
        </p15:guide>
        <p15:guide id="26" pos="5541" userDrawn="1">
          <p15:clr>
            <a:srgbClr val="F26B43"/>
          </p15:clr>
        </p15:guide>
        <p15:guide id="28" pos="4974" userDrawn="1">
          <p15:clr>
            <a:srgbClr val="F26B43"/>
          </p15:clr>
        </p15:guide>
        <p15:guide id="30" pos="4407" userDrawn="1">
          <p15:clr>
            <a:srgbClr val="F26B43"/>
          </p15:clr>
        </p15:guide>
        <p15:guide id="32" pos="3840" userDrawn="1">
          <p15:clr>
            <a:srgbClr val="F26B43"/>
          </p15:clr>
        </p15:guide>
        <p15:guide id="34" pos="3727" userDrawn="1">
          <p15:clr>
            <a:srgbClr val="F26B43"/>
          </p15:clr>
        </p15:guide>
        <p15:guide id="36" pos="2706" userDrawn="1">
          <p15:clr>
            <a:srgbClr val="F26B43"/>
          </p15:clr>
        </p15:guide>
        <p15:guide id="38" pos="2139" userDrawn="1">
          <p15:clr>
            <a:srgbClr val="F26B43"/>
          </p15:clr>
        </p15:guide>
        <p15:guide id="40" pos="1572" userDrawn="1">
          <p15:clr>
            <a:srgbClr val="F26B43"/>
          </p15:clr>
        </p15:guide>
        <p15:guide id="42" pos="1005" userDrawn="1">
          <p15:clr>
            <a:srgbClr val="F26B43"/>
          </p15:clr>
        </p15:guide>
        <p15:guide id="43" orient="horz" pos="3861" userDrawn="1">
          <p15:clr>
            <a:srgbClr val="F26B43"/>
          </p15:clr>
        </p15:guide>
        <p15:guide id="44" orient="horz" pos="3974" userDrawn="1">
          <p15:clr>
            <a:srgbClr val="F26B43"/>
          </p15:clr>
        </p15:guide>
        <p15:guide id="45" pos="3613" userDrawn="1">
          <p15:clr>
            <a:srgbClr val="F26B43"/>
          </p15:clr>
        </p15:guide>
        <p15:guide id="46" pos="3500" userDrawn="1">
          <p15:clr>
            <a:srgbClr val="F26B43"/>
          </p15:clr>
        </p15:guide>
        <p15:guide id="47" pos="3386" userDrawn="1">
          <p15:clr>
            <a:srgbClr val="F26B43"/>
          </p15:clr>
        </p15:guide>
        <p15:guide id="48" pos="3273" userDrawn="1">
          <p15:clr>
            <a:srgbClr val="F26B43"/>
          </p15:clr>
        </p15:guide>
        <p15:guide id="49" pos="3160" userDrawn="1">
          <p15:clr>
            <a:srgbClr val="F26B43"/>
          </p15:clr>
        </p15:guide>
        <p15:guide id="50" pos="3047" userDrawn="1">
          <p15:clr>
            <a:srgbClr val="F26B43"/>
          </p15:clr>
        </p15:guide>
        <p15:guide id="51" pos="2933" userDrawn="1">
          <p15:clr>
            <a:srgbClr val="F26B43"/>
          </p15:clr>
        </p15:guide>
        <p15:guide id="52" pos="2820" userDrawn="1">
          <p15:clr>
            <a:srgbClr val="F26B43"/>
          </p15:clr>
        </p15:guide>
        <p15:guide id="53" pos="2592" userDrawn="1">
          <p15:clr>
            <a:srgbClr val="F26B43"/>
          </p15:clr>
        </p15:guide>
        <p15:guide id="54" pos="2479" userDrawn="1">
          <p15:clr>
            <a:srgbClr val="F26B43"/>
          </p15:clr>
        </p15:guide>
        <p15:guide id="55" pos="2366" userDrawn="1">
          <p15:clr>
            <a:srgbClr val="F26B43"/>
          </p15:clr>
        </p15:guide>
        <p15:guide id="56" pos="2253" userDrawn="1">
          <p15:clr>
            <a:srgbClr val="F26B43"/>
          </p15:clr>
        </p15:guide>
        <p15:guide id="57" pos="2026" userDrawn="1">
          <p15:clr>
            <a:srgbClr val="F26B43"/>
          </p15:clr>
        </p15:guide>
        <p15:guide id="58" pos="1912" userDrawn="1">
          <p15:clr>
            <a:srgbClr val="F26B43"/>
          </p15:clr>
        </p15:guide>
        <p15:guide id="59" pos="1799" userDrawn="1">
          <p15:clr>
            <a:srgbClr val="F26B43"/>
          </p15:clr>
        </p15:guide>
        <p15:guide id="60" pos="1686" userDrawn="1">
          <p15:clr>
            <a:srgbClr val="F26B43"/>
          </p15:clr>
        </p15:guide>
        <p15:guide id="61" pos="1459" userDrawn="1">
          <p15:clr>
            <a:srgbClr val="F26B43"/>
          </p15:clr>
        </p15:guide>
        <p15:guide id="62" pos="1346" userDrawn="1">
          <p15:clr>
            <a:srgbClr val="F26B43"/>
          </p15:clr>
        </p15:guide>
        <p15:guide id="63" pos="1232" userDrawn="1">
          <p15:clr>
            <a:srgbClr val="F26B43"/>
          </p15:clr>
        </p15:guide>
        <p15:guide id="64" pos="1119" userDrawn="1">
          <p15:clr>
            <a:srgbClr val="F26B43"/>
          </p15:clr>
        </p15:guide>
        <p15:guide id="65" pos="892" userDrawn="1">
          <p15:clr>
            <a:srgbClr val="F26B43"/>
          </p15:clr>
        </p15:guide>
        <p15:guide id="66" pos="779" userDrawn="1">
          <p15:clr>
            <a:srgbClr val="F26B43"/>
          </p15:clr>
        </p15:guide>
        <p15:guide id="67" pos="665" userDrawn="1">
          <p15:clr>
            <a:srgbClr val="F26B43"/>
          </p15:clr>
        </p15:guide>
        <p15:guide id="68" pos="552" userDrawn="1">
          <p15:clr>
            <a:srgbClr val="F26B43"/>
          </p15:clr>
        </p15:guide>
        <p15:guide id="70" pos="3953" userDrawn="1">
          <p15:clr>
            <a:srgbClr val="F26B43"/>
          </p15:clr>
        </p15:guide>
        <p15:guide id="71" pos="4180" userDrawn="1">
          <p15:clr>
            <a:srgbClr val="F26B43"/>
          </p15:clr>
        </p15:guide>
        <p15:guide id="72" pos="4294" userDrawn="1">
          <p15:clr>
            <a:srgbClr val="F26B43"/>
          </p15:clr>
        </p15:guide>
        <p15:guide id="73" pos="4520" userDrawn="1">
          <p15:clr>
            <a:srgbClr val="F26B43"/>
          </p15:clr>
        </p15:guide>
        <p15:guide id="74" pos="4634" userDrawn="1">
          <p15:clr>
            <a:srgbClr val="F26B43"/>
          </p15:clr>
        </p15:guide>
        <p15:guide id="75" pos="4747" userDrawn="1">
          <p15:clr>
            <a:srgbClr val="F26B43"/>
          </p15:clr>
        </p15:guide>
        <p15:guide id="76" pos="4860" userDrawn="1">
          <p15:clr>
            <a:srgbClr val="F26B43"/>
          </p15:clr>
        </p15:guide>
        <p15:guide id="77" pos="5087" userDrawn="1">
          <p15:clr>
            <a:srgbClr val="F26B43"/>
          </p15:clr>
        </p15:guide>
        <p15:guide id="78" pos="5201" userDrawn="1">
          <p15:clr>
            <a:srgbClr val="F26B43"/>
          </p15:clr>
        </p15:guide>
        <p15:guide id="79" pos="5314" userDrawn="1">
          <p15:clr>
            <a:srgbClr val="F26B43"/>
          </p15:clr>
        </p15:guide>
        <p15:guide id="80" pos="5427" userDrawn="1">
          <p15:clr>
            <a:srgbClr val="F26B43"/>
          </p15:clr>
        </p15:guide>
        <p15:guide id="81" pos="5654" userDrawn="1">
          <p15:clr>
            <a:srgbClr val="F26B43"/>
          </p15:clr>
        </p15:guide>
        <p15:guide id="82" pos="5768" userDrawn="1">
          <p15:clr>
            <a:srgbClr val="F26B43"/>
          </p15:clr>
        </p15:guide>
        <p15:guide id="83" pos="5881" userDrawn="1">
          <p15:clr>
            <a:srgbClr val="F26B43"/>
          </p15:clr>
        </p15:guide>
        <p15:guide id="84" pos="5994" userDrawn="1">
          <p15:clr>
            <a:srgbClr val="F26B43"/>
          </p15:clr>
        </p15:guide>
        <p15:guide id="85" pos="6221" userDrawn="1">
          <p15:clr>
            <a:srgbClr val="F26B43"/>
          </p15:clr>
        </p15:guide>
        <p15:guide id="86" pos="6334" userDrawn="1">
          <p15:clr>
            <a:srgbClr val="F26B43"/>
          </p15:clr>
        </p15:guide>
        <p15:guide id="87" pos="6448" userDrawn="1">
          <p15:clr>
            <a:srgbClr val="F26B43"/>
          </p15:clr>
        </p15:guide>
        <p15:guide id="88" pos="6561" userDrawn="1">
          <p15:clr>
            <a:srgbClr val="F26B43"/>
          </p15:clr>
        </p15:guide>
        <p15:guide id="89" pos="6785" userDrawn="1">
          <p15:clr>
            <a:srgbClr val="F26B43"/>
          </p15:clr>
        </p15:guide>
        <p15:guide id="90" pos="6901" userDrawn="1">
          <p15:clr>
            <a:srgbClr val="F26B43"/>
          </p15:clr>
        </p15:guide>
        <p15:guide id="91" pos="7015" userDrawn="1">
          <p15:clr>
            <a:srgbClr val="F26B43"/>
          </p15:clr>
        </p15:guide>
        <p15:guide id="92" pos="7128" userDrawn="1">
          <p15:clr>
            <a:srgbClr val="F26B43"/>
          </p15:clr>
        </p15:guide>
        <p15:guide id="93" orient="horz" pos="459" userDrawn="1">
          <p15:clr>
            <a:srgbClr val="F26B43"/>
          </p15:clr>
        </p15:guide>
        <p15:guide id="94" orient="horz" pos="573" userDrawn="1">
          <p15:clr>
            <a:srgbClr val="F26B43"/>
          </p15:clr>
        </p15:guide>
        <p15:guide id="95" orient="horz" pos="686" userDrawn="1">
          <p15:clr>
            <a:srgbClr val="F26B43"/>
          </p15:clr>
        </p15:guide>
        <p15:guide id="96" orient="horz" pos="799" userDrawn="1">
          <p15:clr>
            <a:srgbClr val="F26B43"/>
          </p15:clr>
        </p15:guide>
        <p15:guide id="97" orient="horz" pos="913" userDrawn="1">
          <p15:clr>
            <a:srgbClr val="F26B43"/>
          </p15:clr>
        </p15:guide>
        <p15:guide id="98" orient="horz" pos="1026" userDrawn="1">
          <p15:clr>
            <a:srgbClr val="F26B43"/>
          </p15:clr>
        </p15:guide>
        <p15:guide id="99" orient="horz" pos="1140" userDrawn="1">
          <p15:clr>
            <a:srgbClr val="F26B43"/>
          </p15:clr>
        </p15:guide>
        <p15:guide id="100" orient="horz" pos="1253" userDrawn="1">
          <p15:clr>
            <a:srgbClr val="F26B43"/>
          </p15:clr>
        </p15:guide>
        <p15:guide id="101" orient="horz" pos="1366" userDrawn="1">
          <p15:clr>
            <a:srgbClr val="F26B43"/>
          </p15:clr>
        </p15:guide>
        <p15:guide id="102" orient="horz" pos="1480" userDrawn="1">
          <p15:clr>
            <a:srgbClr val="F26B43"/>
          </p15:clr>
        </p15:guide>
        <p15:guide id="103" orient="horz" pos="1593" userDrawn="1">
          <p15:clr>
            <a:srgbClr val="F26B43"/>
          </p15:clr>
        </p15:guide>
        <p15:guide id="104" orient="horz" pos="1706" userDrawn="1">
          <p15:clr>
            <a:srgbClr val="F26B43"/>
          </p15:clr>
        </p15:guide>
        <p15:guide id="105" orient="horz" pos="1820" userDrawn="1">
          <p15:clr>
            <a:srgbClr val="F26B43"/>
          </p15:clr>
        </p15:guide>
        <p15:guide id="106" orient="horz" pos="1933" userDrawn="1">
          <p15:clr>
            <a:srgbClr val="F26B43"/>
          </p15:clr>
        </p15:guide>
        <p15:guide id="107" orient="horz" pos="2047" userDrawn="1">
          <p15:clr>
            <a:srgbClr val="F26B43"/>
          </p15:clr>
        </p15:guide>
        <p15:guide id="108" orient="horz" pos="2160" userDrawn="1">
          <p15:clr>
            <a:srgbClr val="F26B43"/>
          </p15:clr>
        </p15:guide>
        <p15:guide id="109" orient="horz" pos="2273" userDrawn="1">
          <p15:clr>
            <a:srgbClr val="F26B43"/>
          </p15:clr>
        </p15:guide>
        <p15:guide id="110" orient="horz" pos="2387" userDrawn="1">
          <p15:clr>
            <a:srgbClr val="F26B43"/>
          </p15:clr>
        </p15:guide>
        <p15:guide id="111" orient="horz" pos="2500" userDrawn="1">
          <p15:clr>
            <a:srgbClr val="F26B43"/>
          </p15:clr>
        </p15:guide>
        <p15:guide id="112" orient="horz" pos="2614" userDrawn="1">
          <p15:clr>
            <a:srgbClr val="F26B43"/>
          </p15:clr>
        </p15:guide>
        <p15:guide id="113" orient="horz" pos="2727" userDrawn="1">
          <p15:clr>
            <a:srgbClr val="F26B43"/>
          </p15:clr>
        </p15:guide>
        <p15:guide id="114" orient="horz" pos="3407" userDrawn="1">
          <p15:clr>
            <a:srgbClr val="F26B43"/>
          </p15:clr>
        </p15:guide>
        <p15:guide id="115" pos="40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243746"/>
                </a:solidFill>
                <a:effectLst/>
                <a:uLnTx/>
                <a:uFillTx/>
                <a:latin typeface="+mj-lt"/>
                <a:ea typeface="+mj-ea"/>
                <a:cs typeface="+mj-cs"/>
              </a:rPr>
              <a:t>Embedded fonts</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dirty="0">
                <a:solidFill>
                  <a:srgbClr val="243746"/>
                </a:solidFill>
                <a:latin typeface="Equinor Medium" panose="020B0603050302040203" pitchFamily="34" charset="0"/>
              </a:rPr>
              <a:t>Font faces:</a:t>
            </a:r>
            <a:br>
              <a:rPr lang="en-GB" sz="1400" u="sng" noProof="0" dirty="0">
                <a:solidFill>
                  <a:srgbClr val="243746"/>
                </a:solidFill>
                <a:latin typeface="Equinor Medium" panose="020B0603050302040203" pitchFamily="34" charset="0"/>
              </a:rPr>
            </a:br>
            <a:endParaRPr lang="en-GB" sz="1400" u="sng" noProof="0" dirty="0">
              <a:solidFill>
                <a:srgbClr val="243746"/>
              </a:solidFill>
              <a:latin typeface="Equinor Medium" panose="020B0603050302040203" pitchFamily="34" charset="0"/>
            </a:endParaRPr>
          </a:p>
          <a:p>
            <a:r>
              <a:rPr lang="en-GB" sz="1400" noProof="0" dirty="0">
                <a:solidFill>
                  <a:srgbClr val="243746"/>
                </a:solidFill>
                <a:latin typeface="Equinor Light" panose="020B0303050302040203" pitchFamily="34" charset="0"/>
              </a:rPr>
              <a:t>Equinor Light</a:t>
            </a:r>
          </a:p>
          <a:p>
            <a:r>
              <a:rPr lang="en-GB" sz="1400" i="1" noProof="0" dirty="0">
                <a:solidFill>
                  <a:srgbClr val="243746"/>
                </a:solidFill>
                <a:latin typeface="Equinor Light" panose="020B0303050302040203" pitchFamily="34" charset="0"/>
              </a:rPr>
              <a:t>Equinor Light Italic</a:t>
            </a:r>
          </a:p>
          <a:p>
            <a:r>
              <a:rPr lang="en-GB" sz="1400" noProof="0" dirty="0">
                <a:solidFill>
                  <a:srgbClr val="243746"/>
                </a:solidFill>
                <a:latin typeface="Equinor" panose="020B0503050302040203" pitchFamily="34" charset="0"/>
              </a:rPr>
              <a:t>Equinor</a:t>
            </a:r>
            <a:r>
              <a:rPr lang="en-GB" sz="1400" noProof="0" dirty="0">
                <a:solidFill>
                  <a:srgbClr val="243746"/>
                </a:solidFill>
                <a:latin typeface="Equinor Medium" panose="020B0603050302040203" pitchFamily="34" charset="0"/>
              </a:rPr>
              <a:t> </a:t>
            </a:r>
          </a:p>
          <a:p>
            <a:r>
              <a:rPr lang="en-GB" sz="1400" i="1" noProof="0" dirty="0">
                <a:solidFill>
                  <a:srgbClr val="243746"/>
                </a:solidFill>
                <a:latin typeface="Equinor" panose="020B0503050302040203" pitchFamily="34" charset="0"/>
              </a:rPr>
              <a:t>Equinor Italic</a:t>
            </a:r>
          </a:p>
          <a:p>
            <a:r>
              <a:rPr lang="en-GB" sz="1400" noProof="0" dirty="0">
                <a:solidFill>
                  <a:srgbClr val="243746"/>
                </a:solidFill>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solidFill>
                  <a:srgbClr val="243746"/>
                </a:solidFill>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solidFill>
                  <a:srgbClr val="243746"/>
                </a:solidFill>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solidFill>
                  <a:srgbClr val="243746"/>
                </a:solidFill>
                <a:latin typeface="Equinor" panose="020B0503050302040203" pitchFamily="34" charset="0"/>
              </a:rPr>
              <a:t>Equinor Bold Italic</a:t>
            </a:r>
          </a:p>
          <a:p>
            <a:endParaRPr lang="en-GB" noProof="0" dirty="0">
              <a:solidFill>
                <a:srgbClr val="243746"/>
              </a:solidFill>
              <a:latin typeface="Equinor Medium" panose="020B0603050302040203" pitchFamily="34" charset="0"/>
            </a:endParaRPr>
          </a:p>
        </p:txBody>
      </p:sp>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0.png"/><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2" Type="http://schemas.openxmlformats.org/officeDocument/2006/relationships/hyperlink" Target="https://scikit-learn.org/stable/modules/generated/sklearn.linear_model.LogisticRegressionCV.html#sklearn.linear_model.LogisticRegressionCV.score"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1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RandomizedSearchCV.html#sklearn.model_selection.RandomizedSearchCV" TargetMode="External"/><Relationship Id="rId2" Type="http://schemas.openxmlformats.org/officeDocument/2006/relationships/hyperlink" Target="https://scikit-learn.org/stable/modules/generated/sklearn.model_selection.GridSearchCV.html#sklearn.model_selection.GridSearchCV"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hyperlink" Target="https://scikit-learn.org/stable/modules/generated/sklearn.neighbors.KNeighborsClassifier.html#sklearn.neighbors.KNeighborsClassifier" TargetMode="Externa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png"/><Relationship Id="rId1" Type="http://schemas.openxmlformats.org/officeDocument/2006/relationships/slideLayout" Target="../slideLayouts/slideLayout13.xml"/><Relationship Id="rId5" Type="http://schemas.openxmlformats.org/officeDocument/2006/relationships/image" Target="../media/image135.png"/><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image" Target="../media/image1330.png"/><Relationship Id="rId2" Type="http://schemas.openxmlformats.org/officeDocument/2006/relationships/image" Target="../media/image132.png"/><Relationship Id="rId1" Type="http://schemas.openxmlformats.org/officeDocument/2006/relationships/slideLayout" Target="../slideLayouts/slideLayout13.xml"/><Relationship Id="rId5" Type="http://schemas.openxmlformats.org/officeDocument/2006/relationships/image" Target="../media/image136.png"/><Relationship Id="rId4" Type="http://schemas.openxmlformats.org/officeDocument/2006/relationships/image" Target="../media/image134.png"/></Relationships>
</file>

<file path=ppt/slides/_rels/slide12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0.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hyperlink" Target="https://scikit-learn.org/stable/modules/generated/sklearn.discriminant_analysis.QuadraticDiscriminantAnalysis.html#sklearn.discriminant_analysis.QuadraticDiscriminantAnalysis" TargetMode="External"/><Relationship Id="rId2" Type="http://schemas.openxmlformats.org/officeDocument/2006/relationships/hyperlink" Target="https://scikit-learn.org/stable/modules/generated/sklearn.discriminant_analysis.LinearDiscriminantAnalysis.html#sklearn.discriminant_analysis.LinearDiscriminantAnalysis" TargetMode="External"/><Relationship Id="rId1" Type="http://schemas.openxmlformats.org/officeDocument/2006/relationships/slideLayout" Target="../slideLayouts/slideLayout4.xml"/><Relationship Id="rId4" Type="http://schemas.openxmlformats.org/officeDocument/2006/relationships/hyperlink" Target="https://scikit-learn.org/stable/modules/generated/sklearn.naive_bayes.GaussianNB.html#sklearn.naive_bayes.GaussianNB"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3.xml"/><Relationship Id="rId4" Type="http://schemas.openxmlformats.org/officeDocument/2006/relationships/image" Target="../media/image145.png"/></Relationships>
</file>

<file path=ppt/slides/_rels/slide13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2.png"/><Relationship Id="rId7" Type="http://schemas.openxmlformats.org/officeDocument/2006/relationships/image" Target="../media/image152.png"/><Relationship Id="rId2" Type="http://schemas.openxmlformats.org/officeDocument/2006/relationships/image" Target="../media/image139.png"/><Relationship Id="rId1" Type="http://schemas.openxmlformats.org/officeDocument/2006/relationships/slideLayout" Target="../slideLayouts/slideLayout13.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image" Target="../media/image1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5" Type="http://schemas.openxmlformats.org/officeDocument/2006/relationships/image" Target="../media/image44.jpeg"/><Relationship Id="rId4" Type="http://schemas.openxmlformats.org/officeDocument/2006/relationships/image" Target="../media/image43.jpeg"/></Relationships>
</file>

<file path=ppt/slides/_rels/slide14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14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47.png"/><Relationship Id="rId7" Type="http://schemas.openxmlformats.org/officeDocument/2006/relationships/image" Target="../media/image174.png"/><Relationship Id="rId12" Type="http://schemas.openxmlformats.org/officeDocument/2006/relationships/image" Target="../media/image181.png"/><Relationship Id="rId2" Type="http://schemas.openxmlformats.org/officeDocument/2006/relationships/image" Target="../media/image146.png"/><Relationship Id="rId1" Type="http://schemas.openxmlformats.org/officeDocument/2006/relationships/slideLayout" Target="../slideLayouts/slideLayout13.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14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3.xml"/><Relationship Id="rId4" Type="http://schemas.openxmlformats.org/officeDocument/2006/relationships/image" Target="../media/image180.png"/></Relationships>
</file>

<file path=ppt/slides/_rels/slide149.xml.rels><?xml version="1.0" encoding="UTF-8" standalone="yes"?>
<Relationships xmlns="http://schemas.openxmlformats.org/package/2006/relationships"><Relationship Id="rId2" Type="http://schemas.openxmlformats.org/officeDocument/2006/relationships/hyperlink" Target="https://scikit-learn.org/stable/modules/generated/sklearn.svm.SVC.html#sklearn.svm.SVC"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slideLayout" Target="../slideLayouts/slideLayout13.xml"/><Relationship Id="rId4" Type="http://schemas.openxmlformats.org/officeDocument/2006/relationships/image" Target="../media/image184.e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40.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0.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6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3.xml"/><Relationship Id="rId4" Type="http://schemas.openxmlformats.org/officeDocument/2006/relationships/image" Target="../media/image195.png"/></Relationships>
</file>

<file path=ppt/slides/_rels/slide16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hyperlink" Target="https://scikit-learn.org/stable/modules/generated/sklearn.tree.DecisionTreeClassifier.html#sklearn.tree.DecisionTreeClassifier"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playground.scienxlab.org/#activation=sigmoid&amp;batchSize=10&amp;dataset=circle&amp;regDataset=reg-plane&amp;learningRate=0.03&amp;regularizationRate=0.01&amp;errorFunc=square&amp;problem=classification&amp;noise=0&amp;networkShape=4&amp;seed=0.57204&amp;showTestData=false&amp;discretize=false&amp;percTrainData=50&amp;x=true&amp;y=true&amp;xTimesY=false&amp;xSquared=false&amp;ySquared=false&amp;collectStats=false&amp;initZero=false&amp;hideText=false"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hyperlink" Target="https://scikit-learn.org/stable/modules/generated/sklearn.ensemble.BaggingClassifier.html#sklearn.ensemble.BaggingClassifier" TargetMode="External"/><Relationship Id="rId2" Type="http://schemas.openxmlformats.org/officeDocument/2006/relationships/hyperlink" Target="https://scikit-learn.org/stable/modules/generated/sklearn.ensemble.RandomForestClassifier.html#sklearn.ensemble.RandomForestClassifier" TargetMode="Externa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3.xml"/></Relationships>
</file>

<file path=ppt/slides/_rels/slide1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150.png"/></Relationships>
</file>

<file path=ppt/slides/_rels/slide18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hyperlink" Target="https://scikit-learn.org/stable/modules/generated/sklearn.ensemble.AdaBoostClassifier.html#sklearn.ensemble.AdaBoostClassifier" TargetMode="Externa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20.png"/><Relationship Id="rId4" Type="http://schemas.openxmlformats.org/officeDocument/2006/relationships/image" Target="../media/image219.png"/></Relationships>
</file>

<file path=ppt/slides/_rels/slide18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hyperlink" Target="https://catboost.ai/" TargetMode="External"/><Relationship Id="rId1" Type="http://schemas.openxmlformats.org/officeDocument/2006/relationships/slideLayout" Target="../slideLayouts/slideLayout12.xml"/><Relationship Id="rId4" Type="http://schemas.openxmlformats.org/officeDocument/2006/relationships/image" Target="../media/image222.png"/></Relationships>
</file>

<file path=ppt/slides/_rels/slide18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1.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46.png"/><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21.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0.png"/><Relationship Id="rId1" Type="http://schemas.openxmlformats.org/officeDocument/2006/relationships/slideLayout" Target="../slideLayouts/slideLayout13.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0.png"/><Relationship Id="rId1" Type="http://schemas.openxmlformats.org/officeDocument/2006/relationships/slideLayout" Target="../slideLayouts/slideLayout13.xml"/><Relationship Id="rId4" Type="http://schemas.openxmlformats.org/officeDocument/2006/relationships/image" Target="../media/image460.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580.png"/><Relationship Id="rId1" Type="http://schemas.openxmlformats.org/officeDocument/2006/relationships/slideLayout" Target="../slideLayouts/slideLayout1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30.png"/><Relationship Id="rId7" Type="http://schemas.openxmlformats.org/officeDocument/2006/relationships/image" Target="../media/image60.png"/><Relationship Id="rId2" Type="http://schemas.openxmlformats.org/officeDocument/2006/relationships/image" Target="../media/image520.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21.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e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40.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75.png"/><Relationship Id="rId7" Type="http://schemas.openxmlformats.org/officeDocument/2006/relationships/image" Target="../media/image710.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40.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scikit-learn.org/stable/modules/generated/sklearn.model_selection.cross_val_score.html#sklearn.model_selection.cross_val_score" TargetMode="External"/><Relationship Id="rId2" Type="http://schemas.openxmlformats.org/officeDocument/2006/relationships/hyperlink" Target="https://scikit-learn.org/stable/modules/generated/sklearn.model_selection.train_test_split.html#sklearn.model_selection.train_test_split"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8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13.xml"/><Relationship Id="rId6" Type="http://schemas.openxmlformats.org/officeDocument/2006/relationships/image" Target="../media/image97.gif"/><Relationship Id="rId5" Type="http://schemas.openxmlformats.org/officeDocument/2006/relationships/image" Target="../media/image96.png"/><Relationship Id="rId4" Type="http://schemas.openxmlformats.org/officeDocument/2006/relationships/image" Target="../media/image95.png"/></Relationships>
</file>

<file path=ppt/slides/_rels/slide74.xml.rels><?xml version="1.0" encoding="UTF-8" standalone="yes"?>
<Relationships xmlns="http://schemas.openxmlformats.org/package/2006/relationships"><Relationship Id="rId2" Type="http://schemas.openxmlformats.org/officeDocument/2006/relationships/hyperlink" Target="https://scikit-learn.org/stable/modules/generated/sklearn.linear_model.LogisticRegression.html#sklearn.linear_model.LogisticRegression"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hyperlink" Target="https://scikit-learn.org/stable/modules/generated/sklearn.metrics.make_scorer.html" TargetMode="External"/><Relationship Id="rId3" Type="http://schemas.openxmlformats.org/officeDocument/2006/relationships/hyperlink" Target="https://scikit-learn.org/stable/modules/generated/sklearn.metrics.precision_score.html" TargetMode="External"/><Relationship Id="rId7" Type="http://schemas.openxmlformats.org/officeDocument/2006/relationships/hyperlink" Target="https://scikit-learn.org/stable/modules/generated/sklearn.metrics.precision_recall_fscore_support.html" TargetMode="External"/><Relationship Id="rId12" Type="http://schemas.openxmlformats.org/officeDocument/2006/relationships/hyperlink" Target="https://scikit-learn.org/stable/modules/generated/sklearn.metrics.ConfusionMatrixDisplay.html" TargetMode="External"/><Relationship Id="rId2" Type="http://schemas.openxmlformats.org/officeDocument/2006/relationships/hyperlink" Target="https://scikit-learn.org/stable/modules/generated/sklearn.metrics.confusion_matrix.html#sklearn.metrics.confusion_matrix" TargetMode="External"/><Relationship Id="rId1" Type="http://schemas.openxmlformats.org/officeDocument/2006/relationships/slideLayout" Target="../slideLayouts/slideLayout4.xml"/><Relationship Id="rId6" Type="http://schemas.openxmlformats.org/officeDocument/2006/relationships/hyperlink" Target="https://scikit-learn.org/stable/modules/generated/sklearn.metrics.roc_auc_score.html" TargetMode="External"/><Relationship Id="rId11" Type="http://schemas.openxmlformats.org/officeDocument/2006/relationships/hyperlink" Target="https://scikit-learn.org/stable/modules/generated/sklearn.metrics.PrecisionRecallDisplay.html" TargetMode="External"/><Relationship Id="rId5" Type="http://schemas.openxmlformats.org/officeDocument/2006/relationships/hyperlink" Target="https://scikit-learn.org/stable/modules/generated/sklearn.metrics.f1_score.html" TargetMode="External"/><Relationship Id="rId10" Type="http://schemas.openxmlformats.org/officeDocument/2006/relationships/hyperlink" Target="https://scikit-learn.org/stable/modules/generated/sklearn.metrics.roc_curve.html" TargetMode="External"/><Relationship Id="rId4" Type="http://schemas.openxmlformats.org/officeDocument/2006/relationships/hyperlink" Target="https://scikit-learn.org/stable/modules/generated/sklearn.metrics.recall_score.html" TargetMode="External"/><Relationship Id="rId9" Type="http://schemas.openxmlformats.org/officeDocument/2006/relationships/hyperlink" Target="https://scikit-learn.org/stable/modules/generated/sklearn.metrics.precision_recall_curve.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hyperlink" Target="https://scikit-learn.org/stable/modules/generated/sklearn.inspection.permutation_importance.html#sklearn.inspection.permutation_importanc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developer.nvidia.com/blog/three-approaches-to-encoding-time-information-as-features-for-ml-models/" TargetMode="Externa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00.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hyperlink" Target="https://scikit-learn.org/stable/modules/generated/sklearn.impute.SimpleImputer.html#sklearn.impute.SimpleImputer" TargetMode="External"/><Relationship Id="rId7" Type="http://schemas.openxmlformats.org/officeDocument/2006/relationships/hyperlink" Target="https://scikit-learn.org/stable/modules/generated/sklearn.pipeline.make_pipeline.html#sklearn.pipeline.make_pipeline" TargetMode="External"/><Relationship Id="rId2" Type="http://schemas.openxmlformats.org/officeDocument/2006/relationships/hyperlink" Target="https://scikit-learn.org/stable/modules/generated/sklearn.preprocessing.PolynomialFeatures.html#sklearn.preprocessing.PolynomialFeatures" TargetMode="External"/><Relationship Id="rId1" Type="http://schemas.openxmlformats.org/officeDocument/2006/relationships/slideLayout" Target="../slideLayouts/slideLayout4.xml"/><Relationship Id="rId6" Type="http://schemas.openxmlformats.org/officeDocument/2006/relationships/hyperlink" Target="https://scikit-learn.org/stable/modules/generated/sklearn.preprocessing.MinMaxScaler.html#sklearn.preprocessing.MinMaxScaler" TargetMode="External"/><Relationship Id="rId5" Type="http://schemas.openxmlformats.org/officeDocument/2006/relationships/hyperlink" Target="https://scikit-learn.org/stable/modules/generated/sklearn.preprocessing.StandardScaler.html#sklearn.preprocessing.StandardScaler" TargetMode="External"/><Relationship Id="rId4" Type="http://schemas.openxmlformats.org/officeDocument/2006/relationships/hyperlink" Target="https://scikit-learn.org/stable/modules/generated/sklearn.preprocessing.OneHotEncoder.html#sklearn.preprocessing.OneHotEncoder"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40.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jpeg"/></Relationships>
</file>

<file path=ppt/slides/_rels/slide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843F-8F99-D78B-E8D6-54F691C74E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F4B52-52D2-C71A-3328-447E75203217}"/>
              </a:ext>
            </a:extLst>
          </p:cNvPr>
          <p:cNvSpPr>
            <a:spLocks noGrp="1"/>
          </p:cNvSpPr>
          <p:nvPr>
            <p:ph type="ctrTitle"/>
          </p:nvPr>
        </p:nvSpPr>
        <p:spPr>
          <a:xfrm>
            <a:off x="695324" y="1852901"/>
            <a:ext cx="8751329" cy="3600000"/>
          </a:xfrm>
        </p:spPr>
        <p:txBody>
          <a:bodyPr/>
          <a:lstStyle/>
          <a:p>
            <a:br>
              <a:rPr lang="nb-NO" b="1" dirty="0">
                <a:latin typeface="Equinor Light" panose="020B0303050302040203" pitchFamily="34" charset="0"/>
              </a:rPr>
            </a:br>
            <a:r>
              <a:rPr lang="nb-NO" b="1" dirty="0" err="1">
                <a:latin typeface="Equinor Light" panose="020B0303050302040203" pitchFamily="34" charset="0"/>
              </a:rPr>
              <a:t>Module</a:t>
            </a:r>
            <a:r>
              <a:rPr lang="nb-NO" b="1" dirty="0">
                <a:latin typeface="Equinor Light" panose="020B0303050302040203" pitchFamily="34" charset="0"/>
              </a:rPr>
              <a:t> 3: Machine Learning </a:t>
            </a:r>
            <a:r>
              <a:rPr lang="nb-NO" b="1" dirty="0" err="1">
                <a:latin typeface="Equinor Light" panose="020B0303050302040203" pitchFamily="34" charset="0"/>
              </a:rPr>
              <a:t>Fundamentals</a:t>
            </a:r>
            <a:br>
              <a:rPr lang="nb-NO" b="1" dirty="0">
                <a:latin typeface="Equinor Light" panose="020B0303050302040203" pitchFamily="34" charset="0"/>
              </a:rPr>
            </a:br>
            <a:endParaRPr lang="nb-NO" b="1" dirty="0"/>
          </a:p>
        </p:txBody>
      </p:sp>
      <p:sp>
        <p:nvSpPr>
          <p:cNvPr id="3" name="Subtitle 2">
            <a:extLst>
              <a:ext uri="{FF2B5EF4-FFF2-40B4-BE49-F238E27FC236}">
                <a16:creationId xmlns:a16="http://schemas.microsoft.com/office/drawing/2014/main" id="{DFEBD126-598A-4F23-C655-599B3116CCD9}"/>
              </a:ext>
            </a:extLst>
          </p:cNvPr>
          <p:cNvSpPr>
            <a:spLocks noGrp="1"/>
          </p:cNvSpPr>
          <p:nvPr>
            <p:ph type="subTitle" idx="1"/>
          </p:nvPr>
        </p:nvSpPr>
        <p:spPr>
          <a:xfrm>
            <a:off x="694800" y="5215294"/>
            <a:ext cx="5401200" cy="1260475"/>
          </a:xfrm>
        </p:spPr>
        <p:txBody>
          <a:bodyPr/>
          <a:lstStyle/>
          <a:p>
            <a:r>
              <a:rPr lang="nb-NO" sz="2400" b="1" i="1" dirty="0"/>
              <a:t>Philippe Nivlet</a:t>
            </a:r>
          </a:p>
          <a:p>
            <a:endParaRPr lang="nb-NO" dirty="0"/>
          </a:p>
        </p:txBody>
      </p:sp>
    </p:spTree>
    <p:extLst>
      <p:ext uri="{BB962C8B-B14F-4D97-AF65-F5344CB8AC3E}">
        <p14:creationId xmlns:p14="http://schemas.microsoft.com/office/powerpoint/2010/main" val="139336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F789-7747-9B38-6D7D-CF925062D63E}"/>
              </a:ext>
            </a:extLst>
          </p:cNvPr>
          <p:cNvSpPr>
            <a:spLocks noGrp="1"/>
          </p:cNvSpPr>
          <p:nvPr>
            <p:ph type="title"/>
          </p:nvPr>
        </p:nvSpPr>
        <p:spPr/>
        <p:txBody>
          <a:bodyPr/>
          <a:lstStyle/>
          <a:p>
            <a:r>
              <a:rPr lang="nb-NO" dirty="0" err="1"/>
              <a:t>Supervised</a:t>
            </a:r>
            <a:r>
              <a:rPr lang="nb-NO" dirty="0"/>
              <a:t> / </a:t>
            </a:r>
            <a:r>
              <a:rPr lang="nb-NO" dirty="0" err="1"/>
              <a:t>Unsupervised</a:t>
            </a:r>
            <a:r>
              <a:rPr lang="nb-NO" dirty="0"/>
              <a:t> Machine Learning</a:t>
            </a:r>
          </a:p>
        </p:txBody>
      </p:sp>
      <p:sp>
        <p:nvSpPr>
          <p:cNvPr id="3" name="Content Placeholder 2">
            <a:extLst>
              <a:ext uri="{FF2B5EF4-FFF2-40B4-BE49-F238E27FC236}">
                <a16:creationId xmlns:a16="http://schemas.microsoft.com/office/drawing/2014/main" id="{8B89F9FB-A7BD-6CCD-5CE1-00A4F07C5CE4}"/>
              </a:ext>
            </a:extLst>
          </p:cNvPr>
          <p:cNvSpPr>
            <a:spLocks noGrp="1"/>
          </p:cNvSpPr>
          <p:nvPr>
            <p:ph sz="half" idx="1"/>
          </p:nvPr>
        </p:nvSpPr>
        <p:spPr/>
        <p:txBody>
          <a:bodyPr/>
          <a:lstStyle/>
          <a:p>
            <a:r>
              <a:rPr lang="nb-NO" sz="1600" b="1" dirty="0" err="1"/>
              <a:t>Supervised</a:t>
            </a:r>
            <a:r>
              <a:rPr lang="nb-NO" sz="1600" b="1" dirty="0"/>
              <a:t> </a:t>
            </a:r>
            <a:r>
              <a:rPr lang="nb-NO" sz="1600" b="1" dirty="0" err="1"/>
              <a:t>learning</a:t>
            </a:r>
            <a:r>
              <a:rPr lang="nb-NO" sz="1600" b="1" dirty="0"/>
              <a:t>:</a:t>
            </a:r>
          </a:p>
        </p:txBody>
      </p:sp>
      <p:sp>
        <p:nvSpPr>
          <p:cNvPr id="4" name="Content Placeholder 3">
            <a:extLst>
              <a:ext uri="{FF2B5EF4-FFF2-40B4-BE49-F238E27FC236}">
                <a16:creationId xmlns:a16="http://schemas.microsoft.com/office/drawing/2014/main" id="{B13E0F47-7636-5ED2-D58D-A68D0944CBC6}"/>
              </a:ext>
            </a:extLst>
          </p:cNvPr>
          <p:cNvSpPr>
            <a:spLocks noGrp="1"/>
          </p:cNvSpPr>
          <p:nvPr>
            <p:ph sz="half" idx="2"/>
          </p:nvPr>
        </p:nvSpPr>
        <p:spPr/>
        <p:txBody>
          <a:bodyPr/>
          <a:lstStyle/>
          <a:p>
            <a:r>
              <a:rPr lang="nb-NO" sz="1600" b="1" dirty="0" err="1"/>
              <a:t>Unsupervised</a:t>
            </a:r>
            <a:r>
              <a:rPr lang="nb-NO" sz="1600" b="1" dirty="0"/>
              <a:t> </a:t>
            </a:r>
            <a:r>
              <a:rPr lang="nb-NO" sz="1600" b="1" dirty="0" err="1"/>
              <a:t>learning</a:t>
            </a:r>
            <a:endParaRPr lang="nb-NO" sz="1600" b="1" dirty="0"/>
          </a:p>
        </p:txBody>
      </p:sp>
      <p:sp>
        <p:nvSpPr>
          <p:cNvPr id="5" name="Slide Number Placeholder 4">
            <a:extLst>
              <a:ext uri="{FF2B5EF4-FFF2-40B4-BE49-F238E27FC236}">
                <a16:creationId xmlns:a16="http://schemas.microsoft.com/office/drawing/2014/main" id="{9D5F812C-BB49-4500-E860-BAB090C26CAC}"/>
              </a:ext>
            </a:extLst>
          </p:cNvPr>
          <p:cNvSpPr>
            <a:spLocks noGrp="1"/>
          </p:cNvSpPr>
          <p:nvPr>
            <p:ph type="sldNum" sz="quarter" idx="12"/>
          </p:nvPr>
        </p:nvSpPr>
        <p:spPr/>
        <p:txBody>
          <a:bodyPr/>
          <a:lstStyle/>
          <a:p>
            <a:fld id="{5D1E5300-FC0F-4317-A193-EF6CE9E6F7B5}" type="slidenum">
              <a:rPr lang="en-GB" smtClean="0"/>
              <a:pPr/>
              <a:t>10</a:t>
            </a:fld>
            <a:r>
              <a:rPr lang="en-GB"/>
              <a:t>  |  </a:t>
            </a:r>
            <a:endParaRPr lang="en-GB" noProof="0" dirty="0"/>
          </a:p>
        </p:txBody>
      </p:sp>
      <p:cxnSp>
        <p:nvCxnSpPr>
          <p:cNvPr id="7" name="Straight Arrow Connector 6">
            <a:extLst>
              <a:ext uri="{FF2B5EF4-FFF2-40B4-BE49-F238E27FC236}">
                <a16:creationId xmlns:a16="http://schemas.microsoft.com/office/drawing/2014/main" id="{66726F2C-F3B0-7188-08DF-1D7749869E0B}"/>
              </a:ext>
            </a:extLst>
          </p:cNvPr>
          <p:cNvCxnSpPr>
            <a:cxnSpLocks/>
          </p:cNvCxnSpPr>
          <p:nvPr/>
        </p:nvCxnSpPr>
        <p:spPr>
          <a:xfrm>
            <a:off x="1381193" y="5766254"/>
            <a:ext cx="1873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8C15C0EA-BA75-E6D3-1968-EF03A9D99F1B}"/>
              </a:ext>
            </a:extLst>
          </p:cNvPr>
          <p:cNvCxnSpPr/>
          <p:nvPr/>
        </p:nvCxnSpPr>
        <p:spPr>
          <a:xfrm flipV="1">
            <a:off x="1509080" y="4506556"/>
            <a:ext cx="0" cy="138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00B2540-4D6A-0BE3-BE8E-1D96ECD86C0F}"/>
              </a:ext>
            </a:extLst>
          </p:cNvPr>
          <p:cNvSpPr/>
          <p:nvPr/>
        </p:nvSpPr>
        <p:spPr>
          <a:xfrm>
            <a:off x="1835195" y="4634444"/>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2A76017D-7743-A742-D432-F57DCE2368B0}"/>
              </a:ext>
            </a:extLst>
          </p:cNvPr>
          <p:cNvSpPr/>
          <p:nvPr/>
        </p:nvSpPr>
        <p:spPr>
          <a:xfrm>
            <a:off x="1987595" y="4786844"/>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F0983A16-BB1C-C950-9973-8B33ADC0C0B8}"/>
              </a:ext>
            </a:extLst>
          </p:cNvPr>
          <p:cNvSpPr/>
          <p:nvPr/>
        </p:nvSpPr>
        <p:spPr>
          <a:xfrm>
            <a:off x="2139995" y="4939244"/>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0ACEAEBB-BA5B-EF2E-02D1-ED74ED1BEA55}"/>
              </a:ext>
            </a:extLst>
          </p:cNvPr>
          <p:cNvSpPr/>
          <p:nvPr/>
        </p:nvSpPr>
        <p:spPr>
          <a:xfrm>
            <a:off x="2023831" y="4963758"/>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618C0CE0-40BA-DFA4-E3DC-A4DEECCA52D6}"/>
              </a:ext>
            </a:extLst>
          </p:cNvPr>
          <p:cNvSpPr/>
          <p:nvPr/>
        </p:nvSpPr>
        <p:spPr>
          <a:xfrm>
            <a:off x="1907667" y="4815624"/>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147E9F67-6ECA-D9AD-5190-7C9435EA8FDD}"/>
              </a:ext>
            </a:extLst>
          </p:cNvPr>
          <p:cNvSpPr/>
          <p:nvPr/>
        </p:nvSpPr>
        <p:spPr>
          <a:xfrm>
            <a:off x="1791503" y="478898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DC01FEAE-D3CF-1C62-328C-4EF2B5A0DD34}"/>
              </a:ext>
            </a:extLst>
          </p:cNvPr>
          <p:cNvSpPr/>
          <p:nvPr/>
        </p:nvSpPr>
        <p:spPr>
          <a:xfrm>
            <a:off x="1847987" y="4864649"/>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923082D3-C5DE-9329-49CD-BF072FD56A25}"/>
              </a:ext>
            </a:extLst>
          </p:cNvPr>
          <p:cNvSpPr/>
          <p:nvPr/>
        </p:nvSpPr>
        <p:spPr>
          <a:xfrm>
            <a:off x="2006780" y="4876373"/>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E422417F-5B42-DE79-3995-BD21E3B3F039}"/>
              </a:ext>
            </a:extLst>
          </p:cNvPr>
          <p:cNvSpPr/>
          <p:nvPr/>
        </p:nvSpPr>
        <p:spPr>
          <a:xfrm>
            <a:off x="1960953" y="490088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E7167B95-E958-A3EA-1888-DA750DABC564}"/>
              </a:ext>
            </a:extLst>
          </p:cNvPr>
          <p:cNvSpPr/>
          <p:nvPr/>
        </p:nvSpPr>
        <p:spPr>
          <a:xfrm>
            <a:off x="1915126" y="492539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8FDD7522-2BFE-A1FE-658E-F72C62BC8AF5}"/>
              </a:ext>
            </a:extLst>
          </p:cNvPr>
          <p:cNvSpPr/>
          <p:nvPr/>
        </p:nvSpPr>
        <p:spPr>
          <a:xfrm>
            <a:off x="2173033" y="4985071"/>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520588BF-9B19-19A9-2F9E-F464D256E367}"/>
              </a:ext>
            </a:extLst>
          </p:cNvPr>
          <p:cNvSpPr/>
          <p:nvPr/>
        </p:nvSpPr>
        <p:spPr>
          <a:xfrm>
            <a:off x="2325433" y="5137471"/>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60CEFCEE-38A4-0807-B85B-423713C14297}"/>
              </a:ext>
            </a:extLst>
          </p:cNvPr>
          <p:cNvSpPr/>
          <p:nvPr/>
        </p:nvSpPr>
        <p:spPr>
          <a:xfrm>
            <a:off x="2245505" y="5166251"/>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DCE2FB89-50D6-DBD5-A1B4-C236B7E90E34}"/>
              </a:ext>
            </a:extLst>
          </p:cNvPr>
          <p:cNvSpPr/>
          <p:nvPr/>
        </p:nvSpPr>
        <p:spPr>
          <a:xfrm>
            <a:off x="2129341" y="513960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7CCE17B9-3916-92CE-460F-39DA7B29EB09}"/>
              </a:ext>
            </a:extLst>
          </p:cNvPr>
          <p:cNvSpPr/>
          <p:nvPr/>
        </p:nvSpPr>
        <p:spPr>
          <a:xfrm>
            <a:off x="2185825" y="5215276"/>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CB51BDFD-00B5-7673-B876-4A2CC8B51180}"/>
              </a:ext>
            </a:extLst>
          </p:cNvPr>
          <p:cNvSpPr/>
          <p:nvPr/>
        </p:nvSpPr>
        <p:spPr>
          <a:xfrm>
            <a:off x="2344618" y="5227000"/>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EEF2A2FC-03F3-BD98-011B-A99066B4238E}"/>
              </a:ext>
            </a:extLst>
          </p:cNvPr>
          <p:cNvSpPr/>
          <p:nvPr/>
        </p:nvSpPr>
        <p:spPr>
          <a:xfrm>
            <a:off x="2298791" y="5251512"/>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C01C968E-728B-07D0-6240-6BA70B980B28}"/>
              </a:ext>
            </a:extLst>
          </p:cNvPr>
          <p:cNvSpPr/>
          <p:nvPr/>
        </p:nvSpPr>
        <p:spPr>
          <a:xfrm>
            <a:off x="2252964" y="5276024"/>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0" name="Straight Connector 29">
            <a:extLst>
              <a:ext uri="{FF2B5EF4-FFF2-40B4-BE49-F238E27FC236}">
                <a16:creationId xmlns:a16="http://schemas.microsoft.com/office/drawing/2014/main" id="{8031508B-E338-9E16-6326-A3166C27CB57}"/>
              </a:ext>
            </a:extLst>
          </p:cNvPr>
          <p:cNvCxnSpPr/>
          <p:nvPr/>
        </p:nvCxnSpPr>
        <p:spPr>
          <a:xfrm flipV="1">
            <a:off x="1509080" y="4634444"/>
            <a:ext cx="1042288" cy="978344"/>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31" name="TextBox 30">
            <a:extLst>
              <a:ext uri="{FF2B5EF4-FFF2-40B4-BE49-F238E27FC236}">
                <a16:creationId xmlns:a16="http://schemas.microsoft.com/office/drawing/2014/main" id="{ABDC0A2A-2B99-86F1-896A-88BC0912FA00}"/>
              </a:ext>
            </a:extLst>
          </p:cNvPr>
          <p:cNvSpPr txBox="1"/>
          <p:nvPr/>
        </p:nvSpPr>
        <p:spPr>
          <a:xfrm>
            <a:off x="2072471" y="2412542"/>
            <a:ext cx="265368" cy="369332"/>
          </a:xfrm>
          <a:prstGeom prst="rect">
            <a:avLst/>
          </a:prstGeom>
          <a:noFill/>
        </p:spPr>
        <p:txBody>
          <a:bodyPr wrap="square" rtlCol="0">
            <a:spAutoFit/>
          </a:bodyPr>
          <a:lstStyle/>
          <a:p>
            <a:r>
              <a:rPr lang="nb-NO" dirty="0"/>
              <a:t>?</a:t>
            </a:r>
          </a:p>
        </p:txBody>
      </p:sp>
      <p:sp>
        <p:nvSpPr>
          <p:cNvPr id="32" name="TextBox 31">
            <a:extLst>
              <a:ext uri="{FF2B5EF4-FFF2-40B4-BE49-F238E27FC236}">
                <a16:creationId xmlns:a16="http://schemas.microsoft.com/office/drawing/2014/main" id="{CBEF1EF3-08B8-F9DE-9B12-57C85B4DBD66}"/>
              </a:ext>
            </a:extLst>
          </p:cNvPr>
          <p:cNvSpPr txBox="1"/>
          <p:nvPr/>
        </p:nvSpPr>
        <p:spPr>
          <a:xfrm>
            <a:off x="3273807" y="5766254"/>
            <a:ext cx="386644" cy="369332"/>
          </a:xfrm>
          <a:prstGeom prst="rect">
            <a:avLst/>
          </a:prstGeom>
          <a:noFill/>
        </p:spPr>
        <p:txBody>
          <a:bodyPr wrap="none" rtlCol="0">
            <a:spAutoFit/>
          </a:bodyPr>
          <a:lstStyle/>
          <a:p>
            <a:r>
              <a:rPr lang="nb-NO" dirty="0"/>
              <a:t>X</a:t>
            </a:r>
            <a:r>
              <a:rPr lang="nb-NO" baseline="-25000" dirty="0"/>
              <a:t>1</a:t>
            </a:r>
          </a:p>
        </p:txBody>
      </p:sp>
      <p:cxnSp>
        <p:nvCxnSpPr>
          <p:cNvPr id="34" name="Straight Arrow Connector 33">
            <a:extLst>
              <a:ext uri="{FF2B5EF4-FFF2-40B4-BE49-F238E27FC236}">
                <a16:creationId xmlns:a16="http://schemas.microsoft.com/office/drawing/2014/main" id="{AC04C2E1-C558-7B15-9870-06CBF7E766B0}"/>
              </a:ext>
            </a:extLst>
          </p:cNvPr>
          <p:cNvCxnSpPr>
            <a:endCxn id="22" idx="5"/>
          </p:cNvCxnSpPr>
          <p:nvPr/>
        </p:nvCxnSpPr>
        <p:spPr>
          <a:xfrm flipH="1">
            <a:off x="2373990" y="5017043"/>
            <a:ext cx="410825" cy="14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F5AFEED-245A-1506-2B0D-55C83F48A715}"/>
              </a:ext>
            </a:extLst>
          </p:cNvPr>
          <p:cNvSpPr txBox="1"/>
          <p:nvPr/>
        </p:nvSpPr>
        <p:spPr>
          <a:xfrm>
            <a:off x="2784815" y="4786844"/>
            <a:ext cx="1040670" cy="369332"/>
          </a:xfrm>
          <a:prstGeom prst="rect">
            <a:avLst/>
          </a:prstGeom>
          <a:noFill/>
        </p:spPr>
        <p:txBody>
          <a:bodyPr wrap="none" rtlCol="0">
            <a:spAutoFit/>
          </a:bodyPr>
          <a:lstStyle/>
          <a:p>
            <a:r>
              <a:rPr lang="nb-NO" dirty="0"/>
              <a:t>y = </a:t>
            </a:r>
            <a:r>
              <a:rPr lang="nb-NO" dirty="0" err="1"/>
              <a:t>class</a:t>
            </a:r>
            <a:endParaRPr lang="nb-NO" dirty="0"/>
          </a:p>
        </p:txBody>
      </p:sp>
      <p:cxnSp>
        <p:nvCxnSpPr>
          <p:cNvPr id="37" name="Straight Arrow Connector 36">
            <a:extLst>
              <a:ext uri="{FF2B5EF4-FFF2-40B4-BE49-F238E27FC236}">
                <a16:creationId xmlns:a16="http://schemas.microsoft.com/office/drawing/2014/main" id="{69D4F18C-8FFA-1ABE-D8A5-ACB35087A25C}"/>
              </a:ext>
            </a:extLst>
          </p:cNvPr>
          <p:cNvCxnSpPr/>
          <p:nvPr/>
        </p:nvCxnSpPr>
        <p:spPr>
          <a:xfrm flipV="1">
            <a:off x="1509080" y="2198351"/>
            <a:ext cx="0" cy="138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81EB4EF-F815-035E-183B-B2FB5BDB4E3F}"/>
              </a:ext>
            </a:extLst>
          </p:cNvPr>
          <p:cNvSpPr txBox="1"/>
          <p:nvPr/>
        </p:nvSpPr>
        <p:spPr>
          <a:xfrm>
            <a:off x="3207692" y="3396300"/>
            <a:ext cx="319318" cy="369332"/>
          </a:xfrm>
          <a:prstGeom prst="rect">
            <a:avLst/>
          </a:prstGeom>
          <a:noFill/>
        </p:spPr>
        <p:txBody>
          <a:bodyPr wrap="none" rtlCol="0">
            <a:spAutoFit/>
          </a:bodyPr>
          <a:lstStyle/>
          <a:p>
            <a:r>
              <a:rPr lang="nb-NO" dirty="0" err="1"/>
              <a:t>X</a:t>
            </a:r>
            <a:endParaRPr lang="nb-NO" dirty="0"/>
          </a:p>
        </p:txBody>
      </p:sp>
      <p:cxnSp>
        <p:nvCxnSpPr>
          <p:cNvPr id="61" name="Straight Arrow Connector 60">
            <a:extLst>
              <a:ext uri="{FF2B5EF4-FFF2-40B4-BE49-F238E27FC236}">
                <a16:creationId xmlns:a16="http://schemas.microsoft.com/office/drawing/2014/main" id="{1C794652-FA41-56CB-EAE9-A936112E0D76}"/>
              </a:ext>
            </a:extLst>
          </p:cNvPr>
          <p:cNvCxnSpPr>
            <a:cxnSpLocks/>
          </p:cNvCxnSpPr>
          <p:nvPr/>
        </p:nvCxnSpPr>
        <p:spPr>
          <a:xfrm>
            <a:off x="1334132" y="3487413"/>
            <a:ext cx="1873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4ED5538C-3567-28F4-C6B7-603E1C80C0E6}"/>
              </a:ext>
            </a:extLst>
          </p:cNvPr>
          <p:cNvSpPr/>
          <p:nvPr/>
        </p:nvSpPr>
        <p:spPr>
          <a:xfrm>
            <a:off x="1825918" y="2509069"/>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3EB67167-9ED1-8695-95CB-595323F265C8}"/>
              </a:ext>
            </a:extLst>
          </p:cNvPr>
          <p:cNvSpPr/>
          <p:nvPr/>
        </p:nvSpPr>
        <p:spPr>
          <a:xfrm>
            <a:off x="1978318" y="2661469"/>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1E2D42B7-3067-7395-67AB-0FCB49C75351}"/>
              </a:ext>
            </a:extLst>
          </p:cNvPr>
          <p:cNvSpPr/>
          <p:nvPr/>
        </p:nvSpPr>
        <p:spPr>
          <a:xfrm>
            <a:off x="2130718" y="2813869"/>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552DA4FE-127B-E5CA-496A-1F2DC79CDBDD}"/>
              </a:ext>
            </a:extLst>
          </p:cNvPr>
          <p:cNvSpPr/>
          <p:nvPr/>
        </p:nvSpPr>
        <p:spPr>
          <a:xfrm>
            <a:off x="2014554" y="2838383"/>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C2E3E6B2-2488-2477-5CDE-9976549F2732}"/>
              </a:ext>
            </a:extLst>
          </p:cNvPr>
          <p:cNvSpPr/>
          <p:nvPr/>
        </p:nvSpPr>
        <p:spPr>
          <a:xfrm>
            <a:off x="1898390" y="2690249"/>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676856FE-D2C9-FC8F-AF37-331F9500B06B}"/>
              </a:ext>
            </a:extLst>
          </p:cNvPr>
          <p:cNvSpPr/>
          <p:nvPr/>
        </p:nvSpPr>
        <p:spPr>
          <a:xfrm>
            <a:off x="1782226" y="266360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6CB9231B-2015-5A16-EA78-F5EA4B540116}"/>
              </a:ext>
            </a:extLst>
          </p:cNvPr>
          <p:cNvSpPr/>
          <p:nvPr/>
        </p:nvSpPr>
        <p:spPr>
          <a:xfrm>
            <a:off x="1838710" y="2739274"/>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5585E6B3-1FDC-331C-8A45-F30811C9A3A6}"/>
              </a:ext>
            </a:extLst>
          </p:cNvPr>
          <p:cNvSpPr/>
          <p:nvPr/>
        </p:nvSpPr>
        <p:spPr>
          <a:xfrm>
            <a:off x="1997503" y="2750998"/>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F2103E97-CD0F-BA55-CE0A-3CF6DD202C86}"/>
              </a:ext>
            </a:extLst>
          </p:cNvPr>
          <p:cNvSpPr/>
          <p:nvPr/>
        </p:nvSpPr>
        <p:spPr>
          <a:xfrm>
            <a:off x="1951676" y="2775510"/>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9B05372C-63EB-1707-53BC-50B640837477}"/>
              </a:ext>
            </a:extLst>
          </p:cNvPr>
          <p:cNvSpPr/>
          <p:nvPr/>
        </p:nvSpPr>
        <p:spPr>
          <a:xfrm>
            <a:off x="1905849" y="280002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E7081E20-E0CB-A119-E033-945F9DF90E61}"/>
              </a:ext>
            </a:extLst>
          </p:cNvPr>
          <p:cNvSpPr/>
          <p:nvPr/>
        </p:nvSpPr>
        <p:spPr>
          <a:xfrm>
            <a:off x="2163756" y="285969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90CE44DE-3FEB-5BAF-A4D0-3886CF69D517}"/>
              </a:ext>
            </a:extLst>
          </p:cNvPr>
          <p:cNvSpPr/>
          <p:nvPr/>
        </p:nvSpPr>
        <p:spPr>
          <a:xfrm>
            <a:off x="2316156" y="301209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4C92B257-BF7E-4384-E763-936700FD2B30}"/>
              </a:ext>
            </a:extLst>
          </p:cNvPr>
          <p:cNvSpPr/>
          <p:nvPr/>
        </p:nvSpPr>
        <p:spPr>
          <a:xfrm>
            <a:off x="2236228" y="304087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5DCE48BE-04C1-B167-B915-43153271AD5F}"/>
              </a:ext>
            </a:extLst>
          </p:cNvPr>
          <p:cNvSpPr/>
          <p:nvPr/>
        </p:nvSpPr>
        <p:spPr>
          <a:xfrm>
            <a:off x="2120064" y="301423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7ED1B70A-3C8B-232F-7140-061A38EB1D08}"/>
              </a:ext>
            </a:extLst>
          </p:cNvPr>
          <p:cNvSpPr/>
          <p:nvPr/>
        </p:nvSpPr>
        <p:spPr>
          <a:xfrm>
            <a:off x="2176548" y="308990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9940B716-F364-F8D0-4FE3-D5C781A3E5F3}"/>
              </a:ext>
            </a:extLst>
          </p:cNvPr>
          <p:cNvSpPr/>
          <p:nvPr/>
        </p:nvSpPr>
        <p:spPr>
          <a:xfrm>
            <a:off x="2335341" y="310162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Oval 77">
            <a:extLst>
              <a:ext uri="{FF2B5EF4-FFF2-40B4-BE49-F238E27FC236}">
                <a16:creationId xmlns:a16="http://schemas.microsoft.com/office/drawing/2014/main" id="{570BEA9F-3022-D4BE-0601-E848CDC78EC9}"/>
              </a:ext>
            </a:extLst>
          </p:cNvPr>
          <p:cNvSpPr/>
          <p:nvPr/>
        </p:nvSpPr>
        <p:spPr>
          <a:xfrm>
            <a:off x="2289514" y="312613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5EA6688A-8526-5470-B52F-DBB1A01C3342}"/>
              </a:ext>
            </a:extLst>
          </p:cNvPr>
          <p:cNvSpPr/>
          <p:nvPr/>
        </p:nvSpPr>
        <p:spPr>
          <a:xfrm>
            <a:off x="2243687" y="315064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0" name="Straight Connector 79">
            <a:extLst>
              <a:ext uri="{FF2B5EF4-FFF2-40B4-BE49-F238E27FC236}">
                <a16:creationId xmlns:a16="http://schemas.microsoft.com/office/drawing/2014/main" id="{9CAE7092-0101-629D-A54A-E2E1B63D05EA}"/>
              </a:ext>
            </a:extLst>
          </p:cNvPr>
          <p:cNvCxnSpPr>
            <a:cxnSpLocks/>
          </p:cNvCxnSpPr>
          <p:nvPr/>
        </p:nvCxnSpPr>
        <p:spPr>
          <a:xfrm>
            <a:off x="1594184" y="2411299"/>
            <a:ext cx="898076" cy="863167"/>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83" name="TextBox 82">
            <a:extLst>
              <a:ext uri="{FF2B5EF4-FFF2-40B4-BE49-F238E27FC236}">
                <a16:creationId xmlns:a16="http://schemas.microsoft.com/office/drawing/2014/main" id="{42271C38-F15A-1DE0-4DF6-6AF6C2289818}"/>
              </a:ext>
            </a:extLst>
          </p:cNvPr>
          <p:cNvSpPr txBox="1"/>
          <p:nvPr/>
        </p:nvSpPr>
        <p:spPr>
          <a:xfrm>
            <a:off x="1147211" y="2041967"/>
            <a:ext cx="295274" cy="369332"/>
          </a:xfrm>
          <a:prstGeom prst="rect">
            <a:avLst/>
          </a:prstGeom>
          <a:noFill/>
        </p:spPr>
        <p:txBody>
          <a:bodyPr wrap="none" rtlCol="0">
            <a:spAutoFit/>
          </a:bodyPr>
          <a:lstStyle/>
          <a:p>
            <a:r>
              <a:rPr lang="nb-NO" dirty="0"/>
              <a:t>y</a:t>
            </a:r>
          </a:p>
        </p:txBody>
      </p:sp>
      <p:sp>
        <p:nvSpPr>
          <p:cNvPr id="84" name="TextBox 83">
            <a:extLst>
              <a:ext uri="{FF2B5EF4-FFF2-40B4-BE49-F238E27FC236}">
                <a16:creationId xmlns:a16="http://schemas.microsoft.com/office/drawing/2014/main" id="{0CED8C8E-D4ED-C3E0-59EC-94CB79DE72EE}"/>
              </a:ext>
            </a:extLst>
          </p:cNvPr>
          <p:cNvSpPr txBox="1"/>
          <p:nvPr/>
        </p:nvSpPr>
        <p:spPr>
          <a:xfrm>
            <a:off x="4121889" y="2586580"/>
            <a:ext cx="1898277" cy="646331"/>
          </a:xfrm>
          <a:prstGeom prst="rect">
            <a:avLst/>
          </a:prstGeom>
          <a:noFill/>
        </p:spPr>
        <p:txBody>
          <a:bodyPr wrap="none" rtlCol="0">
            <a:spAutoFit/>
          </a:bodyPr>
          <a:lstStyle/>
          <a:p>
            <a:r>
              <a:rPr lang="nb-NO" i="1" dirty="0" err="1"/>
              <a:t>Regression</a:t>
            </a:r>
            <a:r>
              <a:rPr lang="nb-NO" i="1" dirty="0"/>
              <a:t>: </a:t>
            </a:r>
          </a:p>
          <a:p>
            <a:r>
              <a:rPr lang="nb-NO" i="1" dirty="0"/>
              <a:t>(</a:t>
            </a:r>
            <a:r>
              <a:rPr lang="nb-NO" i="1" dirty="0" err="1"/>
              <a:t>price</a:t>
            </a:r>
            <a:r>
              <a:rPr lang="nb-NO" i="1" dirty="0"/>
              <a:t> </a:t>
            </a:r>
            <a:r>
              <a:rPr lang="nb-NO" i="1" dirty="0" err="1"/>
              <a:t>vs</a:t>
            </a:r>
            <a:r>
              <a:rPr lang="nb-NO" i="1" dirty="0"/>
              <a:t> #room)</a:t>
            </a:r>
          </a:p>
        </p:txBody>
      </p:sp>
      <p:sp>
        <p:nvSpPr>
          <p:cNvPr id="85" name="TextBox 84">
            <a:extLst>
              <a:ext uri="{FF2B5EF4-FFF2-40B4-BE49-F238E27FC236}">
                <a16:creationId xmlns:a16="http://schemas.microsoft.com/office/drawing/2014/main" id="{FCE6A837-4878-C2EA-A3C8-C2E37911B098}"/>
              </a:ext>
            </a:extLst>
          </p:cNvPr>
          <p:cNvSpPr txBox="1"/>
          <p:nvPr/>
        </p:nvSpPr>
        <p:spPr>
          <a:xfrm>
            <a:off x="4127568" y="5130790"/>
            <a:ext cx="1991251" cy="646331"/>
          </a:xfrm>
          <a:prstGeom prst="rect">
            <a:avLst/>
          </a:prstGeom>
          <a:noFill/>
        </p:spPr>
        <p:txBody>
          <a:bodyPr wrap="none" rtlCol="0">
            <a:spAutoFit/>
          </a:bodyPr>
          <a:lstStyle/>
          <a:p>
            <a:r>
              <a:rPr lang="nb-NO" dirty="0" err="1"/>
              <a:t>Classification</a:t>
            </a:r>
            <a:endParaRPr lang="nb-NO" dirty="0"/>
          </a:p>
          <a:p>
            <a:r>
              <a:rPr lang="nb-NO" dirty="0" err="1"/>
              <a:t>Bid</a:t>
            </a:r>
            <a:r>
              <a:rPr lang="nb-NO" dirty="0"/>
              <a:t> </a:t>
            </a:r>
            <a:r>
              <a:rPr lang="nb-NO" dirty="0" err="1"/>
              <a:t>Above</a:t>
            </a:r>
            <a:r>
              <a:rPr lang="nb-NO" dirty="0"/>
              <a:t> / under</a:t>
            </a:r>
          </a:p>
        </p:txBody>
      </p:sp>
      <p:cxnSp>
        <p:nvCxnSpPr>
          <p:cNvPr id="87" name="Straight Arrow Connector 86">
            <a:extLst>
              <a:ext uri="{FF2B5EF4-FFF2-40B4-BE49-F238E27FC236}">
                <a16:creationId xmlns:a16="http://schemas.microsoft.com/office/drawing/2014/main" id="{96DA42B7-216A-5BDA-6013-66E29B435047}"/>
              </a:ext>
            </a:extLst>
          </p:cNvPr>
          <p:cNvCxnSpPr>
            <a:cxnSpLocks/>
          </p:cNvCxnSpPr>
          <p:nvPr/>
        </p:nvCxnSpPr>
        <p:spPr>
          <a:xfrm flipV="1">
            <a:off x="7226115" y="2198351"/>
            <a:ext cx="0" cy="1242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B22C0BB-7386-F3B6-2302-17286E9CA1FA}"/>
              </a:ext>
            </a:extLst>
          </p:cNvPr>
          <p:cNvSpPr txBox="1"/>
          <p:nvPr/>
        </p:nvSpPr>
        <p:spPr>
          <a:xfrm>
            <a:off x="8974800" y="3190081"/>
            <a:ext cx="319318" cy="369332"/>
          </a:xfrm>
          <a:prstGeom prst="rect">
            <a:avLst/>
          </a:prstGeom>
          <a:noFill/>
        </p:spPr>
        <p:txBody>
          <a:bodyPr wrap="none" rtlCol="0">
            <a:spAutoFit/>
          </a:bodyPr>
          <a:lstStyle/>
          <a:p>
            <a:r>
              <a:rPr lang="nb-NO" dirty="0" err="1"/>
              <a:t>X</a:t>
            </a:r>
            <a:endParaRPr lang="nb-NO" dirty="0"/>
          </a:p>
        </p:txBody>
      </p:sp>
      <p:cxnSp>
        <p:nvCxnSpPr>
          <p:cNvPr id="89" name="Straight Arrow Connector 88">
            <a:extLst>
              <a:ext uri="{FF2B5EF4-FFF2-40B4-BE49-F238E27FC236}">
                <a16:creationId xmlns:a16="http://schemas.microsoft.com/office/drawing/2014/main" id="{58B461E6-4F0A-A6C3-3E3C-C23343FE0909}"/>
              </a:ext>
            </a:extLst>
          </p:cNvPr>
          <p:cNvCxnSpPr>
            <a:cxnSpLocks/>
          </p:cNvCxnSpPr>
          <p:nvPr/>
        </p:nvCxnSpPr>
        <p:spPr>
          <a:xfrm>
            <a:off x="7129537" y="3274466"/>
            <a:ext cx="1873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B453F400-0EFC-40F8-36E1-84D04EBFF283}"/>
              </a:ext>
            </a:extLst>
          </p:cNvPr>
          <p:cNvSpPr/>
          <p:nvPr/>
        </p:nvSpPr>
        <p:spPr>
          <a:xfrm>
            <a:off x="7659238" y="277567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Oval 90">
            <a:extLst>
              <a:ext uri="{FF2B5EF4-FFF2-40B4-BE49-F238E27FC236}">
                <a16:creationId xmlns:a16="http://schemas.microsoft.com/office/drawing/2014/main" id="{4229256B-E709-ACDF-0E5F-4DF41EEE0946}"/>
              </a:ext>
            </a:extLst>
          </p:cNvPr>
          <p:cNvSpPr/>
          <p:nvPr/>
        </p:nvSpPr>
        <p:spPr>
          <a:xfrm>
            <a:off x="7811638" y="29280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Oval 91">
            <a:extLst>
              <a:ext uri="{FF2B5EF4-FFF2-40B4-BE49-F238E27FC236}">
                <a16:creationId xmlns:a16="http://schemas.microsoft.com/office/drawing/2014/main" id="{B61E666D-0E48-C96B-23FC-494729949CD3}"/>
              </a:ext>
            </a:extLst>
          </p:cNvPr>
          <p:cNvSpPr/>
          <p:nvPr/>
        </p:nvSpPr>
        <p:spPr>
          <a:xfrm>
            <a:off x="7964038" y="30804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Oval 92">
            <a:extLst>
              <a:ext uri="{FF2B5EF4-FFF2-40B4-BE49-F238E27FC236}">
                <a16:creationId xmlns:a16="http://schemas.microsoft.com/office/drawing/2014/main" id="{CB4491B3-4EB9-29D2-E654-9B0CC622EEF1}"/>
              </a:ext>
            </a:extLst>
          </p:cNvPr>
          <p:cNvSpPr/>
          <p:nvPr/>
        </p:nvSpPr>
        <p:spPr>
          <a:xfrm>
            <a:off x="7847874" y="310498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Oval 93">
            <a:extLst>
              <a:ext uri="{FF2B5EF4-FFF2-40B4-BE49-F238E27FC236}">
                <a16:creationId xmlns:a16="http://schemas.microsoft.com/office/drawing/2014/main" id="{CCED4DFE-BE34-F833-FE49-14ACED0BBE24}"/>
              </a:ext>
            </a:extLst>
          </p:cNvPr>
          <p:cNvSpPr/>
          <p:nvPr/>
        </p:nvSpPr>
        <p:spPr>
          <a:xfrm>
            <a:off x="7731710" y="295685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Oval 94">
            <a:extLst>
              <a:ext uri="{FF2B5EF4-FFF2-40B4-BE49-F238E27FC236}">
                <a16:creationId xmlns:a16="http://schemas.microsoft.com/office/drawing/2014/main" id="{33808B32-1C58-C108-7DE5-2B007B6604D5}"/>
              </a:ext>
            </a:extLst>
          </p:cNvPr>
          <p:cNvSpPr/>
          <p:nvPr/>
        </p:nvSpPr>
        <p:spPr>
          <a:xfrm>
            <a:off x="7615546" y="2930213"/>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Oval 95">
            <a:extLst>
              <a:ext uri="{FF2B5EF4-FFF2-40B4-BE49-F238E27FC236}">
                <a16:creationId xmlns:a16="http://schemas.microsoft.com/office/drawing/2014/main" id="{BFB5E853-0260-9325-3AAA-EDD779556813}"/>
              </a:ext>
            </a:extLst>
          </p:cNvPr>
          <p:cNvSpPr/>
          <p:nvPr/>
        </p:nvSpPr>
        <p:spPr>
          <a:xfrm>
            <a:off x="7672030" y="3005880"/>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Oval 96">
            <a:extLst>
              <a:ext uri="{FF2B5EF4-FFF2-40B4-BE49-F238E27FC236}">
                <a16:creationId xmlns:a16="http://schemas.microsoft.com/office/drawing/2014/main" id="{66239F44-75A9-8B89-337F-96F8F7E43E91}"/>
              </a:ext>
            </a:extLst>
          </p:cNvPr>
          <p:cNvSpPr/>
          <p:nvPr/>
        </p:nvSpPr>
        <p:spPr>
          <a:xfrm>
            <a:off x="7830823" y="301760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Oval 97">
            <a:extLst>
              <a:ext uri="{FF2B5EF4-FFF2-40B4-BE49-F238E27FC236}">
                <a16:creationId xmlns:a16="http://schemas.microsoft.com/office/drawing/2014/main" id="{8F92F42F-DDA9-A107-8C0A-AB9DBD2FF066}"/>
              </a:ext>
            </a:extLst>
          </p:cNvPr>
          <p:cNvSpPr/>
          <p:nvPr/>
        </p:nvSpPr>
        <p:spPr>
          <a:xfrm>
            <a:off x="7784996" y="304211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Oval 98">
            <a:extLst>
              <a:ext uri="{FF2B5EF4-FFF2-40B4-BE49-F238E27FC236}">
                <a16:creationId xmlns:a16="http://schemas.microsoft.com/office/drawing/2014/main" id="{F63B837D-88CE-7616-159C-A58D06EA5D6B}"/>
              </a:ext>
            </a:extLst>
          </p:cNvPr>
          <p:cNvSpPr/>
          <p:nvPr/>
        </p:nvSpPr>
        <p:spPr>
          <a:xfrm>
            <a:off x="7739169" y="3066628"/>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Oval 99">
            <a:extLst>
              <a:ext uri="{FF2B5EF4-FFF2-40B4-BE49-F238E27FC236}">
                <a16:creationId xmlns:a16="http://schemas.microsoft.com/office/drawing/2014/main" id="{64A9469C-EA30-17B1-3BD9-541EBF4BC493}"/>
              </a:ext>
            </a:extLst>
          </p:cNvPr>
          <p:cNvSpPr/>
          <p:nvPr/>
        </p:nvSpPr>
        <p:spPr>
          <a:xfrm>
            <a:off x="7997076" y="312630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Oval 100">
            <a:extLst>
              <a:ext uri="{FF2B5EF4-FFF2-40B4-BE49-F238E27FC236}">
                <a16:creationId xmlns:a16="http://schemas.microsoft.com/office/drawing/2014/main" id="{DE4A7221-2EBF-87B9-AE14-4E6191F49E11}"/>
              </a:ext>
            </a:extLst>
          </p:cNvPr>
          <p:cNvSpPr/>
          <p:nvPr/>
        </p:nvSpPr>
        <p:spPr>
          <a:xfrm>
            <a:off x="8149476" y="327870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Oval 101">
            <a:extLst>
              <a:ext uri="{FF2B5EF4-FFF2-40B4-BE49-F238E27FC236}">
                <a16:creationId xmlns:a16="http://schemas.microsoft.com/office/drawing/2014/main" id="{F90850C9-E606-5CF2-A04B-6C049D340384}"/>
              </a:ext>
            </a:extLst>
          </p:cNvPr>
          <p:cNvSpPr/>
          <p:nvPr/>
        </p:nvSpPr>
        <p:spPr>
          <a:xfrm>
            <a:off x="8069548" y="330748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Oval 102">
            <a:extLst>
              <a:ext uri="{FF2B5EF4-FFF2-40B4-BE49-F238E27FC236}">
                <a16:creationId xmlns:a16="http://schemas.microsoft.com/office/drawing/2014/main" id="{F467F476-EA54-1A59-6C1E-554FB41ECE2A}"/>
              </a:ext>
            </a:extLst>
          </p:cNvPr>
          <p:cNvSpPr/>
          <p:nvPr/>
        </p:nvSpPr>
        <p:spPr>
          <a:xfrm>
            <a:off x="7953384" y="328084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Oval 103">
            <a:extLst>
              <a:ext uri="{FF2B5EF4-FFF2-40B4-BE49-F238E27FC236}">
                <a16:creationId xmlns:a16="http://schemas.microsoft.com/office/drawing/2014/main" id="{8840C518-5A67-0A52-B7D1-97AD503254D0}"/>
              </a:ext>
            </a:extLst>
          </p:cNvPr>
          <p:cNvSpPr/>
          <p:nvPr/>
        </p:nvSpPr>
        <p:spPr>
          <a:xfrm>
            <a:off x="8009868" y="335650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Oval 104">
            <a:extLst>
              <a:ext uri="{FF2B5EF4-FFF2-40B4-BE49-F238E27FC236}">
                <a16:creationId xmlns:a16="http://schemas.microsoft.com/office/drawing/2014/main" id="{6C5C0823-CCC1-51AE-AD46-FE689D08668B}"/>
              </a:ext>
            </a:extLst>
          </p:cNvPr>
          <p:cNvSpPr/>
          <p:nvPr/>
        </p:nvSpPr>
        <p:spPr>
          <a:xfrm>
            <a:off x="8168661" y="336823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Oval 105">
            <a:extLst>
              <a:ext uri="{FF2B5EF4-FFF2-40B4-BE49-F238E27FC236}">
                <a16:creationId xmlns:a16="http://schemas.microsoft.com/office/drawing/2014/main" id="{4EDB8E66-6EEE-145E-7EC7-7181A4D16621}"/>
              </a:ext>
            </a:extLst>
          </p:cNvPr>
          <p:cNvSpPr/>
          <p:nvPr/>
        </p:nvSpPr>
        <p:spPr>
          <a:xfrm>
            <a:off x="8122834" y="339274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Oval 106">
            <a:extLst>
              <a:ext uri="{FF2B5EF4-FFF2-40B4-BE49-F238E27FC236}">
                <a16:creationId xmlns:a16="http://schemas.microsoft.com/office/drawing/2014/main" id="{56AA85AB-2F08-064E-B124-1EE0043A9722}"/>
              </a:ext>
            </a:extLst>
          </p:cNvPr>
          <p:cNvSpPr/>
          <p:nvPr/>
        </p:nvSpPr>
        <p:spPr>
          <a:xfrm>
            <a:off x="8077007" y="341725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TextBox 108">
            <a:extLst>
              <a:ext uri="{FF2B5EF4-FFF2-40B4-BE49-F238E27FC236}">
                <a16:creationId xmlns:a16="http://schemas.microsoft.com/office/drawing/2014/main" id="{BCF959DA-4CE7-18A2-E29E-6753065E9316}"/>
              </a:ext>
            </a:extLst>
          </p:cNvPr>
          <p:cNvSpPr txBox="1"/>
          <p:nvPr/>
        </p:nvSpPr>
        <p:spPr>
          <a:xfrm>
            <a:off x="8924120" y="2471803"/>
            <a:ext cx="3347391" cy="646331"/>
          </a:xfrm>
          <a:prstGeom prst="rect">
            <a:avLst/>
          </a:prstGeom>
          <a:noFill/>
        </p:spPr>
        <p:txBody>
          <a:bodyPr wrap="none" rtlCol="0">
            <a:spAutoFit/>
          </a:bodyPr>
          <a:lstStyle/>
          <a:p>
            <a:r>
              <a:rPr lang="nb-NO" i="1" dirty="0"/>
              <a:t>Data </a:t>
            </a:r>
            <a:r>
              <a:rPr lang="nb-NO" i="1" dirty="0" err="1"/>
              <a:t>compaction</a:t>
            </a:r>
            <a:endParaRPr lang="nb-NO" i="1" dirty="0"/>
          </a:p>
          <a:p>
            <a:r>
              <a:rPr lang="nb-NO" i="1" dirty="0"/>
              <a:t>(</a:t>
            </a:r>
            <a:r>
              <a:rPr lang="nb-NO" i="1" dirty="0" err="1"/>
              <a:t>extract</a:t>
            </a:r>
            <a:r>
              <a:rPr lang="nb-NO" i="1" dirty="0"/>
              <a:t> </a:t>
            </a:r>
            <a:r>
              <a:rPr lang="nb-NO" i="1" dirty="0" err="1"/>
              <a:t>important</a:t>
            </a:r>
            <a:r>
              <a:rPr lang="nb-NO" i="1" dirty="0"/>
              <a:t> </a:t>
            </a:r>
            <a:r>
              <a:rPr lang="nb-NO" i="1" dirty="0" err="1"/>
              <a:t>information</a:t>
            </a:r>
            <a:r>
              <a:rPr lang="nb-NO" i="1" dirty="0"/>
              <a:t>)</a:t>
            </a:r>
          </a:p>
        </p:txBody>
      </p:sp>
      <p:cxnSp>
        <p:nvCxnSpPr>
          <p:cNvPr id="111" name="Straight Arrow Connector 110">
            <a:extLst>
              <a:ext uri="{FF2B5EF4-FFF2-40B4-BE49-F238E27FC236}">
                <a16:creationId xmlns:a16="http://schemas.microsoft.com/office/drawing/2014/main" id="{F41C2E0A-9C4E-567F-B7A6-6B65922FA7A7}"/>
              </a:ext>
            </a:extLst>
          </p:cNvPr>
          <p:cNvCxnSpPr>
            <a:cxnSpLocks/>
          </p:cNvCxnSpPr>
          <p:nvPr/>
        </p:nvCxnSpPr>
        <p:spPr>
          <a:xfrm>
            <a:off x="7459497" y="2775675"/>
            <a:ext cx="952672" cy="8288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F21EFBCE-F8AC-780D-CCC4-49147B5811DB}"/>
              </a:ext>
            </a:extLst>
          </p:cNvPr>
          <p:cNvSpPr txBox="1"/>
          <p:nvPr/>
        </p:nvSpPr>
        <p:spPr>
          <a:xfrm>
            <a:off x="1050478" y="4179907"/>
            <a:ext cx="402674" cy="369332"/>
          </a:xfrm>
          <a:prstGeom prst="rect">
            <a:avLst/>
          </a:prstGeom>
          <a:noFill/>
        </p:spPr>
        <p:txBody>
          <a:bodyPr wrap="none" rtlCol="0">
            <a:spAutoFit/>
          </a:bodyPr>
          <a:lstStyle/>
          <a:p>
            <a:r>
              <a:rPr lang="nb-NO" dirty="0"/>
              <a:t>X</a:t>
            </a:r>
            <a:r>
              <a:rPr lang="nb-NO" baseline="-25000" dirty="0"/>
              <a:t>2</a:t>
            </a:r>
          </a:p>
        </p:txBody>
      </p:sp>
      <p:cxnSp>
        <p:nvCxnSpPr>
          <p:cNvPr id="114" name="Straight Arrow Connector 113">
            <a:extLst>
              <a:ext uri="{FF2B5EF4-FFF2-40B4-BE49-F238E27FC236}">
                <a16:creationId xmlns:a16="http://schemas.microsoft.com/office/drawing/2014/main" id="{82FAFA5F-44A4-8516-36BA-9F6E09DD8ADA}"/>
              </a:ext>
            </a:extLst>
          </p:cNvPr>
          <p:cNvCxnSpPr>
            <a:cxnSpLocks/>
          </p:cNvCxnSpPr>
          <p:nvPr/>
        </p:nvCxnSpPr>
        <p:spPr>
          <a:xfrm>
            <a:off x="7209175" y="5755016"/>
            <a:ext cx="1873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1EB0F3B-BEEF-69E4-F163-7080F953EF5B}"/>
              </a:ext>
            </a:extLst>
          </p:cNvPr>
          <p:cNvCxnSpPr/>
          <p:nvPr/>
        </p:nvCxnSpPr>
        <p:spPr>
          <a:xfrm flipV="1">
            <a:off x="7337062" y="4495318"/>
            <a:ext cx="0" cy="138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A1D60A0-9571-7A66-3544-2B471156A817}"/>
              </a:ext>
            </a:extLst>
          </p:cNvPr>
          <p:cNvSpPr/>
          <p:nvPr/>
        </p:nvSpPr>
        <p:spPr>
          <a:xfrm>
            <a:off x="7754619" y="484125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 name="Oval 116">
            <a:extLst>
              <a:ext uri="{FF2B5EF4-FFF2-40B4-BE49-F238E27FC236}">
                <a16:creationId xmlns:a16="http://schemas.microsoft.com/office/drawing/2014/main" id="{E137098D-9BFB-7B5F-710C-A551C37B9B74}"/>
              </a:ext>
            </a:extLst>
          </p:cNvPr>
          <p:cNvSpPr/>
          <p:nvPr/>
        </p:nvSpPr>
        <p:spPr>
          <a:xfrm>
            <a:off x="7907019" y="499365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 name="Oval 117">
            <a:extLst>
              <a:ext uri="{FF2B5EF4-FFF2-40B4-BE49-F238E27FC236}">
                <a16:creationId xmlns:a16="http://schemas.microsoft.com/office/drawing/2014/main" id="{A942F819-8FE6-F5D3-64AC-044B4B3A106A}"/>
              </a:ext>
            </a:extLst>
          </p:cNvPr>
          <p:cNvSpPr/>
          <p:nvPr/>
        </p:nvSpPr>
        <p:spPr>
          <a:xfrm>
            <a:off x="8059419" y="514605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Oval 118">
            <a:extLst>
              <a:ext uri="{FF2B5EF4-FFF2-40B4-BE49-F238E27FC236}">
                <a16:creationId xmlns:a16="http://schemas.microsoft.com/office/drawing/2014/main" id="{6B0DE8AE-A699-5214-0FED-4C29CA6C0DC6}"/>
              </a:ext>
            </a:extLst>
          </p:cNvPr>
          <p:cNvSpPr/>
          <p:nvPr/>
        </p:nvSpPr>
        <p:spPr>
          <a:xfrm>
            <a:off x="7943255" y="517057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Oval 119">
            <a:extLst>
              <a:ext uri="{FF2B5EF4-FFF2-40B4-BE49-F238E27FC236}">
                <a16:creationId xmlns:a16="http://schemas.microsoft.com/office/drawing/2014/main" id="{85034E31-A86A-9AEC-B5DA-6F1D9A9BE8A9}"/>
              </a:ext>
            </a:extLst>
          </p:cNvPr>
          <p:cNvSpPr/>
          <p:nvPr/>
        </p:nvSpPr>
        <p:spPr>
          <a:xfrm>
            <a:off x="7827091" y="502243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Oval 120">
            <a:extLst>
              <a:ext uri="{FF2B5EF4-FFF2-40B4-BE49-F238E27FC236}">
                <a16:creationId xmlns:a16="http://schemas.microsoft.com/office/drawing/2014/main" id="{42055FE0-B767-65C2-CBF9-FA11544E06FA}"/>
              </a:ext>
            </a:extLst>
          </p:cNvPr>
          <p:cNvSpPr/>
          <p:nvPr/>
        </p:nvSpPr>
        <p:spPr>
          <a:xfrm>
            <a:off x="7710927" y="499579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 name="Oval 121">
            <a:extLst>
              <a:ext uri="{FF2B5EF4-FFF2-40B4-BE49-F238E27FC236}">
                <a16:creationId xmlns:a16="http://schemas.microsoft.com/office/drawing/2014/main" id="{06D26BE5-6BC1-A9A4-B575-655BD4200264}"/>
              </a:ext>
            </a:extLst>
          </p:cNvPr>
          <p:cNvSpPr/>
          <p:nvPr/>
        </p:nvSpPr>
        <p:spPr>
          <a:xfrm>
            <a:off x="7767411" y="50714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 name="Oval 122">
            <a:extLst>
              <a:ext uri="{FF2B5EF4-FFF2-40B4-BE49-F238E27FC236}">
                <a16:creationId xmlns:a16="http://schemas.microsoft.com/office/drawing/2014/main" id="{9B86F932-BB21-5D80-7E0A-2A06210B4786}"/>
              </a:ext>
            </a:extLst>
          </p:cNvPr>
          <p:cNvSpPr/>
          <p:nvPr/>
        </p:nvSpPr>
        <p:spPr>
          <a:xfrm>
            <a:off x="7926204" y="508318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Oval 123">
            <a:extLst>
              <a:ext uri="{FF2B5EF4-FFF2-40B4-BE49-F238E27FC236}">
                <a16:creationId xmlns:a16="http://schemas.microsoft.com/office/drawing/2014/main" id="{390FD95A-3CFA-14A8-C3DB-7DB95056672A}"/>
              </a:ext>
            </a:extLst>
          </p:cNvPr>
          <p:cNvSpPr/>
          <p:nvPr/>
        </p:nvSpPr>
        <p:spPr>
          <a:xfrm>
            <a:off x="7880377" y="5107698"/>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 name="Oval 124">
            <a:extLst>
              <a:ext uri="{FF2B5EF4-FFF2-40B4-BE49-F238E27FC236}">
                <a16:creationId xmlns:a16="http://schemas.microsoft.com/office/drawing/2014/main" id="{07B2267C-C497-54D3-286A-7FB72518C4F2}"/>
              </a:ext>
            </a:extLst>
          </p:cNvPr>
          <p:cNvSpPr/>
          <p:nvPr/>
        </p:nvSpPr>
        <p:spPr>
          <a:xfrm>
            <a:off x="7834550" y="5132210"/>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 name="Oval 125">
            <a:extLst>
              <a:ext uri="{FF2B5EF4-FFF2-40B4-BE49-F238E27FC236}">
                <a16:creationId xmlns:a16="http://schemas.microsoft.com/office/drawing/2014/main" id="{0115230B-1C7C-C84F-CAD9-AC9828753631}"/>
              </a:ext>
            </a:extLst>
          </p:cNvPr>
          <p:cNvSpPr/>
          <p:nvPr/>
        </p:nvSpPr>
        <p:spPr>
          <a:xfrm>
            <a:off x="8092457" y="519188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 name="Oval 126">
            <a:extLst>
              <a:ext uri="{FF2B5EF4-FFF2-40B4-BE49-F238E27FC236}">
                <a16:creationId xmlns:a16="http://schemas.microsoft.com/office/drawing/2014/main" id="{5C2EBD95-480F-747E-552E-70985DFB075E}"/>
              </a:ext>
            </a:extLst>
          </p:cNvPr>
          <p:cNvSpPr/>
          <p:nvPr/>
        </p:nvSpPr>
        <p:spPr>
          <a:xfrm>
            <a:off x="8244857" y="534428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Oval 127">
            <a:extLst>
              <a:ext uri="{FF2B5EF4-FFF2-40B4-BE49-F238E27FC236}">
                <a16:creationId xmlns:a16="http://schemas.microsoft.com/office/drawing/2014/main" id="{F420D81F-CFC7-0475-A6C3-603DBC18CC5B}"/>
              </a:ext>
            </a:extLst>
          </p:cNvPr>
          <p:cNvSpPr/>
          <p:nvPr/>
        </p:nvSpPr>
        <p:spPr>
          <a:xfrm>
            <a:off x="8164929" y="537306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Oval 128">
            <a:extLst>
              <a:ext uri="{FF2B5EF4-FFF2-40B4-BE49-F238E27FC236}">
                <a16:creationId xmlns:a16="http://schemas.microsoft.com/office/drawing/2014/main" id="{C478F9E8-1E55-DDEE-5B8E-934E36A161BC}"/>
              </a:ext>
            </a:extLst>
          </p:cNvPr>
          <p:cNvSpPr/>
          <p:nvPr/>
        </p:nvSpPr>
        <p:spPr>
          <a:xfrm>
            <a:off x="8048765" y="534642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Oval 129">
            <a:extLst>
              <a:ext uri="{FF2B5EF4-FFF2-40B4-BE49-F238E27FC236}">
                <a16:creationId xmlns:a16="http://schemas.microsoft.com/office/drawing/2014/main" id="{336970D9-904C-8F6A-DA71-B312AD758032}"/>
              </a:ext>
            </a:extLst>
          </p:cNvPr>
          <p:cNvSpPr/>
          <p:nvPr/>
        </p:nvSpPr>
        <p:spPr>
          <a:xfrm>
            <a:off x="8105249" y="542208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 name="Oval 130">
            <a:extLst>
              <a:ext uri="{FF2B5EF4-FFF2-40B4-BE49-F238E27FC236}">
                <a16:creationId xmlns:a16="http://schemas.microsoft.com/office/drawing/2014/main" id="{2DCC1455-718F-E2F0-ADFB-706E2F58F5F2}"/>
              </a:ext>
            </a:extLst>
          </p:cNvPr>
          <p:cNvSpPr/>
          <p:nvPr/>
        </p:nvSpPr>
        <p:spPr>
          <a:xfrm>
            <a:off x="8264042" y="543381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Oval 131">
            <a:extLst>
              <a:ext uri="{FF2B5EF4-FFF2-40B4-BE49-F238E27FC236}">
                <a16:creationId xmlns:a16="http://schemas.microsoft.com/office/drawing/2014/main" id="{551634F8-C884-B417-8540-6B91D741A71A}"/>
              </a:ext>
            </a:extLst>
          </p:cNvPr>
          <p:cNvSpPr/>
          <p:nvPr/>
        </p:nvSpPr>
        <p:spPr>
          <a:xfrm>
            <a:off x="8218215" y="545832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Oval 132">
            <a:extLst>
              <a:ext uri="{FF2B5EF4-FFF2-40B4-BE49-F238E27FC236}">
                <a16:creationId xmlns:a16="http://schemas.microsoft.com/office/drawing/2014/main" id="{BB76A2C0-9DF1-8816-DCE9-C78B417811A0}"/>
              </a:ext>
            </a:extLst>
          </p:cNvPr>
          <p:cNvSpPr/>
          <p:nvPr/>
        </p:nvSpPr>
        <p:spPr>
          <a:xfrm>
            <a:off x="8172388" y="548283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TextBox 134">
            <a:extLst>
              <a:ext uri="{FF2B5EF4-FFF2-40B4-BE49-F238E27FC236}">
                <a16:creationId xmlns:a16="http://schemas.microsoft.com/office/drawing/2014/main" id="{586425DD-1BD6-9BC0-4CA3-6DE3412C91FB}"/>
              </a:ext>
            </a:extLst>
          </p:cNvPr>
          <p:cNvSpPr txBox="1"/>
          <p:nvPr/>
        </p:nvSpPr>
        <p:spPr>
          <a:xfrm>
            <a:off x="9101789" y="5755016"/>
            <a:ext cx="386644" cy="369332"/>
          </a:xfrm>
          <a:prstGeom prst="rect">
            <a:avLst/>
          </a:prstGeom>
          <a:noFill/>
        </p:spPr>
        <p:txBody>
          <a:bodyPr wrap="none" rtlCol="0">
            <a:spAutoFit/>
          </a:bodyPr>
          <a:lstStyle/>
          <a:p>
            <a:r>
              <a:rPr lang="nb-NO" dirty="0"/>
              <a:t>X</a:t>
            </a:r>
            <a:r>
              <a:rPr lang="nb-NO" baseline="-25000" dirty="0"/>
              <a:t>1</a:t>
            </a:r>
          </a:p>
        </p:txBody>
      </p:sp>
      <p:sp>
        <p:nvSpPr>
          <p:cNvPr id="138" name="TextBox 137">
            <a:extLst>
              <a:ext uri="{FF2B5EF4-FFF2-40B4-BE49-F238E27FC236}">
                <a16:creationId xmlns:a16="http://schemas.microsoft.com/office/drawing/2014/main" id="{F2C5D41B-9389-1426-4205-D90067E79161}"/>
              </a:ext>
            </a:extLst>
          </p:cNvPr>
          <p:cNvSpPr txBox="1"/>
          <p:nvPr/>
        </p:nvSpPr>
        <p:spPr>
          <a:xfrm>
            <a:off x="9701721" y="4569912"/>
            <a:ext cx="1742785" cy="646331"/>
          </a:xfrm>
          <a:prstGeom prst="rect">
            <a:avLst/>
          </a:prstGeom>
          <a:noFill/>
        </p:spPr>
        <p:txBody>
          <a:bodyPr wrap="none" rtlCol="0">
            <a:spAutoFit/>
          </a:bodyPr>
          <a:lstStyle/>
          <a:p>
            <a:r>
              <a:rPr lang="nb-NO" i="1" dirty="0"/>
              <a:t>Clustering</a:t>
            </a:r>
          </a:p>
          <a:p>
            <a:r>
              <a:rPr lang="nb-NO" i="1" dirty="0" err="1"/>
              <a:t>Similar</a:t>
            </a:r>
            <a:r>
              <a:rPr lang="nb-NO" i="1" dirty="0"/>
              <a:t> houses?</a:t>
            </a:r>
          </a:p>
        </p:txBody>
      </p:sp>
      <p:sp>
        <p:nvSpPr>
          <p:cNvPr id="139" name="TextBox 138">
            <a:extLst>
              <a:ext uri="{FF2B5EF4-FFF2-40B4-BE49-F238E27FC236}">
                <a16:creationId xmlns:a16="http://schemas.microsoft.com/office/drawing/2014/main" id="{42FEAAD5-80BE-388F-390C-BC5F121C16F7}"/>
              </a:ext>
            </a:extLst>
          </p:cNvPr>
          <p:cNvSpPr txBox="1"/>
          <p:nvPr/>
        </p:nvSpPr>
        <p:spPr>
          <a:xfrm>
            <a:off x="6878460" y="4168669"/>
            <a:ext cx="402674" cy="369332"/>
          </a:xfrm>
          <a:prstGeom prst="rect">
            <a:avLst/>
          </a:prstGeom>
          <a:noFill/>
        </p:spPr>
        <p:txBody>
          <a:bodyPr wrap="none" rtlCol="0">
            <a:spAutoFit/>
          </a:bodyPr>
          <a:lstStyle/>
          <a:p>
            <a:r>
              <a:rPr lang="nb-NO" dirty="0"/>
              <a:t>X</a:t>
            </a:r>
            <a:r>
              <a:rPr lang="nb-NO" baseline="-25000" dirty="0"/>
              <a:t>2</a:t>
            </a:r>
          </a:p>
        </p:txBody>
      </p:sp>
      <p:cxnSp>
        <p:nvCxnSpPr>
          <p:cNvPr id="142" name="Straight Arrow Connector 141">
            <a:extLst>
              <a:ext uri="{FF2B5EF4-FFF2-40B4-BE49-F238E27FC236}">
                <a16:creationId xmlns:a16="http://schemas.microsoft.com/office/drawing/2014/main" id="{EEAE03D0-BED4-D7A4-19CE-0EECC3952B63}"/>
              </a:ext>
            </a:extLst>
          </p:cNvPr>
          <p:cNvCxnSpPr>
            <a:cxnSpLocks/>
          </p:cNvCxnSpPr>
          <p:nvPr/>
        </p:nvCxnSpPr>
        <p:spPr>
          <a:xfrm flipV="1">
            <a:off x="2036937" y="2839447"/>
            <a:ext cx="10654" cy="64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64C9555-1D90-355D-65D7-31C68B0A160B}"/>
              </a:ext>
            </a:extLst>
          </p:cNvPr>
          <p:cNvCxnSpPr>
            <a:stCxn id="65" idx="5"/>
          </p:cNvCxnSpPr>
          <p:nvPr/>
        </p:nvCxnSpPr>
        <p:spPr>
          <a:xfrm flipH="1">
            <a:off x="1509080" y="2892963"/>
            <a:ext cx="544498" cy="9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5D261C90-2AC8-8E34-9BC5-041C23F22EF7}"/>
              </a:ext>
            </a:extLst>
          </p:cNvPr>
          <p:cNvSpPr/>
          <p:nvPr/>
        </p:nvSpPr>
        <p:spPr>
          <a:xfrm>
            <a:off x="1949233" y="4991474"/>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 name="TextBox 145">
            <a:extLst>
              <a:ext uri="{FF2B5EF4-FFF2-40B4-BE49-F238E27FC236}">
                <a16:creationId xmlns:a16="http://schemas.microsoft.com/office/drawing/2014/main" id="{A5892454-4915-8560-E0C4-7B41F501D5D4}"/>
              </a:ext>
            </a:extLst>
          </p:cNvPr>
          <p:cNvSpPr txBox="1"/>
          <p:nvPr/>
        </p:nvSpPr>
        <p:spPr>
          <a:xfrm>
            <a:off x="1182157" y="2717661"/>
            <a:ext cx="265368" cy="369332"/>
          </a:xfrm>
          <a:prstGeom prst="rect">
            <a:avLst/>
          </a:prstGeom>
          <a:noFill/>
        </p:spPr>
        <p:txBody>
          <a:bodyPr wrap="square" rtlCol="0">
            <a:spAutoFit/>
          </a:bodyPr>
          <a:lstStyle/>
          <a:p>
            <a:r>
              <a:rPr lang="nb-NO" dirty="0"/>
              <a:t>?</a:t>
            </a:r>
          </a:p>
        </p:txBody>
      </p:sp>
      <p:sp>
        <p:nvSpPr>
          <p:cNvPr id="148" name="TextBox 147">
            <a:extLst>
              <a:ext uri="{FF2B5EF4-FFF2-40B4-BE49-F238E27FC236}">
                <a16:creationId xmlns:a16="http://schemas.microsoft.com/office/drawing/2014/main" id="{39777409-BBE4-3853-CCAC-78113E81EFC2}"/>
              </a:ext>
            </a:extLst>
          </p:cNvPr>
          <p:cNvSpPr txBox="1"/>
          <p:nvPr/>
        </p:nvSpPr>
        <p:spPr>
          <a:xfrm>
            <a:off x="2513053" y="4329056"/>
            <a:ext cx="265368" cy="369332"/>
          </a:xfrm>
          <a:prstGeom prst="rect">
            <a:avLst/>
          </a:prstGeom>
          <a:noFill/>
        </p:spPr>
        <p:txBody>
          <a:bodyPr wrap="square" rtlCol="0">
            <a:spAutoFit/>
          </a:bodyPr>
          <a:lstStyle/>
          <a:p>
            <a:r>
              <a:rPr lang="nb-NO" dirty="0"/>
              <a:t>?</a:t>
            </a:r>
          </a:p>
        </p:txBody>
      </p:sp>
      <p:sp>
        <p:nvSpPr>
          <p:cNvPr id="149" name="TextBox 148">
            <a:extLst>
              <a:ext uri="{FF2B5EF4-FFF2-40B4-BE49-F238E27FC236}">
                <a16:creationId xmlns:a16="http://schemas.microsoft.com/office/drawing/2014/main" id="{453A4392-45C6-0105-C97D-B1597C4FD850}"/>
              </a:ext>
            </a:extLst>
          </p:cNvPr>
          <p:cNvSpPr txBox="1"/>
          <p:nvPr/>
        </p:nvSpPr>
        <p:spPr>
          <a:xfrm>
            <a:off x="1694411" y="4929059"/>
            <a:ext cx="265368" cy="369332"/>
          </a:xfrm>
          <a:prstGeom prst="rect">
            <a:avLst/>
          </a:prstGeom>
          <a:noFill/>
        </p:spPr>
        <p:txBody>
          <a:bodyPr wrap="square" rtlCol="0">
            <a:spAutoFit/>
          </a:bodyPr>
          <a:lstStyle/>
          <a:p>
            <a:r>
              <a:rPr lang="nb-NO" dirty="0"/>
              <a:t>?</a:t>
            </a:r>
          </a:p>
        </p:txBody>
      </p:sp>
      <p:cxnSp>
        <p:nvCxnSpPr>
          <p:cNvPr id="8" name="Straight Arrow Connector 7">
            <a:extLst>
              <a:ext uri="{FF2B5EF4-FFF2-40B4-BE49-F238E27FC236}">
                <a16:creationId xmlns:a16="http://schemas.microsoft.com/office/drawing/2014/main" id="{344DBBAD-2F43-E7A2-F487-68A1AC7532CF}"/>
              </a:ext>
            </a:extLst>
          </p:cNvPr>
          <p:cNvCxnSpPr>
            <a:cxnSpLocks/>
          </p:cNvCxnSpPr>
          <p:nvPr/>
        </p:nvCxnSpPr>
        <p:spPr>
          <a:xfrm flipH="1">
            <a:off x="6711135" y="3190081"/>
            <a:ext cx="671029" cy="37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E7EA5D2-0661-C78E-00E5-3A5A060909B3}"/>
              </a:ext>
            </a:extLst>
          </p:cNvPr>
          <p:cNvCxnSpPr>
            <a:cxnSpLocks/>
          </p:cNvCxnSpPr>
          <p:nvPr/>
        </p:nvCxnSpPr>
        <p:spPr>
          <a:xfrm>
            <a:off x="7129537" y="3165569"/>
            <a:ext cx="354830" cy="41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659C69-AB64-897D-B094-032F2698AE6C}"/>
              </a:ext>
            </a:extLst>
          </p:cNvPr>
          <p:cNvCxnSpPr>
            <a:cxnSpLocks/>
          </p:cNvCxnSpPr>
          <p:nvPr/>
        </p:nvCxnSpPr>
        <p:spPr>
          <a:xfrm>
            <a:off x="7070067" y="3201361"/>
            <a:ext cx="832702" cy="35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844016D-E7CD-5D3B-1E8C-A7089F0FE5A2}"/>
              </a:ext>
            </a:extLst>
          </p:cNvPr>
          <p:cNvSpPr/>
          <p:nvPr/>
        </p:nvSpPr>
        <p:spPr>
          <a:xfrm rot="2644773">
            <a:off x="7541111" y="4845884"/>
            <a:ext cx="527413" cy="40477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8037BE35-D5AC-FE1C-C59D-AFE0AB844C83}"/>
              </a:ext>
            </a:extLst>
          </p:cNvPr>
          <p:cNvSpPr/>
          <p:nvPr/>
        </p:nvSpPr>
        <p:spPr>
          <a:xfrm rot="2644773">
            <a:off x="7965658" y="5234390"/>
            <a:ext cx="374399" cy="404776"/>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48DE2003-CF3A-1F84-4979-4BEA2E59EB37}"/>
              </a:ext>
            </a:extLst>
          </p:cNvPr>
          <p:cNvSpPr/>
          <p:nvPr/>
        </p:nvSpPr>
        <p:spPr>
          <a:xfrm rot="2644773">
            <a:off x="7947767" y="5108901"/>
            <a:ext cx="374399" cy="185877"/>
          </a:xfrm>
          <a:prstGeom prst="ellipse">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7826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1"/>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2"/>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09"/>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6"/>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4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11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11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1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1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19"/>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21"/>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2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23"/>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2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25"/>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26"/>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27"/>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28"/>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29"/>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3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31"/>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32"/>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3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3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8"/>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39"/>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4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42"/>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1" grpId="0"/>
      <p:bldP spid="32" grpId="0"/>
      <p:bldP spid="35" grpId="0"/>
      <p:bldP spid="58"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3" grpId="0"/>
      <p:bldP spid="84" grpId="0"/>
      <p:bldP spid="85" grpId="0"/>
      <p:bldP spid="88" grpId="0"/>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9" grpId="0"/>
      <p:bldP spid="113" grpId="0"/>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5" grpId="0"/>
      <p:bldP spid="138" grpId="0"/>
      <p:bldP spid="139" grpId="0"/>
      <p:bldP spid="145" grpId="0" animBg="1"/>
      <p:bldP spid="146" grpId="0"/>
      <p:bldP spid="148" grpId="0"/>
      <p:bldP spid="149" grpId="0"/>
      <p:bldP spid="42" grpId="0" animBg="1"/>
      <p:bldP spid="43" grpId="0" animBg="1"/>
      <p:bldP spid="4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A34-54A0-963D-1171-ECCB701FEC6B}"/>
              </a:ext>
            </a:extLst>
          </p:cNvPr>
          <p:cNvSpPr>
            <a:spLocks noGrp="1"/>
          </p:cNvSpPr>
          <p:nvPr>
            <p:ph type="title"/>
          </p:nvPr>
        </p:nvSpPr>
        <p:spPr/>
        <p:txBody>
          <a:bodyPr/>
          <a:lstStyle/>
          <a:p>
            <a:r>
              <a:rPr lang="nb-NO" dirty="0"/>
              <a:t>L1 - L2 </a:t>
            </a:r>
            <a:r>
              <a:rPr lang="nb-NO" dirty="0" err="1"/>
              <a:t>regularization</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C232C4-71FE-8F12-C2F9-6C08441C57CE}"/>
                  </a:ext>
                </a:extLst>
              </p:cNvPr>
              <p:cNvSpPr>
                <a:spLocks noGrp="1"/>
              </p:cNvSpPr>
              <p:nvPr>
                <p:ph sz="half" idx="1"/>
              </p:nvPr>
            </p:nvSpPr>
            <p:spPr/>
            <p:txBody>
              <a:bodyPr/>
              <a:lstStyle/>
              <a:p>
                <a:endParaRPr lang="nb-NO" sz="1400" b="0" i="0" dirty="0">
                  <a:latin typeface="Cambria Math" panose="02040503050406030204" pitchFamily="18" charset="0"/>
                </a:endParaRPr>
              </a:p>
              <a:p>
                <a:r>
                  <a:rPr lang="nb-NO" sz="1400" b="0" dirty="0"/>
                  <a:t>L2 </a:t>
                </a:r>
                <a:r>
                  <a:rPr lang="nb-NO" sz="1400" b="0" dirty="0" err="1"/>
                  <a:t>regularization</a:t>
                </a:r>
                <a:r>
                  <a:rPr lang="nb-NO" sz="1400" b="0" dirty="0"/>
                  <a:t>: </a:t>
                </a:r>
              </a:p>
              <a:p>
                <a:endParaRPr lang="nb-NO" sz="1400" b="0" i="0" dirty="0">
                  <a:latin typeface="Cambria Math" panose="02040503050406030204" pitchFamily="18" charset="0"/>
                </a:endParaRPr>
              </a:p>
              <a:p>
                <a:pPr lvl="1"/>
                <a14:m>
                  <m:oMath xmlns:m="http://schemas.openxmlformats.org/officeDocument/2006/math">
                    <m:r>
                      <m:rPr>
                        <m:sty m:val="p"/>
                      </m:rPr>
                      <a:rPr lang="nb-NO" b="0" i="0" smtClean="0">
                        <a:latin typeface="Cambria Math" panose="02040503050406030204" pitchFamily="18" charset="0"/>
                      </a:rPr>
                      <m:t>Cost</m:t>
                    </m:r>
                    <m:r>
                      <a:rPr lang="nb-NO" b="0" i="0" smtClean="0">
                        <a:latin typeface="Cambria Math" panose="02040503050406030204" pitchFamily="18" charset="0"/>
                      </a:rPr>
                      <m:t>=</m:t>
                    </m:r>
                    <m:r>
                      <m:rPr>
                        <m:sty m:val="p"/>
                      </m:rPr>
                      <a:rPr lang="nb-NO" smtClean="0">
                        <a:latin typeface="Cambria Math" panose="02040503050406030204" pitchFamily="18" charset="0"/>
                      </a:rPr>
                      <m:t>L</m:t>
                    </m:r>
                    <m:d>
                      <m:dPr>
                        <m:ctrlPr>
                          <a:rPr lang="nb-NO" b="0" i="1" smtClean="0">
                            <a:latin typeface="Cambria Math" panose="02040503050406030204" pitchFamily="18" charset="0"/>
                          </a:rPr>
                        </m:ctrlPr>
                      </m:dPr>
                      <m:e>
                        <m:d>
                          <m:dPr>
                            <m:begChr m:val="{"/>
                            <m:endChr m:val="}"/>
                            <m:ctrlPr>
                              <a:rPr lang="nb-NO"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𝜆</m:t>
                    </m:r>
                    <m:nary>
                      <m:naryPr>
                        <m:chr m:val="∑"/>
                        <m:ctrlPr>
                          <a:rPr lang="nb-NO" b="0" i="1" smtClean="0">
                            <a:latin typeface="Cambria Math" panose="02040503050406030204" pitchFamily="18" charset="0"/>
                          </a:rPr>
                        </m:ctrlPr>
                      </m:naryPr>
                      <m:sub>
                        <m:r>
                          <a:rPr lang="nb-NO" b="0" i="1" smtClean="0">
                            <a:latin typeface="Cambria Math" panose="02040503050406030204" pitchFamily="18" charset="0"/>
                          </a:rPr>
                          <m:t>𝑗</m:t>
                        </m:r>
                        <m:r>
                          <a:rPr lang="nb-NO" b="0" i="1" smtClean="0">
                            <a:latin typeface="Cambria Math" panose="02040503050406030204" pitchFamily="18" charset="0"/>
                          </a:rPr>
                          <m:t>=1</m:t>
                        </m:r>
                      </m:sub>
                      <m:sup>
                        <m:r>
                          <a:rPr lang="nb-NO" b="0" i="1" smtClean="0">
                            <a:latin typeface="Cambria Math" panose="02040503050406030204" pitchFamily="18" charset="0"/>
                          </a:rPr>
                          <m:t>𝑚</m:t>
                        </m:r>
                      </m:sup>
                      <m:e>
                        <m:sSubSup>
                          <m:sSubSupPr>
                            <m:ctrlPr>
                              <a:rPr lang="nb-NO" b="0" i="1" smtClean="0">
                                <a:latin typeface="Cambria Math" panose="02040503050406030204" pitchFamily="18" charset="0"/>
                              </a:rPr>
                            </m:ctrlPr>
                          </m:sSubSupPr>
                          <m:e>
                            <m:r>
                              <a:rPr lang="nb-NO" b="0" i="1" smtClean="0">
                                <a:latin typeface="Cambria Math" panose="02040503050406030204" pitchFamily="18" charset="0"/>
                              </a:rPr>
                              <m:t>𝑤</m:t>
                            </m:r>
                          </m:e>
                          <m:sub>
                            <m:r>
                              <a:rPr lang="nb-NO" b="0" i="1" smtClean="0">
                                <a:latin typeface="Cambria Math" panose="02040503050406030204" pitchFamily="18" charset="0"/>
                              </a:rPr>
                              <m:t>𝑗</m:t>
                            </m:r>
                          </m:sub>
                          <m:sup>
                            <m:r>
                              <a:rPr lang="nb-NO" b="0" i="1" smtClean="0">
                                <a:latin typeface="Cambria Math" panose="02040503050406030204" pitchFamily="18" charset="0"/>
                              </a:rPr>
                              <m:t>2</m:t>
                            </m:r>
                          </m:sup>
                        </m:sSubSup>
                      </m:e>
                    </m:nary>
                  </m:oMath>
                </a14:m>
                <a:endParaRPr lang="nb-NO" dirty="0"/>
              </a:p>
              <a:p>
                <a:pPr lvl="1"/>
                <a:r>
                  <a:rPr lang="nb-NO" dirty="0" err="1"/>
                  <a:t>Effect</a:t>
                </a:r>
                <a:r>
                  <a:rPr lang="nb-NO" dirty="0"/>
                  <a:t> </a:t>
                </a:r>
                <a:r>
                  <a:rPr lang="nb-NO" dirty="0" err="1"/>
                  <a:t>averaged</a:t>
                </a:r>
                <a:r>
                  <a:rPr lang="nb-NO" dirty="0"/>
                  <a:t> over all </a:t>
                </a:r>
                <a:r>
                  <a:rPr lang="nb-NO" dirty="0" err="1"/>
                  <a:t>weights</a:t>
                </a:r>
                <a:endParaRPr lang="nb-NO" dirty="0"/>
              </a:p>
              <a:p>
                <a:pPr lvl="1"/>
                <a:endParaRPr lang="nb-NO" dirty="0"/>
              </a:p>
              <a:p>
                <a:pPr lvl="1"/>
                <a:endParaRPr lang="nb-NO" dirty="0"/>
              </a:p>
              <a:p>
                <a:r>
                  <a:rPr lang="nb-NO" sz="1400" b="0" i="0" dirty="0">
                    <a:latin typeface="+mj-lt"/>
                  </a:rPr>
                  <a:t>L1 </a:t>
                </a:r>
                <a:r>
                  <a:rPr lang="nb-NO" sz="1400" b="0" i="0" dirty="0" err="1">
                    <a:latin typeface="+mj-lt"/>
                  </a:rPr>
                  <a:t>regularization</a:t>
                </a:r>
                <a:endParaRPr lang="nb-NO" sz="1400" b="0" i="0" dirty="0">
                  <a:latin typeface="+mj-lt"/>
                </a:endParaRPr>
              </a:p>
              <a:p>
                <a:endParaRPr lang="nb-NO" sz="1400" b="0" i="0" dirty="0">
                  <a:latin typeface="Cambria Math" panose="02040503050406030204" pitchFamily="18" charset="0"/>
                </a:endParaRPr>
              </a:p>
              <a:p>
                <a:pPr lvl="1"/>
                <a14:m>
                  <m:oMath xmlns:m="http://schemas.openxmlformats.org/officeDocument/2006/math">
                    <m:r>
                      <m:rPr>
                        <m:sty m:val="p"/>
                      </m:rPr>
                      <a:rPr lang="nb-NO" b="0" i="0" smtClean="0">
                        <a:latin typeface="Cambria Math" panose="02040503050406030204" pitchFamily="18" charset="0"/>
                      </a:rPr>
                      <m:t>Cost</m:t>
                    </m:r>
                    <m:r>
                      <a:rPr lang="nb-NO" b="0" i="0" smtClean="0">
                        <a:latin typeface="Cambria Math" panose="02040503050406030204" pitchFamily="18" charset="0"/>
                      </a:rPr>
                      <m:t>=</m:t>
                    </m:r>
                    <m:r>
                      <m:rPr>
                        <m:sty m:val="p"/>
                      </m:rPr>
                      <a:rPr lang="nb-NO" smtClean="0">
                        <a:latin typeface="Cambria Math" panose="02040503050406030204" pitchFamily="18" charset="0"/>
                      </a:rPr>
                      <m:t>L</m:t>
                    </m:r>
                    <m:d>
                      <m:dPr>
                        <m:ctrlPr>
                          <a:rPr lang="nb-NO" b="0" i="1" smtClean="0">
                            <a:latin typeface="Cambria Math" panose="02040503050406030204" pitchFamily="18" charset="0"/>
                          </a:rPr>
                        </m:ctrlPr>
                      </m:dPr>
                      <m:e>
                        <m:d>
                          <m:dPr>
                            <m:begChr m:val="{"/>
                            <m:endChr m:val="}"/>
                            <m:ctrlPr>
                              <a:rPr lang="nb-NO"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i="1">
                            <a:latin typeface="Cambria Math" panose="02040503050406030204" pitchFamily="18" charset="0"/>
                          </a:rPr>
                          <m:t>;</m:t>
                        </m:r>
                        <m:r>
                          <a:rPr lang="nb-NO" b="1" i="1">
                            <a:latin typeface="Cambria Math" panose="02040503050406030204" pitchFamily="18" charset="0"/>
                            <a:ea typeface="Cambria Math" panose="02040503050406030204" pitchFamily="18" charset="0"/>
                          </a:rPr>
                          <m:t>𝜽</m:t>
                        </m:r>
                      </m:e>
                    </m:d>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𝜆</m:t>
                    </m:r>
                    <m:nary>
                      <m:naryPr>
                        <m:chr m:val="∑"/>
                        <m:ctrlPr>
                          <a:rPr lang="nb-NO" b="0" i="1" smtClean="0">
                            <a:latin typeface="Cambria Math" panose="02040503050406030204" pitchFamily="18" charset="0"/>
                          </a:rPr>
                        </m:ctrlPr>
                      </m:naryPr>
                      <m:sub>
                        <m:r>
                          <a:rPr lang="nb-NO" b="0" i="1" smtClean="0">
                            <a:latin typeface="Cambria Math" panose="02040503050406030204" pitchFamily="18" charset="0"/>
                          </a:rPr>
                          <m:t>𝑗</m:t>
                        </m:r>
                        <m:r>
                          <a:rPr lang="nb-NO" b="0" i="1" smtClean="0">
                            <a:latin typeface="Cambria Math" panose="02040503050406030204" pitchFamily="18" charset="0"/>
                          </a:rPr>
                          <m:t>=1</m:t>
                        </m:r>
                      </m:sub>
                      <m:sup>
                        <m:r>
                          <a:rPr lang="nb-NO" b="0" i="1" smtClean="0">
                            <a:latin typeface="Cambria Math" panose="02040503050406030204" pitchFamily="18" charset="0"/>
                          </a:rPr>
                          <m:t>𝑚</m:t>
                        </m:r>
                      </m:sup>
                      <m:e>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𝑤</m:t>
                                </m:r>
                              </m:e>
                              <m:sub>
                                <m:r>
                                  <a:rPr lang="nb-NO" b="0" i="1" smtClean="0">
                                    <a:latin typeface="Cambria Math" panose="02040503050406030204" pitchFamily="18" charset="0"/>
                                  </a:rPr>
                                  <m:t>𝑗</m:t>
                                </m:r>
                              </m:sub>
                            </m:sSub>
                          </m:e>
                        </m:d>
                      </m:e>
                    </m:nary>
                  </m:oMath>
                </a14:m>
                <a:endParaRPr lang="nb-NO" dirty="0"/>
              </a:p>
              <a:p>
                <a:pPr lvl="1"/>
                <a:r>
                  <a:rPr lang="nb-NO" dirty="0"/>
                  <a:t>Makes </a:t>
                </a:r>
                <a:r>
                  <a:rPr lang="nb-NO" dirty="0" err="1"/>
                  <a:t>the</a:t>
                </a:r>
                <a:r>
                  <a:rPr lang="nb-NO" dirty="0"/>
                  <a:t> problem </a:t>
                </a:r>
                <a:r>
                  <a:rPr lang="nb-NO" dirty="0" err="1"/>
                  <a:t>sparser</a:t>
                </a:r>
                <a:endParaRPr lang="nb-NO" dirty="0"/>
              </a:p>
              <a:p>
                <a:pPr lvl="1"/>
                <a:endParaRPr lang="nb-NO" dirty="0"/>
              </a:p>
              <a:p>
                <a:endParaRPr lang="nb-NO" dirty="0"/>
              </a:p>
            </p:txBody>
          </p:sp>
        </mc:Choice>
        <mc:Fallback xmlns="">
          <p:sp>
            <p:nvSpPr>
              <p:cNvPr id="3" name="Content Placeholder 2">
                <a:extLst>
                  <a:ext uri="{FF2B5EF4-FFF2-40B4-BE49-F238E27FC236}">
                    <a16:creationId xmlns:a16="http://schemas.microsoft.com/office/drawing/2014/main" id="{00C232C4-71FE-8F12-C2F9-6C08441C57CE}"/>
                  </a:ext>
                </a:extLst>
              </p:cNvPr>
              <p:cNvSpPr>
                <a:spLocks noGrp="1" noRot="1" noChangeAspect="1" noMove="1" noResize="1" noEditPoints="1" noAdjustHandles="1" noChangeArrowheads="1" noChangeShapeType="1" noTextEdit="1"/>
              </p:cNvSpPr>
              <p:nvPr>
                <p:ph sz="half" idx="1"/>
              </p:nvPr>
            </p:nvSpPr>
            <p:spPr>
              <a:blipFill>
                <a:blip r:embed="rId2"/>
                <a:stretch>
                  <a:fillRect l="-1572"/>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A572081E-6A6E-6E73-835E-B54D7DC88230}"/>
              </a:ext>
            </a:extLst>
          </p:cNvPr>
          <p:cNvSpPr>
            <a:spLocks noGrp="1"/>
          </p:cNvSpPr>
          <p:nvPr>
            <p:ph type="sldNum" sz="quarter" idx="12"/>
          </p:nvPr>
        </p:nvSpPr>
        <p:spPr/>
        <p:txBody>
          <a:bodyPr/>
          <a:lstStyle/>
          <a:p>
            <a:fld id="{5D1E5300-FC0F-4317-A193-EF6CE9E6F7B5}" type="slidenum">
              <a:rPr lang="en-GB" smtClean="0"/>
              <a:pPr/>
              <a:t>100</a:t>
            </a:fld>
            <a:r>
              <a:rPr lang="en-GB"/>
              <a:t>  |  </a:t>
            </a:r>
            <a:endParaRPr lang="en-GB" noProof="0" dirty="0"/>
          </a:p>
        </p:txBody>
      </p:sp>
      <p:pic>
        <p:nvPicPr>
          <p:cNvPr id="24" name="Picture 23">
            <a:extLst>
              <a:ext uri="{FF2B5EF4-FFF2-40B4-BE49-F238E27FC236}">
                <a16:creationId xmlns:a16="http://schemas.microsoft.com/office/drawing/2014/main" id="{33395B67-4F9E-2FD9-F718-13562FFED9DC}"/>
              </a:ext>
            </a:extLst>
          </p:cNvPr>
          <p:cNvPicPr>
            <a:picLocks noChangeAspect="1"/>
          </p:cNvPicPr>
          <p:nvPr/>
        </p:nvPicPr>
        <p:blipFill>
          <a:blip r:embed="rId3"/>
          <a:stretch>
            <a:fillRect/>
          </a:stretch>
        </p:blipFill>
        <p:spPr>
          <a:xfrm>
            <a:off x="6803525" y="1163702"/>
            <a:ext cx="3419227" cy="2447177"/>
          </a:xfrm>
          <a:prstGeom prst="rect">
            <a:avLst/>
          </a:prstGeom>
        </p:spPr>
      </p:pic>
      <p:pic>
        <p:nvPicPr>
          <p:cNvPr id="34" name="Picture 33">
            <a:extLst>
              <a:ext uri="{FF2B5EF4-FFF2-40B4-BE49-F238E27FC236}">
                <a16:creationId xmlns:a16="http://schemas.microsoft.com/office/drawing/2014/main" id="{69EA43B1-888C-6A2F-F3EF-4CFC9CB23608}"/>
              </a:ext>
            </a:extLst>
          </p:cNvPr>
          <p:cNvPicPr>
            <a:picLocks noChangeAspect="1"/>
          </p:cNvPicPr>
          <p:nvPr/>
        </p:nvPicPr>
        <p:blipFill>
          <a:blip r:embed="rId4"/>
          <a:stretch>
            <a:fillRect/>
          </a:stretch>
        </p:blipFill>
        <p:spPr>
          <a:xfrm>
            <a:off x="6803525" y="3994234"/>
            <a:ext cx="3669553" cy="1953740"/>
          </a:xfrm>
          <a:prstGeom prst="rect">
            <a:avLst/>
          </a:prstGeom>
        </p:spPr>
      </p:pic>
    </p:spTree>
    <p:extLst>
      <p:ext uri="{BB962C8B-B14F-4D97-AF65-F5344CB8AC3E}">
        <p14:creationId xmlns:p14="http://schemas.microsoft.com/office/powerpoint/2010/main" val="1608270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80CB-EFE9-CB47-B23C-206F76A7AD2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2CC5D0B-2238-4F8C-EB4E-6A3C64CF956C}"/>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Selecting</a:t>
            </a:r>
            <a:r>
              <a:rPr lang="nb-NO" dirty="0"/>
              <a:t> optimal </a:t>
            </a:r>
            <a:r>
              <a:rPr lang="nb-NO" dirty="0" err="1"/>
              <a:t>regularization</a:t>
            </a:r>
            <a:r>
              <a:rPr lang="nb-NO" dirty="0"/>
              <a:t> in </a:t>
            </a:r>
            <a:r>
              <a:rPr lang="nb-NO" dirty="0" err="1"/>
              <a:t>Scikit-Learn</a:t>
            </a:r>
            <a:endParaRPr lang="nb-NO" dirty="0"/>
          </a:p>
        </p:txBody>
      </p:sp>
      <p:sp>
        <p:nvSpPr>
          <p:cNvPr id="7" name="Arrow: Down 6">
            <a:extLst>
              <a:ext uri="{FF2B5EF4-FFF2-40B4-BE49-F238E27FC236}">
                <a16:creationId xmlns:a16="http://schemas.microsoft.com/office/drawing/2014/main" id="{63469A7B-CFB2-305C-5E40-0DB2E4F1066A}"/>
              </a:ext>
            </a:extLst>
          </p:cNvPr>
          <p:cNvSpPr/>
          <p:nvPr/>
        </p:nvSpPr>
        <p:spPr>
          <a:xfrm rot="5400000">
            <a:off x="4064000" y="257686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B657D3D8-25C2-5013-5A93-DE193D8DE7F9}"/>
              </a:ext>
            </a:extLst>
          </p:cNvPr>
          <p:cNvSpPr/>
          <p:nvPr/>
        </p:nvSpPr>
        <p:spPr>
          <a:xfrm rot="5400000">
            <a:off x="2387601" y="2974625"/>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3C0E76AE-C4ED-5CE3-23D9-923D0FE5CED2}"/>
              </a:ext>
            </a:extLst>
          </p:cNvPr>
          <p:cNvSpPr/>
          <p:nvPr/>
        </p:nvSpPr>
        <p:spPr>
          <a:xfrm rot="5400000">
            <a:off x="4128917" y="3344994"/>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rrow: Down 9">
            <a:extLst>
              <a:ext uri="{FF2B5EF4-FFF2-40B4-BE49-F238E27FC236}">
                <a16:creationId xmlns:a16="http://schemas.microsoft.com/office/drawing/2014/main" id="{E9761D06-A436-3562-ABC0-E61A46795144}"/>
              </a:ext>
            </a:extLst>
          </p:cNvPr>
          <p:cNvSpPr/>
          <p:nvPr/>
        </p:nvSpPr>
        <p:spPr>
          <a:xfrm rot="5400000">
            <a:off x="2026356" y="381564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77AFE777-F42E-52CF-6F51-E9942B432439}"/>
              </a:ext>
            </a:extLst>
          </p:cNvPr>
          <p:cNvSpPr txBox="1"/>
          <p:nvPr/>
        </p:nvSpPr>
        <p:spPr>
          <a:xfrm>
            <a:off x="6841067" y="1700299"/>
            <a:ext cx="4912285" cy="1169551"/>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sklearn.linear_model.</a:t>
            </a:r>
            <a:r>
              <a:rPr lang="nb-NO" sz="1000" b="1" i="0" dirty="0" err="1">
                <a:effectLst/>
                <a:latin typeface="SFMono-Regular"/>
              </a:rPr>
              <a:t>LogisticRegressionCV</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Cs</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fit_intercept</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a:solidFill>
                  <a:srgbClr val="222832"/>
                </a:solidFill>
                <a:effectLst/>
                <a:latin typeface="SFMono-Regular"/>
              </a:rPr>
              <a:t>cv</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a:solidFill>
                  <a:srgbClr val="222832"/>
                </a:solidFill>
                <a:effectLst/>
                <a:latin typeface="SFMono-Regular"/>
              </a:rPr>
              <a:t>dual</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penalty</a:t>
            </a:r>
            <a:r>
              <a:rPr lang="nb-NO" sz="1000" b="0" i="1" dirty="0">
                <a:solidFill>
                  <a:srgbClr val="222832"/>
                </a:solidFill>
                <a:effectLst/>
                <a:latin typeface="SFMono-Regular"/>
              </a:rPr>
              <a:t>='l2'</a:t>
            </a:r>
            <a:r>
              <a:rPr lang="nb-NO" sz="1000" b="1" i="0" dirty="0">
                <a:solidFill>
                  <a:srgbClr val="222832"/>
                </a:solidFill>
                <a:effectLst/>
                <a:latin typeface="SFMono-Regular"/>
              </a:rPr>
              <a:t>, </a:t>
            </a:r>
            <a:r>
              <a:rPr lang="nb-NO" sz="1000" b="1" i="1" dirty="0">
                <a:solidFill>
                  <a:srgbClr val="222832"/>
                </a:solidFill>
                <a:effectLst/>
                <a:latin typeface="SFMono-Regular"/>
              </a:rPr>
              <a:t>scoring</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solver</a:t>
            </a:r>
            <a:r>
              <a:rPr lang="nb-NO" sz="1000" b="0" i="1" dirty="0">
                <a:solidFill>
                  <a:srgbClr val="222832"/>
                </a:solidFill>
                <a:effectLst/>
                <a:latin typeface="SFMono-Regular"/>
              </a:rPr>
              <a:t>='</a:t>
            </a:r>
            <a:r>
              <a:rPr lang="nb-NO" sz="1000" b="0" i="1" dirty="0" err="1">
                <a:solidFill>
                  <a:srgbClr val="222832"/>
                </a:solidFill>
                <a:effectLst/>
                <a:latin typeface="SFMono-Regular"/>
              </a:rPr>
              <a:t>lbfgs</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tol</a:t>
            </a:r>
            <a:r>
              <a:rPr lang="nb-NO" sz="1000" b="0" i="1" dirty="0">
                <a:solidFill>
                  <a:srgbClr val="222832"/>
                </a:solidFill>
                <a:effectLst/>
                <a:latin typeface="SFMono-Regular"/>
              </a:rPr>
              <a:t>=0.0001</a:t>
            </a:r>
            <a:r>
              <a:rPr lang="nb-NO" sz="1000" b="1" i="0" dirty="0">
                <a:solidFill>
                  <a:srgbClr val="222832"/>
                </a:solidFill>
                <a:effectLst/>
                <a:latin typeface="SFMono-Regular"/>
              </a:rPr>
              <a:t>, </a:t>
            </a:r>
            <a:r>
              <a:rPr lang="nb-NO" sz="1000" b="1" i="1" dirty="0" err="1">
                <a:solidFill>
                  <a:srgbClr val="222832"/>
                </a:solidFill>
                <a:effectLst/>
                <a:latin typeface="SFMono-Regular"/>
              </a:rPr>
              <a:t>max_iter</a:t>
            </a:r>
            <a:r>
              <a:rPr lang="nb-NO" sz="1000" b="0" i="1" dirty="0">
                <a:solidFill>
                  <a:srgbClr val="222832"/>
                </a:solidFill>
                <a:effectLst/>
                <a:latin typeface="SFMono-Regular"/>
              </a:rPr>
              <a:t>=100</a:t>
            </a:r>
            <a:r>
              <a:rPr lang="nb-NO" sz="1000" b="1" i="0" dirty="0">
                <a:solidFill>
                  <a:srgbClr val="222832"/>
                </a:solidFill>
                <a:effectLst/>
                <a:latin typeface="SFMono-Regular"/>
              </a:rPr>
              <a:t>, </a:t>
            </a:r>
            <a:r>
              <a:rPr lang="nb-NO" sz="1000" b="1" i="1" dirty="0" err="1">
                <a:solidFill>
                  <a:srgbClr val="222832"/>
                </a:solidFill>
                <a:effectLst/>
                <a:latin typeface="SFMono-Regular"/>
              </a:rPr>
              <a:t>class_weight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 </a:t>
            </a:r>
            <a:r>
              <a:rPr lang="nb-NO" sz="1000" b="1" i="1" dirty="0" err="1">
                <a:solidFill>
                  <a:srgbClr val="222832"/>
                </a:solidFill>
                <a:effectLst/>
                <a:latin typeface="SFMono-Regular"/>
              </a:rPr>
              <a:t>refit</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intercept_scaling</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multi_class</a:t>
            </a:r>
            <a:r>
              <a:rPr lang="nb-NO" sz="1000" b="0" i="1" dirty="0">
                <a:solidFill>
                  <a:srgbClr val="222832"/>
                </a:solidFill>
                <a:effectLst/>
                <a:latin typeface="SFMono-Regular"/>
              </a:rPr>
              <a:t>='</a:t>
            </a:r>
            <a:r>
              <a:rPr lang="nb-NO" sz="1000" b="0" i="1" dirty="0" err="1">
                <a:solidFill>
                  <a:srgbClr val="222832"/>
                </a:solidFill>
                <a:effectLst/>
                <a:latin typeface="SFMono-Regular"/>
              </a:rPr>
              <a:t>deprecated</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a:solidFill>
                  <a:srgbClr val="222832"/>
                </a:solidFill>
                <a:effectLst/>
                <a:latin typeface="SFMono-Regular"/>
              </a:rPr>
              <a:t>l1_ratios</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en-US" sz="1000" b="1" dirty="0"/>
          </a:p>
          <a:p>
            <a:endParaRPr lang="en-US" sz="1000" b="1" dirty="0"/>
          </a:p>
          <a:p>
            <a:r>
              <a:rPr lang="nb-NO" sz="1000" dirty="0" err="1">
                <a:hlinkClick r:id="rId2"/>
              </a:rPr>
              <a:t>LogisticRegressionCV</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en-US" sz="1000" b="1" dirty="0"/>
          </a:p>
        </p:txBody>
      </p:sp>
      <p:sp>
        <p:nvSpPr>
          <p:cNvPr id="18" name="Rectangle 1">
            <a:extLst>
              <a:ext uri="{FF2B5EF4-FFF2-40B4-BE49-F238E27FC236}">
                <a16:creationId xmlns:a16="http://schemas.microsoft.com/office/drawing/2014/main" id="{DAF60887-5D9A-86D1-6248-F53DE84806BB}"/>
              </a:ext>
            </a:extLst>
          </p:cNvPr>
          <p:cNvSpPr>
            <a:spLocks noChangeArrowheads="1"/>
          </p:cNvSpPr>
          <p:nvPr/>
        </p:nvSpPr>
        <p:spPr bwMode="auto">
          <a:xfrm>
            <a:off x="603957" y="2045009"/>
            <a:ext cx="3629378" cy="232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sklearn.datasets</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load_iris</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sklearn.linear_model</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load_iris</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return_X_y</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1" i="0" u="none" strike="noStrike" cap="none" normalizeH="0" baseline="0" dirty="0">
                <a:ln>
                  <a:noFill/>
                </a:ln>
                <a:solidFill>
                  <a:srgbClr val="204A87"/>
                </a:solidFill>
                <a:effectLst/>
                <a:latin typeface="Consolas" panose="020B0609020204030204" pitchFamily="49" charset="0"/>
              </a:rPr>
              <a:t>True</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LogisticRegressionCV</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random_state</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0,cv=5</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fit</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predict</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2</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lang="nb-NO" altLang="nb-NO" sz="800" i="1" dirty="0" err="1">
                <a:solidFill>
                  <a:schemeClr val="accent4">
                    <a:lumMod val="50000"/>
                  </a:schemeClr>
                </a:solidFill>
                <a:latin typeface="Consolas" panose="020B0609020204030204" pitchFamily="49" charset="0"/>
              </a:rPr>
              <a:t>shape</a:t>
            </a:r>
            <a:r>
              <a:rPr lang="nb-NO" altLang="nb-NO" sz="800" i="1" dirty="0">
                <a:solidFill>
                  <a:schemeClr val="accent4">
                    <a:lumMod val="50000"/>
                  </a:schemeClr>
                </a:solidFill>
                <a:latin typeface="Consolas" panose="020B0609020204030204" pitchFamily="49" charset="0"/>
              </a:rPr>
              <a:t> [2,]</a:t>
            </a:r>
            <a:endPar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predict_proba</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2</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kumimoji="0" lang="nb-NO" altLang="nb-NO" sz="800" b="0" i="1" u="none" strike="noStrike" cap="none" normalizeH="0" baseline="0" dirty="0" err="1">
                <a:ln>
                  <a:noFill/>
                </a:ln>
                <a:solidFill>
                  <a:schemeClr val="accent4">
                    <a:lumMod val="50000"/>
                  </a:schemeClr>
                </a:solidFill>
                <a:effectLst/>
                <a:latin typeface="Consolas" panose="020B0609020204030204" pitchFamily="49" charset="0"/>
              </a:rPr>
              <a:t>array</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([[9.8...e-01, 1.8...e-02, 1.4...e-08],</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[9.7...e-01, 2.8...e-02, ...e-08]])</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score</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0.97...</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p>
        </p:txBody>
      </p:sp>
    </p:spTree>
    <p:extLst>
      <p:ext uri="{BB962C8B-B14F-4D97-AF65-F5344CB8AC3E}">
        <p14:creationId xmlns:p14="http://schemas.microsoft.com/office/powerpoint/2010/main" val="29432777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B0B7F-AFAC-CE38-13BC-D51DD1DC9D9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8B1B317-3888-EADB-8EAC-F52F952F1F5D}"/>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11: </a:t>
            </a:r>
            <a:r>
              <a:rPr lang="nb-NO" dirty="0" err="1"/>
              <a:t>Logistic</a:t>
            </a:r>
            <a:r>
              <a:rPr lang="nb-NO" dirty="0"/>
              <a:t> </a:t>
            </a:r>
            <a:r>
              <a:rPr lang="nb-NO" dirty="0" err="1"/>
              <a:t>regression</a:t>
            </a:r>
            <a:r>
              <a:rPr lang="nb-NO" dirty="0"/>
              <a:t> </a:t>
            </a:r>
            <a:r>
              <a:rPr lang="nb-NO" dirty="0" err="1"/>
              <a:t>with</a:t>
            </a:r>
            <a:r>
              <a:rPr lang="nb-NO" dirty="0"/>
              <a:t> </a:t>
            </a:r>
            <a:r>
              <a:rPr lang="nb-NO" dirty="0" err="1"/>
              <a:t>regularization</a:t>
            </a:r>
            <a:endParaRPr lang="nb-NO" dirty="0"/>
          </a:p>
        </p:txBody>
      </p:sp>
      <p:sp>
        <p:nvSpPr>
          <p:cNvPr id="10" name="Content Placeholder 2">
            <a:extLst>
              <a:ext uri="{FF2B5EF4-FFF2-40B4-BE49-F238E27FC236}">
                <a16:creationId xmlns:a16="http://schemas.microsoft.com/office/drawing/2014/main" id="{FBF02CD2-997E-63FE-BCF5-D83C4831AC59}"/>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nb-NO" dirty="0"/>
              <a:t>In </a:t>
            </a:r>
            <a:r>
              <a:rPr lang="nb-NO" dirty="0" err="1"/>
              <a:t>the</a:t>
            </a:r>
            <a:r>
              <a:rPr lang="nb-NO" dirty="0"/>
              <a:t> </a:t>
            </a:r>
            <a:r>
              <a:rPr lang="nb-NO" dirty="0" err="1"/>
              <a:t>widget</a:t>
            </a:r>
            <a:r>
              <a:rPr lang="nb-NO" dirty="0"/>
              <a:t>, </a:t>
            </a:r>
            <a:r>
              <a:rPr lang="nb-NO" dirty="0" err="1"/>
              <a:t>observe</a:t>
            </a:r>
            <a:r>
              <a:rPr lang="nb-NO" dirty="0"/>
              <a:t> </a:t>
            </a:r>
            <a:r>
              <a:rPr lang="nb-NO" dirty="0" err="1"/>
              <a:t>the</a:t>
            </a:r>
            <a:r>
              <a:rPr lang="nb-NO" dirty="0"/>
              <a:t> </a:t>
            </a:r>
            <a:r>
              <a:rPr lang="nb-NO" dirty="0" err="1"/>
              <a:t>effect</a:t>
            </a:r>
            <a:r>
              <a:rPr lang="nb-NO" dirty="0"/>
              <a:t> </a:t>
            </a:r>
            <a:r>
              <a:rPr lang="nb-NO" dirty="0" err="1"/>
              <a:t>of</a:t>
            </a:r>
            <a:r>
              <a:rPr lang="nb-NO" dirty="0"/>
              <a:t> </a:t>
            </a:r>
            <a:r>
              <a:rPr lang="nb-NO" dirty="0" err="1"/>
              <a:t>regularization</a:t>
            </a:r>
            <a:r>
              <a:rPr lang="nb-NO" dirty="0"/>
              <a:t> on </a:t>
            </a:r>
            <a:r>
              <a:rPr lang="nb-NO" dirty="0" err="1"/>
              <a:t>the</a:t>
            </a:r>
            <a:r>
              <a:rPr lang="nb-NO" dirty="0"/>
              <a:t> </a:t>
            </a:r>
            <a:r>
              <a:rPr lang="nb-NO" dirty="0" err="1"/>
              <a:t>facies</a:t>
            </a:r>
            <a:r>
              <a:rPr lang="nb-NO" dirty="0"/>
              <a:t> </a:t>
            </a:r>
            <a:r>
              <a:rPr lang="nb-NO" dirty="0" err="1"/>
              <a:t>probabilites</a:t>
            </a:r>
            <a:r>
              <a:rPr lang="nb-NO" dirty="0"/>
              <a:t>. </a:t>
            </a:r>
            <a:r>
              <a:rPr lang="nb-NO" dirty="0" err="1"/>
              <a:t>You</a:t>
            </a:r>
            <a:r>
              <a:rPr lang="nb-NO" dirty="0"/>
              <a:t> </a:t>
            </a:r>
            <a:r>
              <a:rPr lang="nb-NO" dirty="0" err="1"/>
              <a:t>may</a:t>
            </a:r>
            <a:r>
              <a:rPr lang="nb-NO" dirty="0"/>
              <a:t> </a:t>
            </a:r>
            <a:r>
              <a:rPr lang="nb-NO" dirty="0" err="1"/>
              <a:t>try</a:t>
            </a:r>
            <a:r>
              <a:rPr lang="nb-NO" dirty="0"/>
              <a:t> to </a:t>
            </a:r>
            <a:r>
              <a:rPr lang="nb-NO" dirty="0" err="1"/>
              <a:t>change</a:t>
            </a:r>
            <a:r>
              <a:rPr lang="nb-NO" dirty="0"/>
              <a:t> </a:t>
            </a:r>
            <a:r>
              <a:rPr lang="nb-NO" dirty="0" err="1"/>
              <a:t>the</a:t>
            </a:r>
            <a:r>
              <a:rPr lang="nb-NO" dirty="0"/>
              <a:t> variables and </a:t>
            </a:r>
            <a:r>
              <a:rPr lang="nb-NO" dirty="0" err="1"/>
              <a:t>lithologies</a:t>
            </a:r>
            <a:r>
              <a:rPr lang="nb-NO" dirty="0"/>
              <a:t> </a:t>
            </a:r>
            <a:r>
              <a:rPr lang="nb-NO" dirty="0" err="1"/>
              <a:t>if</a:t>
            </a:r>
            <a:r>
              <a:rPr lang="nb-NO" dirty="0"/>
              <a:t> </a:t>
            </a:r>
            <a:r>
              <a:rPr lang="nb-NO" dirty="0" err="1"/>
              <a:t>you</a:t>
            </a:r>
            <a:r>
              <a:rPr lang="nb-NO" dirty="0"/>
              <a:t> like </a:t>
            </a:r>
            <a:r>
              <a:rPr lang="nb-NO" dirty="0">
                <a:sym typeface="Wingdings" panose="05000000000000000000" pitchFamily="2" charset="2"/>
              </a:rPr>
              <a:t></a:t>
            </a:r>
            <a:endParaRPr lang="nb-NO" dirty="0"/>
          </a:p>
        </p:txBody>
      </p:sp>
    </p:spTree>
    <p:extLst>
      <p:ext uri="{BB962C8B-B14F-4D97-AF65-F5344CB8AC3E}">
        <p14:creationId xmlns:p14="http://schemas.microsoft.com/office/powerpoint/2010/main" val="1558948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5DA86-5FFE-BA2E-6223-EAF3EC153D6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F69C25A-4E8B-E88D-D253-41A4792958BC}"/>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12: </a:t>
            </a:r>
            <a:r>
              <a:rPr lang="nb-NO" dirty="0" err="1"/>
              <a:t>Logistic</a:t>
            </a:r>
            <a:r>
              <a:rPr lang="nb-NO" dirty="0"/>
              <a:t> </a:t>
            </a:r>
            <a:r>
              <a:rPr lang="nb-NO" dirty="0" err="1"/>
              <a:t>regression</a:t>
            </a:r>
            <a:r>
              <a:rPr lang="nb-NO" dirty="0"/>
              <a:t> </a:t>
            </a:r>
            <a:r>
              <a:rPr lang="nb-NO" dirty="0" err="1"/>
              <a:t>with</a:t>
            </a:r>
            <a:r>
              <a:rPr lang="nb-NO" dirty="0"/>
              <a:t> </a:t>
            </a:r>
            <a:r>
              <a:rPr lang="nb-NO" dirty="0" err="1"/>
              <a:t>regularization</a:t>
            </a:r>
            <a:endParaRPr lang="nb-NO" dirty="0"/>
          </a:p>
        </p:txBody>
      </p:sp>
      <p:sp>
        <p:nvSpPr>
          <p:cNvPr id="10" name="Content Placeholder 2">
            <a:extLst>
              <a:ext uri="{FF2B5EF4-FFF2-40B4-BE49-F238E27FC236}">
                <a16:creationId xmlns:a16="http://schemas.microsoft.com/office/drawing/2014/main" id="{63E1A2A9-6E68-6BCD-9341-90B66B5FC4DA}"/>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In the previous exercise from lab 9, change the degree of the polynomial expansion. Show training/test error as a function of the degree</a:t>
            </a:r>
          </a:p>
          <a:p>
            <a:endParaRPr lang="en-US" dirty="0"/>
          </a:p>
          <a:p>
            <a:pPr marL="285750" indent="-285750">
              <a:buFont typeface="Arial" panose="020B0604020202020204" pitchFamily="34" charset="0"/>
              <a:buChar char="•"/>
            </a:pPr>
            <a:r>
              <a:rPr lang="en-US" dirty="0"/>
              <a:t>Show the model coefficients. What do you observe?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a plot with training/test accuracy vs. polynomial degree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Add regularization term (note that the parameter in Scikit-Learn is 1/</a:t>
            </a:r>
            <a:r>
              <a:rPr lang="en-US" dirty="0">
                <a:latin typeface="Symbol" panose="05050102010706020507" pitchFamily="18" charset="2"/>
              </a:rPr>
              <a:t>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 L1, L2 and elastic, with:</a:t>
            </a:r>
          </a:p>
          <a:p>
            <a:pPr marL="285750" indent="-285750">
              <a:buFont typeface="Arial" panose="020B0604020202020204" pitchFamily="34" charset="0"/>
              <a:buChar char="•"/>
            </a:pPr>
            <a:endParaRPr lang="en-US" dirty="0"/>
          </a:p>
          <a:p>
            <a:pPr marL="742950" lvl="1" indent="-285750" algn="l">
              <a:buFont typeface="Wingdings" panose="05000000000000000000" pitchFamily="2" charset="2"/>
              <a:buChar char="Ø"/>
            </a:pPr>
            <a:r>
              <a:rPr lang="en-US" sz="1600" dirty="0"/>
              <a:t>very low regularization weight</a:t>
            </a:r>
          </a:p>
          <a:p>
            <a:pPr marL="742950" lvl="1" indent="-285750" algn="l">
              <a:buFont typeface="Wingdings" panose="05000000000000000000" pitchFamily="2" charset="2"/>
              <a:buChar char="Ø"/>
            </a:pPr>
            <a:r>
              <a:rPr lang="en-US" sz="1600" dirty="0"/>
              <a:t>very high regularization weight</a:t>
            </a:r>
          </a:p>
          <a:p>
            <a:pPr marL="742950" lvl="1" indent="-285750" algn="l">
              <a:buFont typeface="Wingdings" panose="05000000000000000000" pitchFamily="2" charset="2"/>
              <a:buChar char="Ø"/>
            </a:pPr>
            <a:r>
              <a:rPr lang="en-US" sz="1600" dirty="0"/>
              <a:t>In between weight</a:t>
            </a:r>
          </a:p>
          <a:p>
            <a:pPr marL="285750" indent="-285750">
              <a:buFont typeface="Wingdings" panose="05000000000000000000" pitchFamily="2" charset="2"/>
              <a:buChar char="Ø"/>
            </a:pPr>
            <a:endParaRPr lang="en-US" dirty="0"/>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13569216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F48E-B33E-BCB2-4290-ECA71C2B4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1AB1D-757D-439C-7BEF-68D4808B18F3}"/>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751E9E90-649C-C473-A8EF-21B0BF14E0F4}"/>
              </a:ext>
            </a:extLst>
          </p:cNvPr>
          <p:cNvSpPr>
            <a:spLocks noGrp="1"/>
          </p:cNvSpPr>
          <p:nvPr>
            <p:ph type="subTitle" idx="1"/>
          </p:nvPr>
        </p:nvSpPr>
        <p:spPr/>
        <p:txBody>
          <a:bodyPr/>
          <a:lstStyle/>
          <a:p>
            <a:r>
              <a:rPr lang="nb-NO" sz="2400" b="1" i="1" dirty="0"/>
              <a:t>Hyperparameter tuning</a:t>
            </a:r>
          </a:p>
          <a:p>
            <a:endParaRPr lang="nb-NO" dirty="0"/>
          </a:p>
        </p:txBody>
      </p:sp>
    </p:spTree>
    <p:extLst>
      <p:ext uri="{BB962C8B-B14F-4D97-AF65-F5344CB8AC3E}">
        <p14:creationId xmlns:p14="http://schemas.microsoft.com/office/powerpoint/2010/main" val="2134022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37E161-DAB5-34E3-AD60-AEFBB26C1FD2}"/>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105</a:t>
            </a:fld>
            <a:r>
              <a:rPr lang="en-GB"/>
              <a:t>  |  </a:t>
            </a:r>
            <a:endParaRPr lang="en-GB" noProof="0"/>
          </a:p>
        </p:txBody>
      </p:sp>
      <p:sp>
        <p:nvSpPr>
          <p:cNvPr id="28679" name="Text Placeholder 2">
            <a:extLst>
              <a:ext uri="{FF2B5EF4-FFF2-40B4-BE49-F238E27FC236}">
                <a16:creationId xmlns:a16="http://schemas.microsoft.com/office/drawing/2014/main" id="{D7AB6FB0-BEF7-C0E1-796A-BFE84D19B978}"/>
              </a:ext>
            </a:extLst>
          </p:cNvPr>
          <p:cNvSpPr>
            <a:spLocks noGrp="1"/>
          </p:cNvSpPr>
          <p:nvPr>
            <p:ph type="body" sz="quarter" idx="14"/>
          </p:nvPr>
        </p:nvSpPr>
        <p:spPr>
          <a:xfrm>
            <a:off x="695325" y="2349500"/>
            <a:ext cx="3420676" cy="3779838"/>
          </a:xfrm>
        </p:spPr>
        <p:txBody>
          <a:bodyPr/>
          <a:lstStyle/>
          <a:p>
            <a:r>
              <a:rPr lang="en-US" dirty="0"/>
              <a:t>Different strategies</a:t>
            </a:r>
          </a:p>
          <a:p>
            <a:endParaRPr lang="en-US" dirty="0"/>
          </a:p>
        </p:txBody>
      </p:sp>
      <p:sp>
        <p:nvSpPr>
          <p:cNvPr id="28681" name="Title 3">
            <a:extLst>
              <a:ext uri="{FF2B5EF4-FFF2-40B4-BE49-F238E27FC236}">
                <a16:creationId xmlns:a16="http://schemas.microsoft.com/office/drawing/2014/main" id="{4899F14F-E0B2-F167-D909-02E60467CC98}"/>
              </a:ext>
            </a:extLst>
          </p:cNvPr>
          <p:cNvSpPr>
            <a:spLocks noGrp="1"/>
          </p:cNvSpPr>
          <p:nvPr>
            <p:ph type="title"/>
          </p:nvPr>
        </p:nvSpPr>
        <p:spPr>
          <a:xfrm>
            <a:off x="695325" y="910801"/>
            <a:ext cx="3420676" cy="1079038"/>
          </a:xfrm>
        </p:spPr>
        <p:txBody>
          <a:bodyPr/>
          <a:lstStyle/>
          <a:p>
            <a:r>
              <a:rPr lang="nb-NO" sz="2400" b="1" i="1" dirty="0"/>
              <a:t>Hyperparameter tuning</a:t>
            </a:r>
            <a:endParaRPr lang="en-US" dirty="0"/>
          </a:p>
        </p:txBody>
      </p:sp>
      <p:pic>
        <p:nvPicPr>
          <p:cNvPr id="28674" name="Picture 2" descr="Piano Tuner Cartoons and Comics - funny pictures from CartoonStock">
            <a:extLst>
              <a:ext uri="{FF2B5EF4-FFF2-40B4-BE49-F238E27FC236}">
                <a16:creationId xmlns:a16="http://schemas.microsoft.com/office/drawing/2014/main" id="{3BFAB2FF-F0B7-A5E4-8330-2E337D6475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7707" y="1089025"/>
            <a:ext cx="3597147" cy="5030976"/>
          </a:xfrm>
          <a:prstGeom prst="rect">
            <a:avLst/>
          </a:prstGeom>
          <a:solidFill>
            <a:srgbClr val="FFFFFF"/>
          </a:solidFill>
        </p:spPr>
      </p:pic>
    </p:spTree>
    <p:extLst>
      <p:ext uri="{BB962C8B-B14F-4D97-AF65-F5344CB8AC3E}">
        <p14:creationId xmlns:p14="http://schemas.microsoft.com/office/powerpoint/2010/main" val="39342994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8680-60F8-C7EC-2558-DDCF1AD15E18}"/>
              </a:ext>
            </a:extLst>
          </p:cNvPr>
          <p:cNvSpPr>
            <a:spLocks noGrp="1"/>
          </p:cNvSpPr>
          <p:nvPr>
            <p:ph type="title"/>
          </p:nvPr>
        </p:nvSpPr>
        <p:spPr/>
        <p:txBody>
          <a:bodyPr/>
          <a:lstStyle/>
          <a:p>
            <a:r>
              <a:rPr lang="nb-NO" dirty="0" err="1"/>
              <a:t>Can</a:t>
            </a:r>
            <a:r>
              <a:rPr lang="nb-NO" dirty="0"/>
              <a:t> </a:t>
            </a:r>
            <a:r>
              <a:rPr lang="nb-NO" dirty="0" err="1"/>
              <a:t>we</a:t>
            </a:r>
            <a:r>
              <a:rPr lang="nb-NO" dirty="0"/>
              <a:t> do more? Hyperparameter tuning </a:t>
            </a:r>
            <a:r>
              <a:rPr lang="nb-NO" dirty="0" err="1"/>
              <a:t>techniques</a:t>
            </a:r>
            <a:endParaRPr lang="nb-NO" dirty="0"/>
          </a:p>
        </p:txBody>
      </p:sp>
      <p:sp>
        <p:nvSpPr>
          <p:cNvPr id="3" name="Content Placeholder 2">
            <a:extLst>
              <a:ext uri="{FF2B5EF4-FFF2-40B4-BE49-F238E27FC236}">
                <a16:creationId xmlns:a16="http://schemas.microsoft.com/office/drawing/2014/main" id="{B8E00D36-A472-9170-9C10-53A7D6B488BA}"/>
              </a:ext>
            </a:extLst>
          </p:cNvPr>
          <p:cNvSpPr>
            <a:spLocks noGrp="1"/>
          </p:cNvSpPr>
          <p:nvPr>
            <p:ph sz="half" idx="1"/>
          </p:nvPr>
        </p:nvSpPr>
        <p:spPr/>
        <p:txBody>
          <a:bodyPr/>
          <a:lstStyle/>
          <a:p>
            <a:r>
              <a:rPr lang="nb-NO" dirty="0"/>
              <a:t>Hyperparameters </a:t>
            </a:r>
            <a:r>
              <a:rPr lang="nb-NO" dirty="0" err="1"/>
              <a:t>model</a:t>
            </a:r>
            <a:r>
              <a:rPr lang="nb-NO" dirty="0"/>
              <a:t> </a:t>
            </a:r>
            <a:r>
              <a:rPr lang="nb-NO" dirty="0" err="1"/>
              <a:t>logistic</a:t>
            </a:r>
            <a:r>
              <a:rPr lang="nb-NO" dirty="0"/>
              <a:t> </a:t>
            </a:r>
            <a:r>
              <a:rPr lang="nb-NO" dirty="0" err="1"/>
              <a:t>regression</a:t>
            </a:r>
            <a:r>
              <a:rPr lang="nb-NO" dirty="0"/>
              <a:t>:</a:t>
            </a:r>
          </a:p>
          <a:p>
            <a:endParaRPr lang="nb-NO" dirty="0"/>
          </a:p>
          <a:p>
            <a:endParaRPr lang="nb-NO" dirty="0"/>
          </a:p>
          <a:p>
            <a:pPr lvl="1"/>
            <a:r>
              <a:rPr lang="nb-NO" dirty="0"/>
              <a:t>Polynomial </a:t>
            </a:r>
            <a:r>
              <a:rPr lang="nb-NO" dirty="0" err="1"/>
              <a:t>expansion</a:t>
            </a:r>
            <a:r>
              <a:rPr lang="nb-NO" dirty="0"/>
              <a:t> </a:t>
            </a:r>
            <a:r>
              <a:rPr lang="nb-NO" dirty="0" err="1"/>
              <a:t>complexity</a:t>
            </a:r>
            <a:endParaRPr lang="nb-NO" dirty="0"/>
          </a:p>
          <a:p>
            <a:pPr lvl="1"/>
            <a:r>
              <a:rPr lang="nb-NO" dirty="0"/>
              <a:t>Type </a:t>
            </a:r>
            <a:r>
              <a:rPr lang="nb-NO" dirty="0" err="1"/>
              <a:t>of</a:t>
            </a:r>
            <a:r>
              <a:rPr lang="nb-NO" dirty="0"/>
              <a:t> </a:t>
            </a:r>
            <a:r>
              <a:rPr lang="nb-NO" dirty="0" err="1"/>
              <a:t>regularization</a:t>
            </a:r>
            <a:endParaRPr lang="nb-NO" dirty="0"/>
          </a:p>
          <a:p>
            <a:pPr lvl="1"/>
            <a:r>
              <a:rPr lang="nb-NO" dirty="0" err="1"/>
              <a:t>Regularization</a:t>
            </a:r>
            <a:r>
              <a:rPr lang="nb-NO" dirty="0"/>
              <a:t> </a:t>
            </a:r>
            <a:r>
              <a:rPr lang="nb-NO" dirty="0" err="1"/>
              <a:t>weight</a:t>
            </a:r>
            <a:endParaRPr lang="nb-NO" dirty="0"/>
          </a:p>
          <a:p>
            <a:pPr lvl="1"/>
            <a:r>
              <a:rPr lang="nb-NO" dirty="0" err="1"/>
              <a:t>Optimization</a:t>
            </a:r>
            <a:r>
              <a:rPr lang="nb-NO" dirty="0"/>
              <a:t> parameters</a:t>
            </a:r>
          </a:p>
          <a:p>
            <a:pPr lvl="1"/>
            <a:endParaRPr lang="nb-NO" dirty="0"/>
          </a:p>
          <a:p>
            <a:r>
              <a:rPr lang="nb-NO" dirty="0" err="1"/>
              <a:t>Validation</a:t>
            </a:r>
            <a:r>
              <a:rPr lang="nb-NO" dirty="0"/>
              <a:t> </a:t>
            </a:r>
            <a:r>
              <a:rPr lang="nb-NO" dirty="0" err="1"/>
              <a:t>cost</a:t>
            </a:r>
            <a:r>
              <a:rPr lang="nb-NO" dirty="0"/>
              <a:t> </a:t>
            </a:r>
            <a:r>
              <a:rPr lang="nb-NO" dirty="0" err="1"/>
              <a:t>function</a:t>
            </a:r>
            <a:r>
              <a:rPr lang="nb-NO" dirty="0"/>
              <a:t> is </a:t>
            </a:r>
            <a:r>
              <a:rPr lang="nb-NO" dirty="0" err="1"/>
              <a:t>unknown</a:t>
            </a:r>
            <a:r>
              <a:rPr lang="nb-NO" dirty="0"/>
              <a:t> and </a:t>
            </a:r>
            <a:r>
              <a:rPr lang="nb-NO" dirty="0" err="1"/>
              <a:t>often</a:t>
            </a:r>
            <a:r>
              <a:rPr lang="nb-NO" dirty="0"/>
              <a:t> </a:t>
            </a:r>
            <a:r>
              <a:rPr lang="nb-NO" dirty="0" err="1"/>
              <a:t>very</a:t>
            </a:r>
            <a:r>
              <a:rPr lang="nb-NO" dirty="0"/>
              <a:t> </a:t>
            </a:r>
            <a:r>
              <a:rPr lang="nb-NO" dirty="0" err="1"/>
              <a:t>complex</a:t>
            </a:r>
            <a:r>
              <a:rPr lang="nb-NO" dirty="0"/>
              <a:t>!</a:t>
            </a:r>
          </a:p>
          <a:p>
            <a:endParaRPr lang="nb-NO" dirty="0"/>
          </a:p>
          <a:p>
            <a:r>
              <a:rPr lang="nb-NO" dirty="0"/>
              <a:t>For </a:t>
            </a:r>
            <a:r>
              <a:rPr lang="nb-NO" dirty="0" err="1"/>
              <a:t>other</a:t>
            </a:r>
            <a:r>
              <a:rPr lang="nb-NO" dirty="0"/>
              <a:t> </a:t>
            </a:r>
            <a:r>
              <a:rPr lang="nb-NO" dirty="0" err="1"/>
              <a:t>algorithms</a:t>
            </a:r>
            <a:r>
              <a:rPr lang="nb-NO" dirty="0"/>
              <a:t> (</a:t>
            </a:r>
            <a:r>
              <a:rPr lang="nb-NO" dirty="0" err="1"/>
              <a:t>eg</a:t>
            </a:r>
            <a:r>
              <a:rPr lang="nb-NO" dirty="0"/>
              <a:t> Neural Networks), </a:t>
            </a:r>
            <a:r>
              <a:rPr lang="nb-NO" dirty="0" err="1"/>
              <a:t>the</a:t>
            </a:r>
            <a:r>
              <a:rPr lang="nb-NO" dirty="0"/>
              <a:t> list </a:t>
            </a:r>
            <a:r>
              <a:rPr lang="nb-NO" dirty="0" err="1"/>
              <a:t>can</a:t>
            </a:r>
            <a:r>
              <a:rPr lang="nb-NO" dirty="0"/>
              <a:t> be </a:t>
            </a:r>
            <a:r>
              <a:rPr lang="nb-NO" dirty="0" err="1"/>
              <a:t>quite</a:t>
            </a:r>
            <a:r>
              <a:rPr lang="nb-NO" dirty="0"/>
              <a:t> </a:t>
            </a:r>
            <a:r>
              <a:rPr lang="nb-NO" dirty="0" err="1"/>
              <a:t>long</a:t>
            </a:r>
            <a:r>
              <a:rPr lang="nb-NO" dirty="0"/>
              <a:t>!</a:t>
            </a:r>
          </a:p>
          <a:p>
            <a:pPr lvl="1"/>
            <a:endParaRPr lang="nb-NO" dirty="0"/>
          </a:p>
        </p:txBody>
      </p:sp>
      <p:pic>
        <p:nvPicPr>
          <p:cNvPr id="7" name="Content Placeholder 6">
            <a:extLst>
              <a:ext uri="{FF2B5EF4-FFF2-40B4-BE49-F238E27FC236}">
                <a16:creationId xmlns:a16="http://schemas.microsoft.com/office/drawing/2014/main" id="{3A4946B0-C14D-9BBE-44C5-B25C2AFC97C9}"/>
              </a:ext>
            </a:extLst>
          </p:cNvPr>
          <p:cNvPicPr>
            <a:picLocks noGrp="1" noChangeAspect="1"/>
          </p:cNvPicPr>
          <p:nvPr>
            <p:ph sz="half" idx="2"/>
          </p:nvPr>
        </p:nvPicPr>
        <p:blipFill>
          <a:blip r:embed="rId2"/>
          <a:stretch>
            <a:fillRect/>
          </a:stretch>
        </p:blipFill>
        <p:spPr>
          <a:xfrm>
            <a:off x="6454775" y="2191597"/>
            <a:ext cx="5040313" cy="3555894"/>
          </a:xfrm>
          <a:prstGeom prst="rect">
            <a:avLst/>
          </a:prstGeom>
        </p:spPr>
      </p:pic>
      <p:sp>
        <p:nvSpPr>
          <p:cNvPr id="5" name="Slide Number Placeholder 4">
            <a:extLst>
              <a:ext uri="{FF2B5EF4-FFF2-40B4-BE49-F238E27FC236}">
                <a16:creationId xmlns:a16="http://schemas.microsoft.com/office/drawing/2014/main" id="{4EA9D696-3A9D-E2C9-FB3A-62BEFFB1FB36}"/>
              </a:ext>
            </a:extLst>
          </p:cNvPr>
          <p:cNvSpPr>
            <a:spLocks noGrp="1"/>
          </p:cNvSpPr>
          <p:nvPr>
            <p:ph type="sldNum" sz="quarter" idx="12"/>
          </p:nvPr>
        </p:nvSpPr>
        <p:spPr/>
        <p:txBody>
          <a:bodyPr/>
          <a:lstStyle/>
          <a:p>
            <a:fld id="{5D1E5300-FC0F-4317-A193-EF6CE9E6F7B5}" type="slidenum">
              <a:rPr lang="en-GB" smtClean="0"/>
              <a:pPr/>
              <a:t>106</a:t>
            </a:fld>
            <a:r>
              <a:rPr lang="en-GB"/>
              <a:t>  |  </a:t>
            </a:r>
            <a:endParaRPr lang="en-GB" noProof="0" dirty="0"/>
          </a:p>
        </p:txBody>
      </p:sp>
    </p:spTree>
    <p:extLst>
      <p:ext uri="{BB962C8B-B14F-4D97-AF65-F5344CB8AC3E}">
        <p14:creationId xmlns:p14="http://schemas.microsoft.com/office/powerpoint/2010/main" val="37870164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A511-E62B-4D2E-78DC-39F0DAE49FD7}"/>
              </a:ext>
            </a:extLst>
          </p:cNvPr>
          <p:cNvSpPr>
            <a:spLocks noGrp="1"/>
          </p:cNvSpPr>
          <p:nvPr>
            <p:ph type="title"/>
          </p:nvPr>
        </p:nvSpPr>
        <p:spPr/>
        <p:txBody>
          <a:bodyPr/>
          <a:lstStyle/>
          <a:p>
            <a:r>
              <a:rPr lang="nb-NO" dirty="0"/>
              <a:t>Grid </a:t>
            </a:r>
            <a:r>
              <a:rPr lang="nb-NO" dirty="0" err="1"/>
              <a:t>vs.Random</a:t>
            </a:r>
            <a:r>
              <a:rPr lang="nb-NO" dirty="0"/>
              <a:t> </a:t>
            </a:r>
            <a:r>
              <a:rPr lang="nb-NO" dirty="0" err="1"/>
              <a:t>search</a:t>
            </a:r>
            <a:endParaRPr lang="nb-NO" dirty="0"/>
          </a:p>
        </p:txBody>
      </p:sp>
      <p:sp>
        <p:nvSpPr>
          <p:cNvPr id="5" name="Slide Number Placeholder 4">
            <a:extLst>
              <a:ext uri="{FF2B5EF4-FFF2-40B4-BE49-F238E27FC236}">
                <a16:creationId xmlns:a16="http://schemas.microsoft.com/office/drawing/2014/main" id="{C6876334-8D76-0DF0-7CBA-B6CB1329F2DE}"/>
              </a:ext>
            </a:extLst>
          </p:cNvPr>
          <p:cNvSpPr>
            <a:spLocks noGrp="1"/>
          </p:cNvSpPr>
          <p:nvPr>
            <p:ph type="sldNum" sz="quarter" idx="12"/>
          </p:nvPr>
        </p:nvSpPr>
        <p:spPr/>
        <p:txBody>
          <a:bodyPr/>
          <a:lstStyle/>
          <a:p>
            <a:fld id="{5D1E5300-FC0F-4317-A193-EF6CE9E6F7B5}" type="slidenum">
              <a:rPr lang="en-GB" smtClean="0"/>
              <a:pPr/>
              <a:t>107</a:t>
            </a:fld>
            <a:r>
              <a:rPr lang="en-GB"/>
              <a:t>  |  </a:t>
            </a:r>
            <a:endParaRPr lang="en-GB" noProof="0" dirty="0"/>
          </a:p>
        </p:txBody>
      </p:sp>
      <p:pic>
        <p:nvPicPr>
          <p:cNvPr id="1032" name="Picture 8" descr="Comparison between (a) grid search; and (b) random search for ...">
            <a:extLst>
              <a:ext uri="{FF2B5EF4-FFF2-40B4-BE49-F238E27FC236}">
                <a16:creationId xmlns:a16="http://schemas.microsoft.com/office/drawing/2014/main" id="{B7AC9936-4DEA-5D11-B2C2-FAF1AD7FF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008" y="1754452"/>
            <a:ext cx="8287984" cy="419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42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035B-84EA-C891-FAB5-62B66AFC368D}"/>
              </a:ext>
            </a:extLst>
          </p:cNvPr>
          <p:cNvSpPr>
            <a:spLocks noGrp="1"/>
          </p:cNvSpPr>
          <p:nvPr>
            <p:ph type="title"/>
          </p:nvPr>
        </p:nvSpPr>
        <p:spPr/>
        <p:txBody>
          <a:bodyPr/>
          <a:lstStyle/>
          <a:p>
            <a:r>
              <a:rPr lang="nb-NO" dirty="0" err="1"/>
              <a:t>Optimized</a:t>
            </a:r>
            <a:r>
              <a:rPr lang="nb-NO" dirty="0"/>
              <a:t> </a:t>
            </a:r>
            <a:r>
              <a:rPr lang="nb-NO" dirty="0" err="1"/>
              <a:t>strategies</a:t>
            </a:r>
            <a:r>
              <a:rPr lang="nb-NO" dirty="0"/>
              <a:t> (</a:t>
            </a:r>
            <a:r>
              <a:rPr lang="nb-NO" dirty="0" err="1"/>
              <a:t>advanced</a:t>
            </a:r>
            <a:r>
              <a:rPr lang="nb-NO" dirty="0"/>
              <a:t>)</a:t>
            </a:r>
          </a:p>
        </p:txBody>
      </p:sp>
      <p:sp>
        <p:nvSpPr>
          <p:cNvPr id="3" name="Content Placeholder 2">
            <a:extLst>
              <a:ext uri="{FF2B5EF4-FFF2-40B4-BE49-F238E27FC236}">
                <a16:creationId xmlns:a16="http://schemas.microsoft.com/office/drawing/2014/main" id="{D5BF6140-FB52-5267-2A8B-C22DB3B3D7A3}"/>
              </a:ext>
            </a:extLst>
          </p:cNvPr>
          <p:cNvSpPr>
            <a:spLocks noGrp="1"/>
          </p:cNvSpPr>
          <p:nvPr>
            <p:ph sz="half" idx="1"/>
          </p:nvPr>
        </p:nvSpPr>
        <p:spPr/>
        <p:txBody>
          <a:bodyPr/>
          <a:lstStyle/>
          <a:p>
            <a:r>
              <a:rPr lang="nb-NO" dirty="0" err="1"/>
              <a:t>Tree</a:t>
            </a:r>
            <a:r>
              <a:rPr lang="nb-NO" dirty="0"/>
              <a:t> </a:t>
            </a:r>
            <a:r>
              <a:rPr lang="nb-NO" dirty="0" err="1"/>
              <a:t>of</a:t>
            </a:r>
            <a:r>
              <a:rPr lang="nb-NO" dirty="0"/>
              <a:t> </a:t>
            </a:r>
            <a:r>
              <a:rPr lang="nb-NO" dirty="0" err="1"/>
              <a:t>Parzen</a:t>
            </a:r>
            <a:r>
              <a:rPr lang="nb-NO" dirty="0"/>
              <a:t> Estimators</a:t>
            </a:r>
          </a:p>
          <a:p>
            <a:endParaRPr lang="nb-NO" dirty="0"/>
          </a:p>
          <a:p>
            <a:pPr lvl="1"/>
            <a:r>
              <a:rPr lang="nb-NO" dirty="0"/>
              <a:t>Start up as a random </a:t>
            </a:r>
            <a:r>
              <a:rPr lang="nb-NO" dirty="0" err="1"/>
              <a:t>search</a:t>
            </a:r>
            <a:r>
              <a:rPr lang="nb-NO" dirty="0"/>
              <a:t> {par</a:t>
            </a:r>
            <a:r>
              <a:rPr lang="nb-NO" baseline="-25000" dirty="0"/>
              <a:t>1</a:t>
            </a:r>
            <a:r>
              <a:rPr lang="nb-NO" dirty="0"/>
              <a:t>, par</a:t>
            </a:r>
            <a:r>
              <a:rPr lang="nb-NO" baseline="-25000" dirty="0"/>
              <a:t>2</a:t>
            </a:r>
            <a:r>
              <a:rPr lang="nb-NO" dirty="0"/>
              <a:t>, …, </a:t>
            </a:r>
            <a:r>
              <a:rPr lang="nb-NO" dirty="0" err="1"/>
              <a:t>cost</a:t>
            </a:r>
            <a:r>
              <a:rPr lang="nb-NO" dirty="0"/>
              <a:t>}</a:t>
            </a:r>
          </a:p>
          <a:p>
            <a:pPr lvl="1"/>
            <a:endParaRPr lang="nb-NO" dirty="0"/>
          </a:p>
          <a:p>
            <a:pPr lvl="1"/>
            <a:r>
              <a:rPr lang="nb-NO" dirty="0" err="1"/>
              <a:t>Calculate</a:t>
            </a:r>
            <a:r>
              <a:rPr lang="nb-NO" dirty="0"/>
              <a:t>  in </a:t>
            </a:r>
            <a:r>
              <a:rPr lang="nb-NO" dirty="0" err="1"/>
              <a:t>the</a:t>
            </a:r>
            <a:r>
              <a:rPr lang="nb-NO" dirty="0"/>
              <a:t> hyperparameter </a:t>
            </a:r>
            <a:r>
              <a:rPr lang="nb-NO" dirty="0" err="1"/>
              <a:t>space</a:t>
            </a:r>
            <a:r>
              <a:rPr lang="nb-NO" dirty="0"/>
              <a:t> an «</a:t>
            </a:r>
            <a:r>
              <a:rPr lang="nb-NO" dirty="0" err="1"/>
              <a:t>Expected</a:t>
            </a:r>
            <a:r>
              <a:rPr lang="nb-NO" dirty="0"/>
              <a:t> </a:t>
            </a:r>
            <a:r>
              <a:rPr lang="nb-NO" dirty="0" err="1"/>
              <a:t>Improvement</a:t>
            </a:r>
            <a:r>
              <a:rPr lang="nb-NO" dirty="0"/>
              <a:t>» </a:t>
            </a:r>
            <a:r>
              <a:rPr lang="nb-NO" dirty="0" err="1"/>
              <a:t>surface</a:t>
            </a:r>
            <a:r>
              <a:rPr lang="nb-NO" dirty="0"/>
              <a:t>, and sample </a:t>
            </a:r>
            <a:r>
              <a:rPr lang="nb-NO" dirty="0" err="1"/>
              <a:t>the</a:t>
            </a:r>
            <a:r>
              <a:rPr lang="nb-NO" dirty="0"/>
              <a:t> </a:t>
            </a:r>
            <a:r>
              <a:rPr lang="nb-NO" dirty="0" err="1"/>
              <a:t>next</a:t>
            </a:r>
            <a:r>
              <a:rPr lang="nb-NO" dirty="0"/>
              <a:t> sample </a:t>
            </a:r>
            <a:r>
              <a:rPr lang="nb-NO" dirty="0" err="1"/>
              <a:t>according</a:t>
            </a:r>
            <a:r>
              <a:rPr lang="nb-NO" dirty="0"/>
              <a:t> </a:t>
            </a:r>
            <a:r>
              <a:rPr lang="nb-NO" dirty="0" err="1"/>
              <a:t>with</a:t>
            </a:r>
            <a:r>
              <a:rPr lang="nb-NO" dirty="0"/>
              <a:t> </a:t>
            </a:r>
            <a:r>
              <a:rPr lang="nb-NO" dirty="0" err="1"/>
              <a:t>this</a:t>
            </a:r>
            <a:r>
              <a:rPr lang="nb-NO" dirty="0"/>
              <a:t> </a:t>
            </a:r>
            <a:r>
              <a:rPr lang="nb-NO" dirty="0" err="1"/>
              <a:t>surface</a:t>
            </a:r>
            <a:endParaRPr lang="nb-NO" dirty="0"/>
          </a:p>
          <a:p>
            <a:pPr lvl="1"/>
            <a:endParaRPr lang="nb-NO" dirty="0"/>
          </a:p>
          <a:p>
            <a:pPr lvl="1"/>
            <a:r>
              <a:rPr lang="nb-NO" dirty="0"/>
              <a:t>The </a:t>
            </a:r>
            <a:r>
              <a:rPr lang="nb-NO" dirty="0" err="1"/>
              <a:t>method</a:t>
            </a:r>
            <a:r>
              <a:rPr lang="nb-NO" dirty="0"/>
              <a:t> </a:t>
            </a:r>
            <a:r>
              <a:rPr lang="nb-NO" dirty="0" err="1"/>
              <a:t>concentrates</a:t>
            </a:r>
            <a:r>
              <a:rPr lang="nb-NO" dirty="0"/>
              <a:t> sampling </a:t>
            </a:r>
            <a:r>
              <a:rPr lang="nb-NO" dirty="0" err="1"/>
              <a:t>of</a:t>
            </a:r>
            <a:r>
              <a:rPr lang="nb-NO" dirty="0"/>
              <a:t> regions </a:t>
            </a:r>
            <a:r>
              <a:rPr lang="nb-NO" dirty="0" err="1"/>
              <a:t>with</a:t>
            </a:r>
            <a:r>
              <a:rPr lang="nb-NO" dirty="0"/>
              <a:t> </a:t>
            </a:r>
            <a:r>
              <a:rPr lang="nb-NO" dirty="0" err="1"/>
              <a:t>lowest</a:t>
            </a:r>
            <a:r>
              <a:rPr lang="nb-NO" dirty="0"/>
              <a:t> </a:t>
            </a:r>
            <a:r>
              <a:rPr lang="nb-NO" dirty="0" err="1"/>
              <a:t>values</a:t>
            </a:r>
            <a:r>
              <a:rPr lang="nb-NO" dirty="0"/>
              <a:t> </a:t>
            </a:r>
            <a:r>
              <a:rPr lang="nb-NO" dirty="0" err="1"/>
              <a:t>already</a:t>
            </a:r>
            <a:r>
              <a:rPr lang="nb-NO" dirty="0"/>
              <a:t> </a:t>
            </a:r>
            <a:r>
              <a:rPr lang="nb-NO" dirty="0" err="1"/>
              <a:t>found</a:t>
            </a:r>
            <a:endParaRPr lang="nb-NO" dirty="0"/>
          </a:p>
          <a:p>
            <a:pPr lvl="1"/>
            <a:endParaRPr lang="nb-NO" dirty="0"/>
          </a:p>
          <a:p>
            <a:pPr lvl="1"/>
            <a:r>
              <a:rPr lang="nb-NO" dirty="0" err="1"/>
              <a:t>Specialized</a:t>
            </a:r>
            <a:r>
              <a:rPr lang="nb-NO" dirty="0"/>
              <a:t> </a:t>
            </a:r>
            <a:r>
              <a:rPr lang="nb-NO" dirty="0" err="1"/>
              <a:t>libraries</a:t>
            </a:r>
            <a:endParaRPr lang="nb-NO" dirty="0"/>
          </a:p>
          <a:p>
            <a:pPr lvl="1"/>
            <a:endParaRPr lang="nb-NO" dirty="0"/>
          </a:p>
        </p:txBody>
      </p:sp>
      <p:sp>
        <p:nvSpPr>
          <p:cNvPr id="5" name="Slide Number Placeholder 4">
            <a:extLst>
              <a:ext uri="{FF2B5EF4-FFF2-40B4-BE49-F238E27FC236}">
                <a16:creationId xmlns:a16="http://schemas.microsoft.com/office/drawing/2014/main" id="{41A04F1A-CC24-F15D-711D-CCC8A12832E5}"/>
              </a:ext>
            </a:extLst>
          </p:cNvPr>
          <p:cNvSpPr>
            <a:spLocks noGrp="1"/>
          </p:cNvSpPr>
          <p:nvPr>
            <p:ph type="sldNum" sz="quarter" idx="12"/>
          </p:nvPr>
        </p:nvSpPr>
        <p:spPr/>
        <p:txBody>
          <a:bodyPr/>
          <a:lstStyle/>
          <a:p>
            <a:fld id="{5D1E5300-FC0F-4317-A193-EF6CE9E6F7B5}" type="slidenum">
              <a:rPr lang="en-GB" smtClean="0"/>
              <a:pPr/>
              <a:t>108</a:t>
            </a:fld>
            <a:r>
              <a:rPr lang="en-GB"/>
              <a:t>  |  </a:t>
            </a:r>
            <a:endParaRPr lang="en-GB" noProof="0" dirty="0"/>
          </a:p>
        </p:txBody>
      </p:sp>
      <p:pic>
        <p:nvPicPr>
          <p:cNvPr id="2050" name="Picture 2" descr="Part S. Hyperparameter Optimization - Deep Learning Bible - 2 ...">
            <a:extLst>
              <a:ext uri="{FF2B5EF4-FFF2-40B4-BE49-F238E27FC236}">
                <a16:creationId xmlns:a16="http://schemas.microsoft.com/office/drawing/2014/main" id="{DE585DD3-505B-6328-5FB4-3FF20D4DB2B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54775" y="2290490"/>
            <a:ext cx="5040313" cy="3358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797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4339-6320-CC9C-5279-B5455D6F506C}"/>
              </a:ext>
            </a:extLst>
          </p:cNvPr>
          <p:cNvSpPr>
            <a:spLocks noGrp="1"/>
          </p:cNvSpPr>
          <p:nvPr>
            <p:ph type="title"/>
          </p:nvPr>
        </p:nvSpPr>
        <p:spPr/>
        <p:txBody>
          <a:bodyPr/>
          <a:lstStyle/>
          <a:p>
            <a:r>
              <a:rPr lang="nb-NO" dirty="0"/>
              <a:t>A real </a:t>
            </a:r>
            <a:r>
              <a:rPr lang="nb-NO" dirty="0" err="1"/>
              <a:t>example</a:t>
            </a:r>
            <a:r>
              <a:rPr lang="nb-NO" dirty="0"/>
              <a:t>: be </a:t>
            </a:r>
            <a:r>
              <a:rPr lang="nb-NO" dirty="0" err="1"/>
              <a:t>aware</a:t>
            </a:r>
            <a:r>
              <a:rPr lang="nb-NO" dirty="0"/>
              <a:t> </a:t>
            </a:r>
            <a:r>
              <a:rPr lang="nb-NO" dirty="0" err="1"/>
              <a:t>that</a:t>
            </a:r>
            <a:r>
              <a:rPr lang="nb-NO" dirty="0"/>
              <a:t> </a:t>
            </a:r>
            <a:r>
              <a:rPr lang="nb-NO" dirty="0" err="1"/>
              <a:t>many</a:t>
            </a:r>
            <a:r>
              <a:rPr lang="nb-NO" dirty="0"/>
              <a:t> </a:t>
            </a:r>
            <a:r>
              <a:rPr lang="nb-NO" dirty="0" err="1"/>
              <a:t>methods</a:t>
            </a:r>
            <a:r>
              <a:rPr lang="nb-NO" dirty="0"/>
              <a:t> have </a:t>
            </a:r>
            <a:r>
              <a:rPr lang="nb-NO" dirty="0" err="1"/>
              <a:t>randomness</a:t>
            </a:r>
            <a:r>
              <a:rPr lang="nb-NO" dirty="0"/>
              <a:t> </a:t>
            </a:r>
          </a:p>
        </p:txBody>
      </p:sp>
      <p:sp>
        <p:nvSpPr>
          <p:cNvPr id="5" name="Slide Number Placeholder 4">
            <a:extLst>
              <a:ext uri="{FF2B5EF4-FFF2-40B4-BE49-F238E27FC236}">
                <a16:creationId xmlns:a16="http://schemas.microsoft.com/office/drawing/2014/main" id="{F5ACB589-05F0-BE32-B9D1-4BF5DAA412BF}"/>
              </a:ext>
            </a:extLst>
          </p:cNvPr>
          <p:cNvSpPr>
            <a:spLocks noGrp="1"/>
          </p:cNvSpPr>
          <p:nvPr>
            <p:ph type="sldNum" sz="quarter" idx="12"/>
          </p:nvPr>
        </p:nvSpPr>
        <p:spPr/>
        <p:txBody>
          <a:bodyPr/>
          <a:lstStyle/>
          <a:p>
            <a:fld id="{5D1E5300-FC0F-4317-A193-EF6CE9E6F7B5}" type="slidenum">
              <a:rPr lang="en-GB" smtClean="0"/>
              <a:pPr/>
              <a:t>109</a:t>
            </a:fld>
            <a:r>
              <a:rPr lang="en-GB"/>
              <a:t>  |  </a:t>
            </a:r>
            <a:endParaRPr lang="en-GB" noProof="0" dirty="0"/>
          </a:p>
        </p:txBody>
      </p:sp>
      <p:pic>
        <p:nvPicPr>
          <p:cNvPr id="6" name="Picture 5">
            <a:extLst>
              <a:ext uri="{FF2B5EF4-FFF2-40B4-BE49-F238E27FC236}">
                <a16:creationId xmlns:a16="http://schemas.microsoft.com/office/drawing/2014/main" id="{47B6DCB2-2B83-E88B-1EA4-1334D5ADEF12}"/>
              </a:ext>
            </a:extLst>
          </p:cNvPr>
          <p:cNvPicPr>
            <a:picLocks noChangeAspect="1"/>
          </p:cNvPicPr>
          <p:nvPr/>
        </p:nvPicPr>
        <p:blipFill>
          <a:blip r:embed="rId2"/>
          <a:stretch>
            <a:fillRect/>
          </a:stretch>
        </p:blipFill>
        <p:spPr>
          <a:xfrm>
            <a:off x="583039" y="1547662"/>
            <a:ext cx="2400000" cy="1800000"/>
          </a:xfrm>
          <a:prstGeom prst="rect">
            <a:avLst/>
          </a:prstGeom>
        </p:spPr>
      </p:pic>
      <p:pic>
        <p:nvPicPr>
          <p:cNvPr id="7" name="Picture 6">
            <a:extLst>
              <a:ext uri="{FF2B5EF4-FFF2-40B4-BE49-F238E27FC236}">
                <a16:creationId xmlns:a16="http://schemas.microsoft.com/office/drawing/2014/main" id="{6615A932-AACC-1BEC-3F8A-19069B944838}"/>
              </a:ext>
            </a:extLst>
          </p:cNvPr>
          <p:cNvPicPr>
            <a:picLocks noChangeAspect="1"/>
          </p:cNvPicPr>
          <p:nvPr/>
        </p:nvPicPr>
        <p:blipFill>
          <a:blip r:embed="rId3"/>
          <a:stretch>
            <a:fillRect/>
          </a:stretch>
        </p:blipFill>
        <p:spPr>
          <a:xfrm>
            <a:off x="3216275" y="1547662"/>
            <a:ext cx="2394457" cy="1800000"/>
          </a:xfrm>
          <a:prstGeom prst="rect">
            <a:avLst/>
          </a:prstGeom>
        </p:spPr>
      </p:pic>
      <p:pic>
        <p:nvPicPr>
          <p:cNvPr id="8" name="Picture 7">
            <a:extLst>
              <a:ext uri="{FF2B5EF4-FFF2-40B4-BE49-F238E27FC236}">
                <a16:creationId xmlns:a16="http://schemas.microsoft.com/office/drawing/2014/main" id="{23713BD0-AC64-65AE-FBD3-CC778B1AB5E1}"/>
              </a:ext>
            </a:extLst>
          </p:cNvPr>
          <p:cNvPicPr>
            <a:picLocks noChangeAspect="1"/>
          </p:cNvPicPr>
          <p:nvPr/>
        </p:nvPicPr>
        <p:blipFill>
          <a:blip r:embed="rId4"/>
          <a:stretch>
            <a:fillRect/>
          </a:stretch>
        </p:blipFill>
        <p:spPr>
          <a:xfrm>
            <a:off x="5779303" y="1547662"/>
            <a:ext cx="2389016" cy="1800000"/>
          </a:xfrm>
          <a:prstGeom prst="rect">
            <a:avLst/>
          </a:prstGeom>
        </p:spPr>
      </p:pic>
      <p:pic>
        <p:nvPicPr>
          <p:cNvPr id="9" name="Picture 8">
            <a:extLst>
              <a:ext uri="{FF2B5EF4-FFF2-40B4-BE49-F238E27FC236}">
                <a16:creationId xmlns:a16="http://schemas.microsoft.com/office/drawing/2014/main" id="{1F6D2E3E-A2F8-0C76-C3BD-5111A1F50B27}"/>
              </a:ext>
            </a:extLst>
          </p:cNvPr>
          <p:cNvPicPr>
            <a:picLocks noChangeAspect="1"/>
          </p:cNvPicPr>
          <p:nvPr/>
        </p:nvPicPr>
        <p:blipFill>
          <a:blip r:embed="rId5"/>
          <a:stretch>
            <a:fillRect/>
          </a:stretch>
        </p:blipFill>
        <p:spPr>
          <a:xfrm>
            <a:off x="8336892" y="1547663"/>
            <a:ext cx="2394457" cy="1800000"/>
          </a:xfrm>
          <a:prstGeom prst="rect">
            <a:avLst/>
          </a:prstGeom>
        </p:spPr>
      </p:pic>
      <p:pic>
        <p:nvPicPr>
          <p:cNvPr id="10" name="Picture 9">
            <a:extLst>
              <a:ext uri="{FF2B5EF4-FFF2-40B4-BE49-F238E27FC236}">
                <a16:creationId xmlns:a16="http://schemas.microsoft.com/office/drawing/2014/main" id="{634997E1-0F2C-05C5-23F6-0295359563F3}"/>
              </a:ext>
            </a:extLst>
          </p:cNvPr>
          <p:cNvPicPr>
            <a:picLocks noChangeAspect="1"/>
          </p:cNvPicPr>
          <p:nvPr/>
        </p:nvPicPr>
        <p:blipFill>
          <a:blip r:embed="rId6"/>
          <a:stretch>
            <a:fillRect/>
          </a:stretch>
        </p:blipFill>
        <p:spPr>
          <a:xfrm>
            <a:off x="1303826" y="3813810"/>
            <a:ext cx="2383448" cy="1800000"/>
          </a:xfrm>
          <a:prstGeom prst="rect">
            <a:avLst/>
          </a:prstGeom>
        </p:spPr>
      </p:pic>
      <p:pic>
        <p:nvPicPr>
          <p:cNvPr id="11" name="Picture 10">
            <a:extLst>
              <a:ext uri="{FF2B5EF4-FFF2-40B4-BE49-F238E27FC236}">
                <a16:creationId xmlns:a16="http://schemas.microsoft.com/office/drawing/2014/main" id="{C98A2B4B-5A28-7139-1E1E-4F1D96748691}"/>
              </a:ext>
            </a:extLst>
          </p:cNvPr>
          <p:cNvPicPr>
            <a:picLocks noChangeAspect="1"/>
          </p:cNvPicPr>
          <p:nvPr/>
        </p:nvPicPr>
        <p:blipFill>
          <a:blip r:embed="rId7"/>
          <a:stretch>
            <a:fillRect/>
          </a:stretch>
        </p:blipFill>
        <p:spPr>
          <a:xfrm>
            <a:off x="8041987" y="3558976"/>
            <a:ext cx="2394457" cy="1800000"/>
          </a:xfrm>
          <a:prstGeom prst="rect">
            <a:avLst/>
          </a:prstGeom>
        </p:spPr>
      </p:pic>
      <p:pic>
        <p:nvPicPr>
          <p:cNvPr id="12" name="Picture 11">
            <a:extLst>
              <a:ext uri="{FF2B5EF4-FFF2-40B4-BE49-F238E27FC236}">
                <a16:creationId xmlns:a16="http://schemas.microsoft.com/office/drawing/2014/main" id="{CDA016E0-5410-A135-7D63-E26AA60C5566}"/>
              </a:ext>
            </a:extLst>
          </p:cNvPr>
          <p:cNvPicPr>
            <a:picLocks noChangeAspect="1"/>
          </p:cNvPicPr>
          <p:nvPr/>
        </p:nvPicPr>
        <p:blipFill>
          <a:blip r:embed="rId8"/>
          <a:stretch>
            <a:fillRect/>
          </a:stretch>
        </p:blipFill>
        <p:spPr>
          <a:xfrm>
            <a:off x="4849933" y="3337564"/>
            <a:ext cx="2394457" cy="1800000"/>
          </a:xfrm>
          <a:prstGeom prst="rect">
            <a:avLst/>
          </a:prstGeom>
        </p:spPr>
      </p:pic>
      <p:cxnSp>
        <p:nvCxnSpPr>
          <p:cNvPr id="13" name="Straight Arrow Connector 12">
            <a:extLst>
              <a:ext uri="{FF2B5EF4-FFF2-40B4-BE49-F238E27FC236}">
                <a16:creationId xmlns:a16="http://schemas.microsoft.com/office/drawing/2014/main" id="{86CFE398-03C6-7FD6-4938-56BB819CB639}"/>
              </a:ext>
            </a:extLst>
          </p:cNvPr>
          <p:cNvCxnSpPr>
            <a:cxnSpLocks/>
          </p:cNvCxnSpPr>
          <p:nvPr/>
        </p:nvCxnSpPr>
        <p:spPr>
          <a:xfrm flipH="1">
            <a:off x="3216275" y="4059237"/>
            <a:ext cx="2879725" cy="9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049B67-DD06-09A9-5897-49F437D6EB9C}"/>
              </a:ext>
            </a:extLst>
          </p:cNvPr>
          <p:cNvCxnSpPr>
            <a:cxnSpLocks/>
          </p:cNvCxnSpPr>
          <p:nvPr/>
        </p:nvCxnSpPr>
        <p:spPr>
          <a:xfrm>
            <a:off x="6816725" y="3968750"/>
            <a:ext cx="2159000" cy="180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6504938-2537-D190-6CA2-879D7962E5D8}"/>
              </a:ext>
            </a:extLst>
          </p:cNvPr>
          <p:cNvPicPr>
            <a:picLocks noChangeAspect="1"/>
          </p:cNvPicPr>
          <p:nvPr/>
        </p:nvPicPr>
        <p:blipFill>
          <a:blip r:embed="rId9"/>
          <a:stretch>
            <a:fillRect/>
          </a:stretch>
        </p:blipFill>
        <p:spPr>
          <a:xfrm>
            <a:off x="4849932" y="5048250"/>
            <a:ext cx="2394457" cy="1800000"/>
          </a:xfrm>
          <a:prstGeom prst="rect">
            <a:avLst/>
          </a:prstGeom>
        </p:spPr>
      </p:pic>
      <p:sp>
        <p:nvSpPr>
          <p:cNvPr id="16" name="Oval 15">
            <a:extLst>
              <a:ext uri="{FF2B5EF4-FFF2-40B4-BE49-F238E27FC236}">
                <a16:creationId xmlns:a16="http://schemas.microsoft.com/office/drawing/2014/main" id="{A8D7D967-3A5D-7E04-A707-4E5D0F3AD4B1}"/>
              </a:ext>
            </a:extLst>
          </p:cNvPr>
          <p:cNvSpPr/>
          <p:nvPr/>
        </p:nvSpPr>
        <p:spPr>
          <a:xfrm>
            <a:off x="7854830" y="3357562"/>
            <a:ext cx="2916358" cy="2051441"/>
          </a:xfrm>
          <a:prstGeom prst="ellipse">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455BDFAF-CAC6-74A4-47A3-D449CAF32D92}"/>
              </a:ext>
            </a:extLst>
          </p:cNvPr>
          <p:cNvSpPr/>
          <p:nvPr/>
        </p:nvSpPr>
        <p:spPr>
          <a:xfrm>
            <a:off x="4837113" y="4889533"/>
            <a:ext cx="2916358" cy="2051441"/>
          </a:xfrm>
          <a:prstGeom prst="ellipse">
            <a:avLst/>
          </a:pr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3837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CCECEC-1354-DC32-511E-7A79F5E30F1C}"/>
              </a:ext>
            </a:extLst>
          </p:cNvPr>
          <p:cNvSpPr/>
          <p:nvPr/>
        </p:nvSpPr>
        <p:spPr>
          <a:xfrm>
            <a:off x="7270041" y="4475408"/>
            <a:ext cx="3174725" cy="1938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EB783B63-4CFA-37E9-4B17-F82A5D7D4A9C}"/>
              </a:ext>
            </a:extLst>
          </p:cNvPr>
          <p:cNvSpPr>
            <a:spLocks noGrp="1"/>
          </p:cNvSpPr>
          <p:nvPr>
            <p:ph type="title"/>
          </p:nvPr>
        </p:nvSpPr>
        <p:spPr/>
        <p:txBody>
          <a:bodyPr/>
          <a:lstStyle/>
          <a:p>
            <a:r>
              <a:rPr lang="nb-NO" dirty="0" err="1"/>
              <a:t>Common</a:t>
            </a:r>
            <a:r>
              <a:rPr lang="nb-NO" dirty="0"/>
              <a:t> </a:t>
            </a:r>
            <a:r>
              <a:rPr lang="nb-NO" dirty="0" err="1"/>
              <a:t>applications</a:t>
            </a:r>
            <a:r>
              <a:rPr lang="nb-NO" dirty="0"/>
              <a:t> </a:t>
            </a:r>
            <a:r>
              <a:rPr lang="nb-NO" dirty="0" err="1"/>
              <a:t>of</a:t>
            </a:r>
            <a:r>
              <a:rPr lang="nb-NO" dirty="0"/>
              <a:t> </a:t>
            </a:r>
            <a:r>
              <a:rPr lang="nb-NO" dirty="0" err="1"/>
              <a:t>classification</a:t>
            </a:r>
            <a:r>
              <a:rPr lang="nb-NO" dirty="0"/>
              <a:t> (</a:t>
            </a:r>
            <a:r>
              <a:rPr lang="nb-NO" dirty="0" err="1"/>
              <a:t>geosciences</a:t>
            </a:r>
            <a:r>
              <a:rPr lang="nb-NO" dirty="0"/>
              <a:t>)</a:t>
            </a:r>
          </a:p>
        </p:txBody>
      </p:sp>
      <p:sp>
        <p:nvSpPr>
          <p:cNvPr id="5" name="Slide Number Placeholder 4">
            <a:extLst>
              <a:ext uri="{FF2B5EF4-FFF2-40B4-BE49-F238E27FC236}">
                <a16:creationId xmlns:a16="http://schemas.microsoft.com/office/drawing/2014/main" id="{B41A83D2-D370-8BEA-FBE8-E8586B2F8889}"/>
              </a:ext>
            </a:extLst>
          </p:cNvPr>
          <p:cNvSpPr>
            <a:spLocks noGrp="1"/>
          </p:cNvSpPr>
          <p:nvPr>
            <p:ph type="sldNum" sz="quarter" idx="12"/>
          </p:nvPr>
        </p:nvSpPr>
        <p:spPr/>
        <p:txBody>
          <a:bodyPr/>
          <a:lstStyle/>
          <a:p>
            <a:fld id="{5D1E5300-FC0F-4317-A193-EF6CE9E6F7B5}" type="slidenum">
              <a:rPr lang="en-GB" smtClean="0"/>
              <a:pPr/>
              <a:t>11</a:t>
            </a:fld>
            <a:r>
              <a:rPr lang="en-GB"/>
              <a:t>  |  </a:t>
            </a:r>
            <a:endParaRPr lang="en-GB" noProof="0" dirty="0"/>
          </a:p>
        </p:txBody>
      </p:sp>
      <p:sp>
        <p:nvSpPr>
          <p:cNvPr id="6" name="TextBox 5">
            <a:extLst>
              <a:ext uri="{FF2B5EF4-FFF2-40B4-BE49-F238E27FC236}">
                <a16:creationId xmlns:a16="http://schemas.microsoft.com/office/drawing/2014/main" id="{00684AB4-C502-B7B4-B69E-5262F2B1CE31}"/>
              </a:ext>
            </a:extLst>
          </p:cNvPr>
          <p:cNvSpPr txBox="1"/>
          <p:nvPr/>
        </p:nvSpPr>
        <p:spPr>
          <a:xfrm>
            <a:off x="3923737" y="5423321"/>
            <a:ext cx="2474260" cy="307777"/>
          </a:xfrm>
          <a:prstGeom prst="rect">
            <a:avLst/>
          </a:prstGeom>
          <a:noFill/>
        </p:spPr>
        <p:txBody>
          <a:bodyPr wrap="square" rtlCol="0">
            <a:spAutoFit/>
          </a:bodyPr>
          <a:lstStyle/>
          <a:p>
            <a:pPr algn="ctr"/>
            <a:r>
              <a:rPr lang="en-US" sz="1400" dirty="0"/>
              <a:t>Drilling risk prediction </a:t>
            </a:r>
          </a:p>
        </p:txBody>
      </p:sp>
      <p:pic>
        <p:nvPicPr>
          <p:cNvPr id="7" name="Picture 6">
            <a:extLst>
              <a:ext uri="{FF2B5EF4-FFF2-40B4-BE49-F238E27FC236}">
                <a16:creationId xmlns:a16="http://schemas.microsoft.com/office/drawing/2014/main" id="{7FA15681-A2DD-64D5-3A86-7EC778E2A5BA}"/>
              </a:ext>
            </a:extLst>
          </p:cNvPr>
          <p:cNvPicPr>
            <a:picLocks noChangeAspect="1"/>
          </p:cNvPicPr>
          <p:nvPr/>
        </p:nvPicPr>
        <p:blipFill>
          <a:blip r:embed="rId2"/>
          <a:stretch>
            <a:fillRect/>
          </a:stretch>
        </p:blipFill>
        <p:spPr>
          <a:xfrm>
            <a:off x="4324102" y="3531375"/>
            <a:ext cx="1546244" cy="1801072"/>
          </a:xfrm>
          <a:prstGeom prst="rect">
            <a:avLst/>
          </a:prstGeom>
          <a:ln w="19050">
            <a:solidFill>
              <a:schemeClr val="tx1"/>
            </a:solidFill>
          </a:ln>
        </p:spPr>
      </p:pic>
      <p:sp>
        <p:nvSpPr>
          <p:cNvPr id="8" name="TextBox 7">
            <a:extLst>
              <a:ext uri="{FF2B5EF4-FFF2-40B4-BE49-F238E27FC236}">
                <a16:creationId xmlns:a16="http://schemas.microsoft.com/office/drawing/2014/main" id="{D2FAEAE2-D000-19AF-31AF-36CEBD218F2B}"/>
              </a:ext>
            </a:extLst>
          </p:cNvPr>
          <p:cNvSpPr txBox="1"/>
          <p:nvPr/>
        </p:nvSpPr>
        <p:spPr>
          <a:xfrm>
            <a:off x="3776587" y="2795009"/>
            <a:ext cx="2609593" cy="523220"/>
          </a:xfrm>
          <a:prstGeom prst="rect">
            <a:avLst/>
          </a:prstGeom>
          <a:noFill/>
        </p:spPr>
        <p:txBody>
          <a:bodyPr wrap="square" rtlCol="0">
            <a:spAutoFit/>
          </a:bodyPr>
          <a:lstStyle/>
          <a:p>
            <a:pPr algn="ctr"/>
            <a:r>
              <a:rPr lang="en-US" sz="1400" dirty="0"/>
              <a:t>Seismic facies maps (Reservoir characterization / monitoring)</a:t>
            </a:r>
          </a:p>
        </p:txBody>
      </p:sp>
      <p:pic>
        <p:nvPicPr>
          <p:cNvPr id="9" name="Picture 8">
            <a:extLst>
              <a:ext uri="{FF2B5EF4-FFF2-40B4-BE49-F238E27FC236}">
                <a16:creationId xmlns:a16="http://schemas.microsoft.com/office/drawing/2014/main" id="{6C449538-2C50-7BDC-1B36-C4A8BAE0A46D}"/>
              </a:ext>
            </a:extLst>
          </p:cNvPr>
          <p:cNvPicPr>
            <a:picLocks noChangeAspect="1"/>
          </p:cNvPicPr>
          <p:nvPr/>
        </p:nvPicPr>
        <p:blipFill>
          <a:blip r:embed="rId3"/>
          <a:stretch>
            <a:fillRect/>
          </a:stretch>
        </p:blipFill>
        <p:spPr>
          <a:xfrm>
            <a:off x="3479284" y="1405661"/>
            <a:ext cx="2918713" cy="1463167"/>
          </a:xfrm>
          <a:prstGeom prst="rect">
            <a:avLst/>
          </a:prstGeom>
        </p:spPr>
      </p:pic>
      <p:pic>
        <p:nvPicPr>
          <p:cNvPr id="10" name="Picture 9">
            <a:extLst>
              <a:ext uri="{FF2B5EF4-FFF2-40B4-BE49-F238E27FC236}">
                <a16:creationId xmlns:a16="http://schemas.microsoft.com/office/drawing/2014/main" id="{17C2F0EC-76C7-B053-DE58-37BD7DACF0A1}"/>
              </a:ext>
            </a:extLst>
          </p:cNvPr>
          <p:cNvPicPr>
            <a:picLocks noChangeAspect="1"/>
          </p:cNvPicPr>
          <p:nvPr/>
        </p:nvPicPr>
        <p:blipFill>
          <a:blip r:embed="rId4"/>
          <a:stretch>
            <a:fillRect/>
          </a:stretch>
        </p:blipFill>
        <p:spPr>
          <a:xfrm>
            <a:off x="1203787" y="4618702"/>
            <a:ext cx="2248271" cy="1427490"/>
          </a:xfrm>
          <a:prstGeom prst="rect">
            <a:avLst/>
          </a:prstGeom>
        </p:spPr>
      </p:pic>
      <p:pic>
        <p:nvPicPr>
          <p:cNvPr id="12" name="Picture 11">
            <a:extLst>
              <a:ext uri="{FF2B5EF4-FFF2-40B4-BE49-F238E27FC236}">
                <a16:creationId xmlns:a16="http://schemas.microsoft.com/office/drawing/2014/main" id="{4DA0C9D8-C7BD-22BD-410C-C7475BFE6B84}"/>
              </a:ext>
            </a:extLst>
          </p:cNvPr>
          <p:cNvPicPr>
            <a:picLocks noChangeAspect="1"/>
          </p:cNvPicPr>
          <p:nvPr/>
        </p:nvPicPr>
        <p:blipFill>
          <a:blip r:embed="rId5"/>
          <a:stretch>
            <a:fillRect/>
          </a:stretch>
        </p:blipFill>
        <p:spPr>
          <a:xfrm>
            <a:off x="7013564" y="1528752"/>
            <a:ext cx="1271033" cy="2311435"/>
          </a:xfrm>
          <a:prstGeom prst="rect">
            <a:avLst/>
          </a:prstGeom>
        </p:spPr>
      </p:pic>
      <p:pic>
        <p:nvPicPr>
          <p:cNvPr id="13" name="Picture 12">
            <a:extLst>
              <a:ext uri="{FF2B5EF4-FFF2-40B4-BE49-F238E27FC236}">
                <a16:creationId xmlns:a16="http://schemas.microsoft.com/office/drawing/2014/main" id="{8954A075-9C97-28C9-ED0E-D512E8FA381E}"/>
              </a:ext>
            </a:extLst>
          </p:cNvPr>
          <p:cNvPicPr>
            <a:picLocks noChangeAspect="1"/>
          </p:cNvPicPr>
          <p:nvPr/>
        </p:nvPicPr>
        <p:blipFill>
          <a:blip r:embed="rId6"/>
          <a:srcRect r="75166"/>
          <a:stretch/>
        </p:blipFill>
        <p:spPr>
          <a:xfrm>
            <a:off x="9499122" y="1550539"/>
            <a:ext cx="1100790" cy="2242023"/>
          </a:xfrm>
          <a:prstGeom prst="rect">
            <a:avLst/>
          </a:prstGeom>
        </p:spPr>
      </p:pic>
      <p:sp>
        <p:nvSpPr>
          <p:cNvPr id="14" name="Arrow: Right 13">
            <a:extLst>
              <a:ext uri="{FF2B5EF4-FFF2-40B4-BE49-F238E27FC236}">
                <a16:creationId xmlns:a16="http://schemas.microsoft.com/office/drawing/2014/main" id="{D3C58ECE-D3DB-F5B2-C430-1FD12AB3F857}"/>
              </a:ext>
            </a:extLst>
          </p:cNvPr>
          <p:cNvSpPr/>
          <p:nvPr/>
        </p:nvSpPr>
        <p:spPr>
          <a:xfrm>
            <a:off x="8410172" y="2684469"/>
            <a:ext cx="1017643" cy="3969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TextBox 14">
            <a:extLst>
              <a:ext uri="{FF2B5EF4-FFF2-40B4-BE49-F238E27FC236}">
                <a16:creationId xmlns:a16="http://schemas.microsoft.com/office/drawing/2014/main" id="{921EBA95-0CF0-DC94-C1F8-63013BDDD0D3}"/>
              </a:ext>
            </a:extLst>
          </p:cNvPr>
          <p:cNvSpPr txBox="1"/>
          <p:nvPr/>
        </p:nvSpPr>
        <p:spPr>
          <a:xfrm>
            <a:off x="6419782" y="3890052"/>
            <a:ext cx="2474260" cy="461665"/>
          </a:xfrm>
          <a:prstGeom prst="rect">
            <a:avLst/>
          </a:prstGeom>
          <a:noFill/>
        </p:spPr>
        <p:txBody>
          <a:bodyPr wrap="square" rtlCol="0">
            <a:spAutoFit/>
          </a:bodyPr>
          <a:lstStyle/>
          <a:p>
            <a:pPr algn="ctr"/>
            <a:r>
              <a:rPr lang="en-US" sz="1200" dirty="0"/>
              <a:t>Drilling time series + Logging While Drilling</a:t>
            </a:r>
          </a:p>
        </p:txBody>
      </p:sp>
      <p:sp>
        <p:nvSpPr>
          <p:cNvPr id="16" name="TextBox 15">
            <a:extLst>
              <a:ext uri="{FF2B5EF4-FFF2-40B4-BE49-F238E27FC236}">
                <a16:creationId xmlns:a16="http://schemas.microsoft.com/office/drawing/2014/main" id="{77078825-426E-4FD5-1815-0A19482D7804}"/>
              </a:ext>
            </a:extLst>
          </p:cNvPr>
          <p:cNvSpPr txBox="1"/>
          <p:nvPr/>
        </p:nvSpPr>
        <p:spPr>
          <a:xfrm>
            <a:off x="8393610" y="2427866"/>
            <a:ext cx="1000863" cy="307777"/>
          </a:xfrm>
          <a:prstGeom prst="rect">
            <a:avLst/>
          </a:prstGeom>
          <a:noFill/>
        </p:spPr>
        <p:txBody>
          <a:bodyPr wrap="square" rtlCol="0">
            <a:spAutoFit/>
          </a:bodyPr>
          <a:lstStyle/>
          <a:p>
            <a:pPr algn="ctr"/>
            <a:r>
              <a:rPr lang="en-US" sz="1400" dirty="0"/>
              <a:t>REAL</a:t>
            </a:r>
          </a:p>
        </p:txBody>
      </p:sp>
      <p:sp>
        <p:nvSpPr>
          <p:cNvPr id="17" name="TextBox 16">
            <a:extLst>
              <a:ext uri="{FF2B5EF4-FFF2-40B4-BE49-F238E27FC236}">
                <a16:creationId xmlns:a16="http://schemas.microsoft.com/office/drawing/2014/main" id="{BD61A73B-783E-BC7C-929D-3D78763B77E7}"/>
              </a:ext>
            </a:extLst>
          </p:cNvPr>
          <p:cNvSpPr txBox="1"/>
          <p:nvPr/>
        </p:nvSpPr>
        <p:spPr>
          <a:xfrm>
            <a:off x="9522937" y="3890052"/>
            <a:ext cx="1179141" cy="461665"/>
          </a:xfrm>
          <a:prstGeom prst="rect">
            <a:avLst/>
          </a:prstGeom>
          <a:noFill/>
        </p:spPr>
        <p:txBody>
          <a:bodyPr wrap="square" rtlCol="0">
            <a:spAutoFit/>
          </a:bodyPr>
          <a:lstStyle/>
          <a:p>
            <a:pPr algn="ctr"/>
            <a:r>
              <a:rPr lang="en-US" sz="1200" dirty="0"/>
              <a:t>Lithology in Real Time</a:t>
            </a:r>
          </a:p>
        </p:txBody>
      </p:sp>
      <p:sp>
        <p:nvSpPr>
          <p:cNvPr id="18" name="TextBox 17">
            <a:extLst>
              <a:ext uri="{FF2B5EF4-FFF2-40B4-BE49-F238E27FC236}">
                <a16:creationId xmlns:a16="http://schemas.microsoft.com/office/drawing/2014/main" id="{9D827410-A1C0-FC2F-6A7C-39705306E903}"/>
              </a:ext>
            </a:extLst>
          </p:cNvPr>
          <p:cNvSpPr txBox="1"/>
          <p:nvPr/>
        </p:nvSpPr>
        <p:spPr>
          <a:xfrm>
            <a:off x="6589820" y="5332447"/>
            <a:ext cx="2474260" cy="307777"/>
          </a:xfrm>
          <a:prstGeom prst="rect">
            <a:avLst/>
          </a:prstGeom>
          <a:noFill/>
        </p:spPr>
        <p:txBody>
          <a:bodyPr wrap="square" rtlCol="0">
            <a:spAutoFit/>
          </a:bodyPr>
          <a:lstStyle/>
          <a:p>
            <a:pPr algn="ctr"/>
            <a:r>
              <a:rPr lang="en-US" sz="1400" dirty="0"/>
              <a:t>SCAMPI</a:t>
            </a:r>
          </a:p>
        </p:txBody>
      </p:sp>
      <p:pic>
        <p:nvPicPr>
          <p:cNvPr id="19" name="Picture 18">
            <a:extLst>
              <a:ext uri="{FF2B5EF4-FFF2-40B4-BE49-F238E27FC236}">
                <a16:creationId xmlns:a16="http://schemas.microsoft.com/office/drawing/2014/main" id="{8240D973-19F5-454F-CE8D-685E191795D1}"/>
              </a:ext>
            </a:extLst>
          </p:cNvPr>
          <p:cNvPicPr>
            <a:picLocks noChangeAspect="1"/>
          </p:cNvPicPr>
          <p:nvPr/>
        </p:nvPicPr>
        <p:blipFill>
          <a:blip r:embed="rId7"/>
          <a:stretch>
            <a:fillRect/>
          </a:stretch>
        </p:blipFill>
        <p:spPr>
          <a:xfrm>
            <a:off x="7602738" y="4618702"/>
            <a:ext cx="2407270" cy="1736081"/>
          </a:xfrm>
          <a:prstGeom prst="rect">
            <a:avLst/>
          </a:prstGeom>
        </p:spPr>
      </p:pic>
      <p:pic>
        <p:nvPicPr>
          <p:cNvPr id="5131" name="Picture 11" descr="Too many seismic attributes? | CSEG RECORDER">
            <a:extLst>
              <a:ext uri="{FF2B5EF4-FFF2-40B4-BE49-F238E27FC236}">
                <a16:creationId xmlns:a16="http://schemas.microsoft.com/office/drawing/2014/main" id="{FB1115CC-60FB-B8DF-EE9C-6B3DFBE924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940" y="1603485"/>
            <a:ext cx="2742022" cy="24927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577D1CF4-FAC3-5D57-C812-78B376F710DA}"/>
              </a:ext>
            </a:extLst>
          </p:cNvPr>
          <p:cNvSpPr txBox="1"/>
          <p:nvPr/>
        </p:nvSpPr>
        <p:spPr>
          <a:xfrm>
            <a:off x="682581" y="6056806"/>
            <a:ext cx="3290551" cy="307777"/>
          </a:xfrm>
          <a:prstGeom prst="rect">
            <a:avLst/>
          </a:prstGeom>
          <a:noFill/>
        </p:spPr>
        <p:txBody>
          <a:bodyPr wrap="square" rtlCol="0">
            <a:spAutoFit/>
          </a:bodyPr>
          <a:lstStyle/>
          <a:p>
            <a:pPr algn="ctr"/>
            <a:r>
              <a:rPr lang="en-US" sz="1400" dirty="0"/>
              <a:t>How resistive is the reservoir?</a:t>
            </a:r>
          </a:p>
        </p:txBody>
      </p:sp>
      <p:sp>
        <p:nvSpPr>
          <p:cNvPr id="21" name="TextBox 20">
            <a:extLst>
              <a:ext uri="{FF2B5EF4-FFF2-40B4-BE49-F238E27FC236}">
                <a16:creationId xmlns:a16="http://schemas.microsoft.com/office/drawing/2014/main" id="{E3500946-0BBB-0B44-A2C7-330230F1A507}"/>
              </a:ext>
            </a:extLst>
          </p:cNvPr>
          <p:cNvSpPr txBox="1"/>
          <p:nvPr/>
        </p:nvSpPr>
        <p:spPr>
          <a:xfrm>
            <a:off x="741066" y="4109965"/>
            <a:ext cx="2474260" cy="307777"/>
          </a:xfrm>
          <a:prstGeom prst="rect">
            <a:avLst/>
          </a:prstGeom>
          <a:noFill/>
        </p:spPr>
        <p:txBody>
          <a:bodyPr wrap="square" rtlCol="0">
            <a:spAutoFit/>
          </a:bodyPr>
          <a:lstStyle/>
          <a:p>
            <a:pPr algn="ctr"/>
            <a:r>
              <a:rPr lang="en-US" sz="1400" dirty="0"/>
              <a:t>Seismic attribute maps</a:t>
            </a:r>
          </a:p>
        </p:txBody>
      </p:sp>
      <p:sp>
        <p:nvSpPr>
          <p:cNvPr id="23" name="Rectangle 22">
            <a:extLst>
              <a:ext uri="{FF2B5EF4-FFF2-40B4-BE49-F238E27FC236}">
                <a16:creationId xmlns:a16="http://schemas.microsoft.com/office/drawing/2014/main" id="{D156ED4E-45E0-F1BE-8878-C7CE9837E957}"/>
              </a:ext>
            </a:extLst>
          </p:cNvPr>
          <p:cNvSpPr/>
          <p:nvPr/>
        </p:nvSpPr>
        <p:spPr>
          <a:xfrm>
            <a:off x="6589820" y="1418934"/>
            <a:ext cx="4518208" cy="29954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a:extLst>
              <a:ext uri="{FF2B5EF4-FFF2-40B4-BE49-F238E27FC236}">
                <a16:creationId xmlns:a16="http://schemas.microsoft.com/office/drawing/2014/main" id="{96109D2F-3DEE-FA9A-87CD-9CBD875020B4}"/>
              </a:ext>
            </a:extLst>
          </p:cNvPr>
          <p:cNvSpPr/>
          <p:nvPr/>
        </p:nvSpPr>
        <p:spPr>
          <a:xfrm>
            <a:off x="491685" y="1418934"/>
            <a:ext cx="6026827" cy="49947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07132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8" grpId="0"/>
      <p:bldP spid="14" grpId="0" animBg="1"/>
      <p:bldP spid="15" grpId="0"/>
      <p:bldP spid="16" grpId="0"/>
      <p:bldP spid="17" grpId="0"/>
      <p:bldP spid="18" grpId="0"/>
      <p:bldP spid="20" grpId="0"/>
      <p:bldP spid="2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E5DF0-BB30-787F-04E3-A18F8653B0A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8B69E49-0A72-A03B-D3F5-6DB3117CBED5}"/>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13: </a:t>
            </a:r>
            <a:r>
              <a:rPr lang="nb-NO" dirty="0" err="1"/>
              <a:t>Logistic</a:t>
            </a:r>
            <a:r>
              <a:rPr lang="nb-NO" dirty="0"/>
              <a:t> </a:t>
            </a:r>
            <a:r>
              <a:rPr lang="nb-NO" dirty="0" err="1"/>
              <a:t>regression</a:t>
            </a:r>
            <a:r>
              <a:rPr lang="nb-NO" dirty="0"/>
              <a:t> in </a:t>
            </a:r>
            <a:r>
              <a:rPr lang="nb-NO" dirty="0" err="1"/>
              <a:t>scikit-learn</a:t>
            </a:r>
            <a:endParaRPr lang="nb-NO" dirty="0"/>
          </a:p>
        </p:txBody>
      </p:sp>
      <p:sp>
        <p:nvSpPr>
          <p:cNvPr id="10" name="Content Placeholder 2">
            <a:extLst>
              <a:ext uri="{FF2B5EF4-FFF2-40B4-BE49-F238E27FC236}">
                <a16:creationId xmlns:a16="http://schemas.microsoft.com/office/drawing/2014/main" id="{A85F85E8-7BFB-CDBF-1C2E-6CB823A466D9}"/>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a:t>
            </a:r>
            <a:r>
              <a:rPr lang="en-US" dirty="0" err="1"/>
              <a:t>randomSearchCV</a:t>
            </a:r>
            <a:r>
              <a:rPr lang="en-US" dirty="0"/>
              <a:t> (adjust the number of trials to get sufficient data) to optimize hyperparameters. Present results as </a:t>
            </a:r>
            <a:r>
              <a:rPr lang="en-US" dirty="0" err="1"/>
              <a:t>crossplots</a:t>
            </a:r>
            <a:r>
              <a:rPr lang="en-US" dirty="0"/>
              <a:t> showing important/unimportant parameters </a:t>
            </a:r>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6356614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52E2F-E73B-312C-E2A0-7D04E41A209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2B335F0-F1DF-8911-EBB3-FD258DD99BD8}"/>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Hyperparameter tuning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B3E4E248-8D88-0514-EA5E-F50D0D19DA77}"/>
              </a:ext>
            </a:extLst>
          </p:cNvPr>
          <p:cNvSpPr/>
          <p:nvPr/>
        </p:nvSpPr>
        <p:spPr>
          <a:xfrm rot="5400000">
            <a:off x="4312355" y="218440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A13F4C75-44AC-1902-FB96-059B5BD98B09}"/>
              </a:ext>
            </a:extLst>
          </p:cNvPr>
          <p:cNvSpPr/>
          <p:nvPr/>
        </p:nvSpPr>
        <p:spPr>
          <a:xfrm rot="5400000">
            <a:off x="4312355" y="3208867"/>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21D505D7-63D0-6C9A-0554-F3C392597C51}"/>
              </a:ext>
            </a:extLst>
          </p:cNvPr>
          <p:cNvSpPr/>
          <p:nvPr/>
        </p:nvSpPr>
        <p:spPr>
          <a:xfrm rot="5400000">
            <a:off x="4312355" y="292885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rrow: Down 9">
            <a:extLst>
              <a:ext uri="{FF2B5EF4-FFF2-40B4-BE49-F238E27FC236}">
                <a16:creationId xmlns:a16="http://schemas.microsoft.com/office/drawing/2014/main" id="{7A520E6A-7B4F-413A-8228-628BE4B785B8}"/>
              </a:ext>
            </a:extLst>
          </p:cNvPr>
          <p:cNvSpPr/>
          <p:nvPr/>
        </p:nvSpPr>
        <p:spPr>
          <a:xfrm rot="5400000">
            <a:off x="4312355" y="378213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01CD2231-6495-FF9C-69F6-6657F042445C}"/>
              </a:ext>
            </a:extLst>
          </p:cNvPr>
          <p:cNvSpPr txBox="1"/>
          <p:nvPr/>
        </p:nvSpPr>
        <p:spPr>
          <a:xfrm>
            <a:off x="6841067" y="1700299"/>
            <a:ext cx="4912285" cy="2400657"/>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sklearn.model_selection.</a:t>
            </a:r>
            <a:r>
              <a:rPr lang="nb-NO" sz="1000" b="1" i="0" dirty="0" err="1">
                <a:effectLst/>
                <a:latin typeface="SFMono-Regular"/>
              </a:rPr>
              <a:t>GridSearchCV</a:t>
            </a:r>
            <a:r>
              <a:rPr lang="nb-NO" sz="1000" b="1" i="0" dirty="0">
                <a:solidFill>
                  <a:srgbClr val="222832"/>
                </a:solidFill>
                <a:effectLst/>
                <a:latin typeface="SFMono-Regular"/>
              </a:rPr>
              <a:t>(</a:t>
            </a:r>
            <a:r>
              <a:rPr lang="nb-NO" sz="1000" b="1" i="1" dirty="0">
                <a:solidFill>
                  <a:srgbClr val="222832"/>
                </a:solidFill>
                <a:effectLst/>
                <a:latin typeface="SFMono-Regular"/>
              </a:rPr>
              <a:t>estimator</a:t>
            </a:r>
            <a:r>
              <a:rPr lang="nb-NO" sz="1000" b="1" i="0" dirty="0">
                <a:solidFill>
                  <a:srgbClr val="222832"/>
                </a:solidFill>
                <a:effectLst/>
                <a:latin typeface="SFMono-Regular"/>
              </a:rPr>
              <a:t>, </a:t>
            </a:r>
            <a:r>
              <a:rPr lang="nb-NO" sz="1000" b="1" i="1" dirty="0" err="1">
                <a:solidFill>
                  <a:srgbClr val="222832"/>
                </a:solidFill>
                <a:effectLst/>
                <a:latin typeface="SFMono-Regular"/>
              </a:rPr>
              <a:t>param_grid</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scoring</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refit</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a:solidFill>
                  <a:srgbClr val="222832"/>
                </a:solidFill>
                <a:effectLst/>
                <a:latin typeface="SFMono-Regular"/>
              </a:rPr>
              <a:t>cv</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 </a:t>
            </a:r>
            <a:r>
              <a:rPr lang="nb-NO" sz="1000" b="1" i="1" dirty="0" err="1">
                <a:solidFill>
                  <a:srgbClr val="222832"/>
                </a:solidFill>
                <a:effectLst/>
                <a:latin typeface="SFMono-Regular"/>
              </a:rPr>
              <a:t>pre_dispatch</a:t>
            </a:r>
            <a:r>
              <a:rPr lang="nb-NO" sz="1000" b="0" i="1" dirty="0">
                <a:solidFill>
                  <a:srgbClr val="222832"/>
                </a:solidFill>
                <a:effectLst/>
                <a:latin typeface="SFMono-Regular"/>
              </a:rPr>
              <a:t>='2*</a:t>
            </a:r>
            <a:r>
              <a:rPr lang="nb-NO" sz="1000" b="0" i="1" dirty="0" err="1">
                <a:solidFill>
                  <a:srgbClr val="222832"/>
                </a:solidFill>
                <a:effectLst/>
                <a:latin typeface="SFMono-Regular"/>
              </a:rPr>
              <a:t>n_jobs</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error_score</a:t>
            </a:r>
            <a:r>
              <a:rPr lang="nb-NO" sz="1000" b="0" i="1" dirty="0">
                <a:solidFill>
                  <a:srgbClr val="222832"/>
                </a:solidFill>
                <a:effectLst/>
                <a:latin typeface="SFMono-Regular"/>
              </a:rPr>
              <a:t>=</a:t>
            </a:r>
            <a:r>
              <a:rPr lang="nb-NO" sz="1000" b="0" i="1" dirty="0" err="1">
                <a:solidFill>
                  <a:srgbClr val="222832"/>
                </a:solidFill>
                <a:effectLst/>
                <a:latin typeface="SFMono-Regular"/>
              </a:rPr>
              <a:t>nan</a:t>
            </a:r>
            <a:r>
              <a:rPr lang="nb-NO" sz="1000" b="1" i="0" dirty="0">
                <a:solidFill>
                  <a:srgbClr val="222832"/>
                </a:solidFill>
                <a:effectLst/>
                <a:latin typeface="SFMono-Regular"/>
              </a:rPr>
              <a:t>, </a:t>
            </a:r>
            <a:r>
              <a:rPr lang="nb-NO" sz="1000" b="1" i="1" dirty="0" err="1">
                <a:solidFill>
                  <a:srgbClr val="222832"/>
                </a:solidFill>
                <a:effectLst/>
                <a:latin typeface="SFMono-Regular"/>
              </a:rPr>
              <a:t>return_train_score</a:t>
            </a:r>
            <a:r>
              <a:rPr lang="nb-NO" sz="1000" b="0" i="1" dirty="0">
                <a:solidFill>
                  <a:srgbClr val="222832"/>
                </a:solidFill>
                <a:effectLst/>
                <a:latin typeface="SFMono-Regular"/>
              </a:rPr>
              <a:t>=False</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2"/>
              </a:rPr>
              <a:t>GridSearchCV</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a:p>
            <a:endParaRPr lang="nb-NO"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sklearn.model_selection.</a:t>
            </a:r>
            <a:r>
              <a:rPr lang="nb-NO" sz="1000" b="1" i="0" dirty="0" err="1">
                <a:effectLst/>
                <a:latin typeface="SFMono-Regular"/>
              </a:rPr>
              <a:t>RandomizedSearchCV</a:t>
            </a:r>
            <a:r>
              <a:rPr lang="nb-NO" sz="1000" b="1" i="0" dirty="0">
                <a:solidFill>
                  <a:srgbClr val="222832"/>
                </a:solidFill>
                <a:effectLst/>
                <a:latin typeface="SFMono-Regular"/>
              </a:rPr>
              <a:t>(</a:t>
            </a:r>
            <a:r>
              <a:rPr lang="nb-NO" sz="1000" b="1" i="1" dirty="0">
                <a:solidFill>
                  <a:srgbClr val="222832"/>
                </a:solidFill>
                <a:effectLst/>
                <a:latin typeface="SFMono-Regular"/>
              </a:rPr>
              <a:t>estimator</a:t>
            </a:r>
            <a:r>
              <a:rPr lang="nb-NO" sz="1000" b="1" i="0" dirty="0">
                <a:solidFill>
                  <a:srgbClr val="222832"/>
                </a:solidFill>
                <a:effectLst/>
                <a:latin typeface="SFMono-Regular"/>
              </a:rPr>
              <a:t>, </a:t>
            </a:r>
            <a:r>
              <a:rPr lang="nb-NO" sz="1000" b="1" i="1" dirty="0" err="1">
                <a:solidFill>
                  <a:srgbClr val="222832"/>
                </a:solidFill>
                <a:effectLst/>
                <a:latin typeface="SFMono-Regular"/>
              </a:rPr>
              <a:t>param_distributions</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n_iter</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a:solidFill>
                  <a:srgbClr val="222832"/>
                </a:solidFill>
                <a:effectLst/>
                <a:latin typeface="SFMono-Regular"/>
              </a:rPr>
              <a:t>scoring</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refit</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a:solidFill>
                  <a:srgbClr val="222832"/>
                </a:solidFill>
                <a:effectLst/>
                <a:latin typeface="SFMono-Regular"/>
              </a:rPr>
              <a:t>cv</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 </a:t>
            </a:r>
            <a:r>
              <a:rPr lang="nb-NO" sz="1000" b="1" i="1" dirty="0" err="1">
                <a:solidFill>
                  <a:srgbClr val="222832"/>
                </a:solidFill>
                <a:effectLst/>
                <a:latin typeface="SFMono-Regular"/>
              </a:rPr>
              <a:t>pre_dispatch</a:t>
            </a:r>
            <a:r>
              <a:rPr lang="nb-NO" sz="1000" b="0" i="1" dirty="0">
                <a:solidFill>
                  <a:srgbClr val="222832"/>
                </a:solidFill>
                <a:effectLst/>
                <a:latin typeface="SFMono-Regular"/>
              </a:rPr>
              <a:t>='2*</a:t>
            </a:r>
            <a:r>
              <a:rPr lang="nb-NO" sz="1000" b="0" i="1" dirty="0" err="1">
                <a:solidFill>
                  <a:srgbClr val="222832"/>
                </a:solidFill>
                <a:effectLst/>
                <a:latin typeface="SFMono-Regular"/>
              </a:rPr>
              <a:t>n_jobs</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error_score</a:t>
            </a:r>
            <a:r>
              <a:rPr lang="nb-NO" sz="1000" b="0" i="1" dirty="0">
                <a:solidFill>
                  <a:srgbClr val="222832"/>
                </a:solidFill>
                <a:effectLst/>
                <a:latin typeface="SFMono-Regular"/>
              </a:rPr>
              <a:t>=</a:t>
            </a:r>
            <a:r>
              <a:rPr lang="nb-NO" sz="1000" b="0" i="1" dirty="0" err="1">
                <a:solidFill>
                  <a:srgbClr val="222832"/>
                </a:solidFill>
                <a:effectLst/>
                <a:latin typeface="SFMono-Regular"/>
              </a:rPr>
              <a:t>nan</a:t>
            </a:r>
            <a:r>
              <a:rPr lang="nb-NO" sz="1000" b="1" i="0" dirty="0">
                <a:solidFill>
                  <a:srgbClr val="222832"/>
                </a:solidFill>
                <a:effectLst/>
                <a:latin typeface="SFMono-Regular"/>
              </a:rPr>
              <a:t>, </a:t>
            </a:r>
            <a:r>
              <a:rPr lang="nb-NO" sz="1000" b="1" i="1" dirty="0" err="1">
                <a:solidFill>
                  <a:srgbClr val="222832"/>
                </a:solidFill>
                <a:effectLst/>
                <a:latin typeface="SFMono-Regular"/>
              </a:rPr>
              <a:t>return_train_score</a:t>
            </a:r>
            <a:r>
              <a:rPr lang="nb-NO" sz="1000" b="0" i="1" dirty="0">
                <a:solidFill>
                  <a:srgbClr val="222832"/>
                </a:solidFill>
                <a:effectLst/>
                <a:latin typeface="SFMono-Regular"/>
              </a:rPr>
              <a:t>=False</a:t>
            </a:r>
            <a:r>
              <a:rPr lang="nb-NO" sz="1000" b="1" i="0" dirty="0">
                <a:solidFill>
                  <a:srgbClr val="222832"/>
                </a:solidFill>
                <a:effectLst/>
                <a:latin typeface="SFMono-Regular"/>
              </a:rPr>
              <a:t>)</a:t>
            </a:r>
            <a:br>
              <a:rPr lang="nb-NO" sz="1000" dirty="0"/>
            </a:br>
            <a:endParaRPr lang="nb-NO" sz="1000" dirty="0"/>
          </a:p>
          <a:p>
            <a:endParaRPr lang="nb-NO" sz="1000" dirty="0"/>
          </a:p>
          <a:p>
            <a:r>
              <a:rPr lang="nb-NO" sz="1000" b="1" dirty="0"/>
              <a:t>Docs:</a:t>
            </a:r>
          </a:p>
          <a:p>
            <a:r>
              <a:rPr lang="nb-NO" sz="1000" dirty="0" err="1">
                <a:hlinkClick r:id="rId3"/>
              </a:rPr>
              <a:t>RandomizedSearchCV</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p:txBody>
      </p:sp>
      <p:sp>
        <p:nvSpPr>
          <p:cNvPr id="11" name="Rectangle 2">
            <a:extLst>
              <a:ext uri="{FF2B5EF4-FFF2-40B4-BE49-F238E27FC236}">
                <a16:creationId xmlns:a16="http://schemas.microsoft.com/office/drawing/2014/main" id="{19E5F589-5115-1DC0-0350-3874E9104B8D}"/>
              </a:ext>
            </a:extLst>
          </p:cNvPr>
          <p:cNvSpPr>
            <a:spLocks noChangeArrowheads="1"/>
          </p:cNvSpPr>
          <p:nvPr/>
        </p:nvSpPr>
        <p:spPr bwMode="auto">
          <a:xfrm>
            <a:off x="695322" y="2108701"/>
            <a:ext cx="4781139" cy="208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sklearn.datasets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load_iris</a:t>
            </a:r>
            <a:endParaRPr kumimoji="0" lang="nb-NO" altLang="nb-NO" sz="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sklearn.linear_model</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sklearn.model_selection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RandomizedSearchCV</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scipy.stats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uniform</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iris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load_iris</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800" dirty="0">
              <a:solidFill>
                <a:srgbClr val="222832"/>
              </a:solidFill>
              <a:latin typeface="var(--pst-font-family-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logistic</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solver</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4E9A06"/>
                </a:solidFill>
                <a:effectLst/>
                <a:latin typeface="var(--pst-font-family-monospace)"/>
              </a:rPr>
              <a:t>'saga'</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tol</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1e-2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max_iter</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200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distributions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dict</a:t>
            </a:r>
            <a:r>
              <a:rPr kumimoji="0" lang="nb-NO" altLang="nb-NO" sz="800" b="0" i="0" u="none" strike="noStrike" cap="none" normalizeH="0" baseline="0" dirty="0">
                <a:ln>
                  <a:noFill/>
                </a:ln>
                <a:solidFill>
                  <a:srgbClr val="000000"/>
                </a:solidFill>
                <a:effectLst/>
                <a:latin typeface="Arial" panose="020B0604020202020204" pitchFamily="34" charset="0"/>
              </a:rPr>
              <a:t>(</a:t>
            </a:r>
            <a:r>
              <a:rPr kumimoji="0" lang="nb-NO" altLang="nb-NO" sz="800" b="1" i="0" u="none" strike="noStrike" cap="none" normalizeH="0" baseline="0" dirty="0">
                <a:ln>
                  <a:noFill/>
                </a:ln>
                <a:solidFill>
                  <a:srgbClr val="CE5C00"/>
                </a:solidFill>
                <a:effectLst/>
                <a:latin typeface="Arial" panose="020B0604020202020204" pitchFamily="34" charset="0"/>
              </a:rPr>
              <a:t>C=</a:t>
            </a:r>
            <a:r>
              <a:rPr kumimoji="0" lang="nb-NO" altLang="nb-NO" sz="800" b="0" i="0" u="none" strike="noStrike" cap="none" normalizeH="0" baseline="0" dirty="0">
                <a:ln>
                  <a:noFill/>
                </a:ln>
                <a:solidFill>
                  <a:srgbClr val="000000"/>
                </a:solidFill>
                <a:effectLst/>
                <a:latin typeface="Arial" panose="020B0604020202020204" pitchFamily="34" charset="0"/>
              </a:rPr>
              <a:t>uniform</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loc</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scale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4</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a:t>
            </a:r>
          </a:p>
          <a:p>
            <a:pPr marL="0" marR="0" lvl="0" indent="0" algn="l" defTabSz="914400" rtl="0" eaLnBrk="0" fontAlgn="base" latinLnBrk="0" hangingPunct="0">
              <a:lnSpc>
                <a:spcPct val="100000"/>
              </a:lnSpc>
              <a:spcBef>
                <a:spcPct val="0"/>
              </a:spcBef>
              <a:spcAft>
                <a:spcPct val="0"/>
              </a:spcAft>
              <a:buClrTx/>
              <a:buSzTx/>
              <a:buFontTx/>
              <a:buNone/>
              <a:tabLst/>
            </a:pPr>
            <a:r>
              <a:rPr lang="nb-NO" altLang="nb-NO" sz="800" dirty="0">
                <a:solidFill>
                  <a:srgbClr val="8F5902"/>
                </a:solidFill>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penalty</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4E9A06"/>
                </a:solidFill>
                <a:effectLst/>
                <a:latin typeface="var(--pst-font-family-monospace)"/>
              </a:rPr>
              <a:t>'l2'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4E9A06"/>
                </a:solidFill>
                <a:effectLst/>
                <a:latin typeface="var(--pst-font-family-monospace)"/>
              </a:rPr>
              <a:t>'l1’</a:t>
            </a:r>
            <a:r>
              <a:rPr kumimoji="0" lang="nb-NO" altLang="nb-NO" sz="800" b="1" i="0" u="none" strike="noStrike" cap="none" normalizeH="0" baseline="0" dirty="0">
                <a:ln>
                  <a:noFill/>
                </a:ln>
                <a:solidFill>
                  <a:srgbClr val="000000"/>
                </a:solidFill>
                <a:effectLst/>
                <a:latin typeface="var(--pst-font-family-monospace)"/>
              </a:rPr>
              <a:t>]</a:t>
            </a:r>
            <a:r>
              <a:rPr lang="nb-NO" altLang="nb-NO" sz="800" b="1" dirty="0">
                <a:solidFill>
                  <a:srgbClr val="000000"/>
                </a:solidFill>
                <a:latin typeface="var(--pst-font-family-monospace)"/>
              </a:rPr>
              <a:t>)</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RandomizedSearchCV</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logistic</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distributions</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search</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iris</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data</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iris</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target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search</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best_params</a:t>
            </a:r>
            <a:r>
              <a:rPr kumimoji="0" lang="nb-NO" altLang="nb-NO" sz="800" b="0" i="0" u="none" strike="noStrike" cap="none" normalizeH="0" baseline="0" dirty="0">
                <a:ln>
                  <a:noFill/>
                </a:ln>
                <a:solidFill>
                  <a:srgbClr val="000000"/>
                </a:solidFill>
                <a:effectLst/>
                <a:latin typeface="Arial" panose="020B0604020202020204" pitchFamily="34" charset="0"/>
              </a:rPr>
              <a:t>_</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{'C': np.float64(2...), '</a:t>
            </a:r>
            <a:r>
              <a:rPr kumimoji="0" lang="nb-NO" altLang="nb-NO" sz="800" b="0" i="1" u="none" strike="noStrike" cap="none" normalizeH="0" baseline="0" dirty="0" err="1">
                <a:ln>
                  <a:noFill/>
                </a:ln>
                <a:solidFill>
                  <a:srgbClr val="000000"/>
                </a:solidFill>
                <a:effectLst/>
                <a:latin typeface="var(--pst-font-family-monospace)"/>
              </a:rPr>
              <a:t>penalty</a:t>
            </a:r>
            <a:r>
              <a:rPr kumimoji="0" lang="nb-NO" altLang="nb-NO" sz="800" b="0" i="1" u="none" strike="noStrike" cap="none" normalizeH="0" baseline="0" dirty="0">
                <a:ln>
                  <a:noFill/>
                </a:ln>
                <a:solidFill>
                  <a:srgbClr val="000000"/>
                </a:solidFill>
                <a:effectLst/>
                <a:latin typeface="var(--pst-font-family-monospace)"/>
              </a:rPr>
              <a:t>': 'l1'}</a:t>
            </a:r>
            <a:r>
              <a:rPr kumimoji="0" lang="nb-NO" altLang="nb-NO" sz="8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89447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843E8-9BD9-33D4-82B0-9FD3CBE37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DC16B-C554-0433-C856-8ABC6B2A2D50}"/>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999C4B09-E14F-DEBD-BBA4-7753526C5AE8}"/>
              </a:ext>
            </a:extLst>
          </p:cNvPr>
          <p:cNvSpPr>
            <a:spLocks noGrp="1"/>
          </p:cNvSpPr>
          <p:nvPr>
            <p:ph type="subTitle" idx="1"/>
          </p:nvPr>
        </p:nvSpPr>
        <p:spPr/>
        <p:txBody>
          <a:bodyPr/>
          <a:lstStyle/>
          <a:p>
            <a:r>
              <a:rPr lang="nb-NO" sz="2400" b="1" i="1" dirty="0" err="1"/>
              <a:t>Summary</a:t>
            </a:r>
            <a:r>
              <a:rPr lang="nb-NO" sz="2400" b="1" i="1" dirty="0"/>
              <a:t> and </a:t>
            </a:r>
            <a:r>
              <a:rPr lang="nb-NO" sz="2400" b="1" i="1" dirty="0" err="1"/>
              <a:t>Take-aways</a:t>
            </a:r>
            <a:endParaRPr lang="nb-NO" sz="2400" b="1" i="1" dirty="0"/>
          </a:p>
          <a:p>
            <a:endParaRPr lang="nb-NO" dirty="0"/>
          </a:p>
        </p:txBody>
      </p:sp>
    </p:spTree>
    <p:extLst>
      <p:ext uri="{BB962C8B-B14F-4D97-AF65-F5344CB8AC3E}">
        <p14:creationId xmlns:p14="http://schemas.microsoft.com/office/powerpoint/2010/main" val="40659710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116B07-A239-7958-C448-488950092C42}"/>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113</a:t>
            </a:fld>
            <a:r>
              <a:rPr lang="en-GB"/>
              <a:t>  |  </a:t>
            </a:r>
            <a:endParaRPr lang="en-GB" noProof="0"/>
          </a:p>
        </p:txBody>
      </p:sp>
      <p:sp>
        <p:nvSpPr>
          <p:cNvPr id="33806" name="Text Placeholder 2">
            <a:extLst>
              <a:ext uri="{FF2B5EF4-FFF2-40B4-BE49-F238E27FC236}">
                <a16:creationId xmlns:a16="http://schemas.microsoft.com/office/drawing/2014/main" id="{6201DF72-6711-53A4-CAE9-871A3FC1F6A5}"/>
              </a:ext>
            </a:extLst>
          </p:cNvPr>
          <p:cNvSpPr>
            <a:spLocks noGrp="1"/>
          </p:cNvSpPr>
          <p:nvPr>
            <p:ph type="body" sz="quarter" idx="14"/>
          </p:nvPr>
        </p:nvSpPr>
        <p:spPr>
          <a:xfrm>
            <a:off x="695325" y="2349500"/>
            <a:ext cx="3420676" cy="3779838"/>
          </a:xfrm>
        </p:spPr>
        <p:txBody>
          <a:bodyPr/>
          <a:lstStyle/>
          <a:p>
            <a:endParaRPr lang="en-US"/>
          </a:p>
        </p:txBody>
      </p:sp>
      <p:sp>
        <p:nvSpPr>
          <p:cNvPr id="33808" name="Title 3">
            <a:extLst>
              <a:ext uri="{FF2B5EF4-FFF2-40B4-BE49-F238E27FC236}">
                <a16:creationId xmlns:a16="http://schemas.microsoft.com/office/drawing/2014/main" id="{020774B8-E538-5FE9-EEFA-2722332CB441}"/>
              </a:ext>
            </a:extLst>
          </p:cNvPr>
          <p:cNvSpPr>
            <a:spLocks noGrp="1"/>
          </p:cNvSpPr>
          <p:nvPr>
            <p:ph type="title"/>
          </p:nvPr>
        </p:nvSpPr>
        <p:spPr>
          <a:xfrm>
            <a:off x="695325" y="910801"/>
            <a:ext cx="3420676" cy="1079038"/>
          </a:xfrm>
        </p:spPr>
        <p:txBody>
          <a:bodyPr/>
          <a:lstStyle/>
          <a:p>
            <a:r>
              <a:rPr lang="nb-NO" sz="2400" b="1" i="1" dirty="0" err="1"/>
              <a:t>Summary</a:t>
            </a:r>
            <a:r>
              <a:rPr lang="nb-NO" sz="2400" b="1" i="1" dirty="0"/>
              <a:t> and </a:t>
            </a:r>
            <a:r>
              <a:rPr lang="nb-NO" sz="2400" b="1" i="1" dirty="0" err="1"/>
              <a:t>Take-aways</a:t>
            </a:r>
            <a:br>
              <a:rPr lang="nb-NO" sz="2400" b="1" i="1" dirty="0"/>
            </a:br>
            <a:endParaRPr lang="en-US" dirty="0"/>
          </a:p>
        </p:txBody>
      </p:sp>
      <p:pic>
        <p:nvPicPr>
          <p:cNvPr id="33796" name="Picture 4" descr="Image result for summary funny comics">
            <a:extLst>
              <a:ext uri="{FF2B5EF4-FFF2-40B4-BE49-F238E27FC236}">
                <a16:creationId xmlns:a16="http://schemas.microsoft.com/office/drawing/2014/main" id="{C05C011E-1012-6E9A-110C-740F120F45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5896" y="1089025"/>
            <a:ext cx="6260770" cy="5030976"/>
          </a:xfrm>
          <a:prstGeom prst="rect">
            <a:avLst/>
          </a:prstGeom>
          <a:solidFill>
            <a:srgbClr val="FFFFFF"/>
          </a:solidFill>
        </p:spPr>
      </p:pic>
    </p:spTree>
    <p:extLst>
      <p:ext uri="{BB962C8B-B14F-4D97-AF65-F5344CB8AC3E}">
        <p14:creationId xmlns:p14="http://schemas.microsoft.com/office/powerpoint/2010/main" val="17613264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0B70-B9B2-4940-D2BB-D2C393FB658B}"/>
              </a:ext>
            </a:extLst>
          </p:cNvPr>
          <p:cNvSpPr>
            <a:spLocks noGrp="1"/>
          </p:cNvSpPr>
          <p:nvPr>
            <p:ph type="title"/>
          </p:nvPr>
        </p:nvSpPr>
        <p:spPr/>
        <p:txBody>
          <a:bodyPr/>
          <a:lstStyle/>
          <a:p>
            <a:r>
              <a:rPr lang="nb-NO" dirty="0" err="1"/>
              <a:t>Summary</a:t>
            </a:r>
            <a:r>
              <a:rPr lang="nb-NO" dirty="0"/>
              <a:t> and </a:t>
            </a:r>
            <a:r>
              <a:rPr lang="nb-NO" dirty="0" err="1"/>
              <a:t>Take-aways</a:t>
            </a:r>
            <a:endParaRPr lang="nb-NO" dirty="0"/>
          </a:p>
        </p:txBody>
      </p:sp>
      <p:sp>
        <p:nvSpPr>
          <p:cNvPr id="3" name="Content Placeholder 2">
            <a:extLst>
              <a:ext uri="{FF2B5EF4-FFF2-40B4-BE49-F238E27FC236}">
                <a16:creationId xmlns:a16="http://schemas.microsoft.com/office/drawing/2014/main" id="{861A41DC-D0D7-CC82-1C94-7139C413BF0D}"/>
              </a:ext>
            </a:extLst>
          </p:cNvPr>
          <p:cNvSpPr>
            <a:spLocks noGrp="1"/>
          </p:cNvSpPr>
          <p:nvPr>
            <p:ph sz="half" idx="1"/>
          </p:nvPr>
        </p:nvSpPr>
        <p:spPr/>
        <p:txBody>
          <a:bodyPr/>
          <a:lstStyle/>
          <a:p>
            <a:r>
              <a:rPr lang="nb-NO" dirty="0"/>
              <a:t>Machine Learning </a:t>
            </a:r>
          </a:p>
          <a:p>
            <a:endParaRPr lang="nb-NO" dirty="0"/>
          </a:p>
          <a:p>
            <a:pPr lvl="1"/>
            <a:r>
              <a:rPr lang="nb-NO" dirty="0" err="1"/>
              <a:t>Supervised</a:t>
            </a:r>
            <a:r>
              <a:rPr lang="nb-NO" dirty="0"/>
              <a:t>/</a:t>
            </a:r>
            <a:r>
              <a:rPr lang="nb-NO" dirty="0" err="1"/>
              <a:t>Unsupervised</a:t>
            </a:r>
            <a:r>
              <a:rPr lang="nb-NO" dirty="0"/>
              <a:t> ++</a:t>
            </a:r>
          </a:p>
          <a:p>
            <a:pPr lvl="1"/>
            <a:endParaRPr lang="nb-NO" dirty="0"/>
          </a:p>
          <a:p>
            <a:pPr lvl="1"/>
            <a:r>
              <a:rPr lang="nb-NO" dirty="0" err="1"/>
              <a:t>Everything</a:t>
            </a:r>
            <a:r>
              <a:rPr lang="nb-NO" dirty="0"/>
              <a:t> starts and </a:t>
            </a:r>
            <a:r>
              <a:rPr lang="nb-NO" dirty="0" err="1"/>
              <a:t>ends</a:t>
            </a:r>
            <a:r>
              <a:rPr lang="nb-NO" dirty="0"/>
              <a:t> </a:t>
            </a:r>
            <a:r>
              <a:rPr lang="nb-NO" dirty="0" err="1"/>
              <a:t>with</a:t>
            </a:r>
            <a:r>
              <a:rPr lang="nb-NO" dirty="0"/>
              <a:t> data!</a:t>
            </a:r>
          </a:p>
          <a:p>
            <a:pPr lvl="1"/>
            <a:endParaRPr lang="nb-NO" dirty="0"/>
          </a:p>
          <a:p>
            <a:pPr lvl="1"/>
            <a:r>
              <a:rPr lang="nb-NO" dirty="0"/>
              <a:t>4 pilars:</a:t>
            </a:r>
          </a:p>
          <a:p>
            <a:pPr lvl="2"/>
            <a:r>
              <a:rPr lang="nb-NO" dirty="0" err="1"/>
              <a:t>Algorithm</a:t>
            </a:r>
            <a:endParaRPr lang="nb-NO" dirty="0"/>
          </a:p>
          <a:p>
            <a:pPr lvl="2"/>
            <a:r>
              <a:rPr lang="nb-NO" dirty="0"/>
              <a:t>Evaluation</a:t>
            </a:r>
          </a:p>
          <a:p>
            <a:pPr lvl="2"/>
            <a:r>
              <a:rPr lang="nb-NO" dirty="0" err="1"/>
              <a:t>Optimization</a:t>
            </a:r>
            <a:endParaRPr lang="nb-NO" dirty="0"/>
          </a:p>
          <a:p>
            <a:pPr lvl="2"/>
            <a:r>
              <a:rPr lang="nb-NO" dirty="0" err="1"/>
              <a:t>Regularization</a:t>
            </a:r>
            <a:endParaRPr lang="nb-NO" dirty="0"/>
          </a:p>
          <a:p>
            <a:pPr lvl="2"/>
            <a:endParaRPr lang="nb-NO" dirty="0"/>
          </a:p>
          <a:p>
            <a:pPr lvl="1"/>
            <a:r>
              <a:rPr lang="nb-NO" dirty="0"/>
              <a:t>Bias/</a:t>
            </a:r>
            <a:r>
              <a:rPr lang="nb-NO" dirty="0" err="1"/>
              <a:t>variance</a:t>
            </a:r>
            <a:r>
              <a:rPr lang="nb-NO" dirty="0"/>
              <a:t> trade-</a:t>
            </a:r>
            <a:r>
              <a:rPr lang="nb-NO" dirty="0" err="1"/>
              <a:t>off</a:t>
            </a:r>
            <a:r>
              <a:rPr lang="nb-NO" dirty="0"/>
              <a:t> and </a:t>
            </a:r>
            <a:r>
              <a:rPr lang="nb-NO" dirty="0" err="1"/>
              <a:t>how</a:t>
            </a:r>
            <a:r>
              <a:rPr lang="nb-NO" dirty="0"/>
              <a:t> to </a:t>
            </a:r>
            <a:r>
              <a:rPr lang="nb-NO" dirty="0" err="1"/>
              <a:t>visualize</a:t>
            </a:r>
            <a:r>
              <a:rPr lang="nb-NO" dirty="0"/>
              <a:t> it</a:t>
            </a:r>
          </a:p>
          <a:p>
            <a:pPr lvl="1"/>
            <a:endParaRPr lang="nb-NO" dirty="0"/>
          </a:p>
          <a:p>
            <a:pPr lvl="1"/>
            <a:endParaRPr lang="nb-NO" dirty="0"/>
          </a:p>
          <a:p>
            <a:pPr lvl="2"/>
            <a:endParaRPr lang="nb-NO" dirty="0"/>
          </a:p>
          <a:p>
            <a:pPr lvl="1"/>
            <a:endParaRPr lang="nb-NO" dirty="0"/>
          </a:p>
          <a:p>
            <a:endParaRPr lang="nb-NO" dirty="0"/>
          </a:p>
          <a:p>
            <a:endParaRPr lang="nb-NO" dirty="0"/>
          </a:p>
        </p:txBody>
      </p:sp>
      <p:sp>
        <p:nvSpPr>
          <p:cNvPr id="4" name="Content Placeholder 3">
            <a:extLst>
              <a:ext uri="{FF2B5EF4-FFF2-40B4-BE49-F238E27FC236}">
                <a16:creationId xmlns:a16="http://schemas.microsoft.com/office/drawing/2014/main" id="{55A1E918-6F3B-4ABD-5144-25E710358C35}"/>
              </a:ext>
            </a:extLst>
          </p:cNvPr>
          <p:cNvSpPr>
            <a:spLocks noGrp="1"/>
          </p:cNvSpPr>
          <p:nvPr>
            <p:ph sz="half" idx="2"/>
          </p:nvPr>
        </p:nvSpPr>
        <p:spPr/>
        <p:txBody>
          <a:bodyPr/>
          <a:lstStyle/>
          <a:p>
            <a:r>
              <a:rPr lang="nb-NO" dirty="0" err="1"/>
              <a:t>Logistic</a:t>
            </a:r>
            <a:r>
              <a:rPr lang="nb-NO" dirty="0"/>
              <a:t> </a:t>
            </a:r>
            <a:r>
              <a:rPr lang="nb-NO" dirty="0" err="1"/>
              <a:t>regression</a:t>
            </a:r>
            <a:endParaRPr lang="nb-NO" dirty="0"/>
          </a:p>
          <a:p>
            <a:endParaRPr lang="nb-NO" dirty="0"/>
          </a:p>
          <a:p>
            <a:pPr lvl="1"/>
            <a:r>
              <a:rPr lang="nb-NO" dirty="0"/>
              <a:t>Robust «linear» </a:t>
            </a:r>
            <a:r>
              <a:rPr lang="nb-NO" dirty="0" err="1"/>
              <a:t>method</a:t>
            </a:r>
            <a:r>
              <a:rPr lang="nb-NO" dirty="0"/>
              <a:t> for </a:t>
            </a:r>
            <a:r>
              <a:rPr lang="nb-NO" dirty="0" err="1"/>
              <a:t>binary</a:t>
            </a:r>
            <a:r>
              <a:rPr lang="nb-NO" dirty="0"/>
              <a:t> </a:t>
            </a:r>
            <a:r>
              <a:rPr lang="nb-NO" dirty="0" err="1"/>
              <a:t>classification</a:t>
            </a:r>
            <a:endParaRPr lang="nb-NO" dirty="0"/>
          </a:p>
          <a:p>
            <a:pPr lvl="1"/>
            <a:r>
              <a:rPr lang="nb-NO" dirty="0"/>
              <a:t>Outputs </a:t>
            </a:r>
            <a:r>
              <a:rPr lang="nb-NO" dirty="0" err="1"/>
              <a:t>class</a:t>
            </a:r>
            <a:r>
              <a:rPr lang="nb-NO" dirty="0"/>
              <a:t> </a:t>
            </a:r>
            <a:r>
              <a:rPr lang="nb-NO" dirty="0" err="1"/>
              <a:t>probabilities</a:t>
            </a:r>
            <a:endParaRPr lang="nb-NO" dirty="0"/>
          </a:p>
          <a:p>
            <a:pPr lvl="1"/>
            <a:r>
              <a:rPr lang="nb-NO" dirty="0" err="1"/>
              <a:t>Can</a:t>
            </a:r>
            <a:r>
              <a:rPr lang="nb-NO" dirty="0"/>
              <a:t> be </a:t>
            </a:r>
            <a:r>
              <a:rPr lang="nb-NO" dirty="0" err="1"/>
              <a:t>extended</a:t>
            </a:r>
            <a:r>
              <a:rPr lang="nb-NO" dirty="0"/>
              <a:t> to non-linear problems</a:t>
            </a:r>
          </a:p>
          <a:p>
            <a:pPr lvl="1"/>
            <a:r>
              <a:rPr lang="nb-NO" dirty="0" err="1"/>
              <a:t>Can</a:t>
            </a:r>
            <a:r>
              <a:rPr lang="nb-NO" dirty="0"/>
              <a:t> be </a:t>
            </a:r>
            <a:r>
              <a:rPr lang="nb-NO" dirty="0" err="1"/>
              <a:t>extended</a:t>
            </a:r>
            <a:r>
              <a:rPr lang="nb-NO" dirty="0"/>
              <a:t> to non linear problems</a:t>
            </a:r>
          </a:p>
          <a:p>
            <a:pPr lvl="1"/>
            <a:r>
              <a:rPr lang="nb-NO" dirty="0" err="1"/>
              <a:t>Requires</a:t>
            </a:r>
            <a:r>
              <a:rPr lang="nb-NO" dirty="0"/>
              <a:t> </a:t>
            </a:r>
            <a:r>
              <a:rPr lang="nb-NO" dirty="0" err="1"/>
              <a:t>optimization</a:t>
            </a:r>
            <a:r>
              <a:rPr lang="nb-NO" dirty="0"/>
              <a:t> by a gradient descent </a:t>
            </a:r>
            <a:r>
              <a:rPr lang="nb-NO" dirty="0" err="1"/>
              <a:t>algorithm</a:t>
            </a:r>
            <a:endParaRPr lang="nb-NO" dirty="0"/>
          </a:p>
          <a:p>
            <a:pPr lvl="1"/>
            <a:r>
              <a:rPr lang="nb-NO" dirty="0" err="1"/>
              <a:t>Prone</a:t>
            </a:r>
            <a:r>
              <a:rPr lang="nb-NO" dirty="0"/>
              <a:t> to over-fitting (as </a:t>
            </a:r>
            <a:r>
              <a:rPr lang="nb-NO" dirty="0" err="1"/>
              <a:t>any</a:t>
            </a:r>
            <a:r>
              <a:rPr lang="nb-NO" dirty="0"/>
              <a:t> ML </a:t>
            </a:r>
            <a:r>
              <a:rPr lang="nb-NO" dirty="0" err="1"/>
              <a:t>method</a:t>
            </a:r>
            <a:r>
              <a:rPr lang="nb-NO" dirty="0"/>
              <a:t>) and </a:t>
            </a:r>
            <a:r>
              <a:rPr lang="nb-NO" dirty="0" err="1"/>
              <a:t>may</a:t>
            </a:r>
            <a:r>
              <a:rPr lang="nb-NO" dirty="0"/>
              <a:t> </a:t>
            </a:r>
            <a:r>
              <a:rPr lang="nb-NO" dirty="0" err="1"/>
              <a:t>require</a:t>
            </a:r>
            <a:r>
              <a:rPr lang="nb-NO" dirty="0"/>
              <a:t> </a:t>
            </a:r>
            <a:r>
              <a:rPr lang="nb-NO" dirty="0" err="1"/>
              <a:t>regularization</a:t>
            </a:r>
            <a:endParaRPr lang="nb-NO" dirty="0"/>
          </a:p>
          <a:p>
            <a:endParaRPr lang="nb-NO" dirty="0"/>
          </a:p>
        </p:txBody>
      </p:sp>
      <p:sp>
        <p:nvSpPr>
          <p:cNvPr id="5" name="Slide Number Placeholder 4">
            <a:extLst>
              <a:ext uri="{FF2B5EF4-FFF2-40B4-BE49-F238E27FC236}">
                <a16:creationId xmlns:a16="http://schemas.microsoft.com/office/drawing/2014/main" id="{AC23DFAF-E0EA-248F-2787-4A23C1E90A11}"/>
              </a:ext>
            </a:extLst>
          </p:cNvPr>
          <p:cNvSpPr>
            <a:spLocks noGrp="1"/>
          </p:cNvSpPr>
          <p:nvPr>
            <p:ph type="sldNum" sz="quarter" idx="12"/>
          </p:nvPr>
        </p:nvSpPr>
        <p:spPr/>
        <p:txBody>
          <a:bodyPr/>
          <a:lstStyle/>
          <a:p>
            <a:fld id="{5D1E5300-FC0F-4317-A193-EF6CE9E6F7B5}" type="slidenum">
              <a:rPr lang="en-GB" smtClean="0"/>
              <a:pPr/>
              <a:t>114</a:t>
            </a:fld>
            <a:r>
              <a:rPr lang="en-GB"/>
              <a:t>  |  </a:t>
            </a:r>
            <a:endParaRPr lang="en-GB" noProof="0" dirty="0"/>
          </a:p>
        </p:txBody>
      </p:sp>
    </p:spTree>
    <p:extLst>
      <p:ext uri="{BB962C8B-B14F-4D97-AF65-F5344CB8AC3E}">
        <p14:creationId xmlns:p14="http://schemas.microsoft.com/office/powerpoint/2010/main" val="40098529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5C0FC-7401-345C-C26B-D4E418FD8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9F36DB-D420-EA9B-7E8A-BBFD7E320263}"/>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8D5CDD1A-CF14-546B-630B-150856048C3E}"/>
              </a:ext>
            </a:extLst>
          </p:cNvPr>
          <p:cNvSpPr>
            <a:spLocks noGrp="1"/>
          </p:cNvSpPr>
          <p:nvPr>
            <p:ph type="subTitle" idx="1"/>
          </p:nvPr>
        </p:nvSpPr>
        <p:spPr/>
        <p:txBody>
          <a:bodyPr/>
          <a:lstStyle/>
          <a:p>
            <a:r>
              <a:rPr lang="nb-NO" sz="2400" b="1" i="1" dirty="0" err="1"/>
              <a:t>Nearest</a:t>
            </a:r>
            <a:r>
              <a:rPr lang="nb-NO" sz="2400" b="1" i="1" dirty="0"/>
              <a:t> </a:t>
            </a:r>
            <a:r>
              <a:rPr lang="nb-NO" sz="2400" b="1" i="1" dirty="0" err="1"/>
              <a:t>neighbors</a:t>
            </a:r>
            <a:endParaRPr lang="nb-NO" sz="2400" b="1" i="1" dirty="0"/>
          </a:p>
          <a:p>
            <a:endParaRPr lang="nb-NO" dirty="0"/>
          </a:p>
        </p:txBody>
      </p:sp>
    </p:spTree>
    <p:extLst>
      <p:ext uri="{BB962C8B-B14F-4D97-AF65-F5344CB8AC3E}">
        <p14:creationId xmlns:p14="http://schemas.microsoft.com/office/powerpoint/2010/main" val="2100159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66036-2901-D3FE-99B4-46FA5436EEA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FC37357-1B0D-0C2B-430A-6E6D220B966F}"/>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116</a:t>
            </a:fld>
            <a:r>
              <a:rPr lang="en-GB"/>
              <a:t>  |  </a:t>
            </a:r>
            <a:endParaRPr lang="en-GB" noProof="0"/>
          </a:p>
        </p:txBody>
      </p:sp>
      <p:sp>
        <p:nvSpPr>
          <p:cNvPr id="28686" name="Text Placeholder 2">
            <a:extLst>
              <a:ext uri="{FF2B5EF4-FFF2-40B4-BE49-F238E27FC236}">
                <a16:creationId xmlns:a16="http://schemas.microsoft.com/office/drawing/2014/main" id="{7042B5E2-1E0E-75B7-4554-5D0306A85ABB}"/>
              </a:ext>
            </a:extLst>
          </p:cNvPr>
          <p:cNvSpPr>
            <a:spLocks noGrp="1"/>
          </p:cNvSpPr>
          <p:nvPr>
            <p:ph type="body" sz="quarter" idx="14"/>
          </p:nvPr>
        </p:nvSpPr>
        <p:spPr>
          <a:xfrm>
            <a:off x="695325" y="2349500"/>
            <a:ext cx="3420676" cy="3779838"/>
          </a:xfrm>
        </p:spPr>
        <p:txBody>
          <a:bodyPr/>
          <a:lstStyle/>
          <a:p>
            <a:r>
              <a:rPr lang="en-US" dirty="0"/>
              <a:t>Algorithm</a:t>
            </a:r>
          </a:p>
        </p:txBody>
      </p:sp>
      <p:sp>
        <p:nvSpPr>
          <p:cNvPr id="28688" name="Title 3">
            <a:extLst>
              <a:ext uri="{FF2B5EF4-FFF2-40B4-BE49-F238E27FC236}">
                <a16:creationId xmlns:a16="http://schemas.microsoft.com/office/drawing/2014/main" id="{20150AB8-F58D-ECB0-8FF4-57DE0510A588}"/>
              </a:ext>
            </a:extLst>
          </p:cNvPr>
          <p:cNvSpPr>
            <a:spLocks noGrp="1"/>
          </p:cNvSpPr>
          <p:nvPr>
            <p:ph type="title"/>
          </p:nvPr>
        </p:nvSpPr>
        <p:spPr>
          <a:xfrm>
            <a:off x="695325" y="910801"/>
            <a:ext cx="3420676" cy="1079038"/>
          </a:xfrm>
        </p:spPr>
        <p:txBody>
          <a:bodyPr/>
          <a:lstStyle/>
          <a:p>
            <a:r>
              <a:rPr lang="nb-NO" sz="2400" b="1" i="1" dirty="0" err="1"/>
              <a:t>Nearest</a:t>
            </a:r>
            <a:r>
              <a:rPr lang="nb-NO" sz="2400" b="1" i="1" dirty="0"/>
              <a:t> </a:t>
            </a:r>
            <a:r>
              <a:rPr lang="nb-NO" sz="2400" b="1" i="1" dirty="0" err="1"/>
              <a:t>neighbors</a:t>
            </a:r>
            <a:br>
              <a:rPr lang="nb-NO" sz="2400" b="1" i="1" dirty="0"/>
            </a:br>
            <a:endParaRPr lang="en-US" dirty="0"/>
          </a:p>
        </p:txBody>
      </p:sp>
      <p:pic>
        <p:nvPicPr>
          <p:cNvPr id="26626" name="Picture 2" descr="neighbor pictures and jokes / funny pictures &amp; best jokes: comics ...">
            <a:extLst>
              <a:ext uri="{FF2B5EF4-FFF2-40B4-BE49-F238E27FC236}">
                <a16:creationId xmlns:a16="http://schemas.microsoft.com/office/drawing/2014/main" id="{5A368EA6-ADC5-4EA8-82EE-4E47515FD7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5888" y="1383486"/>
            <a:ext cx="6300786" cy="4442054"/>
          </a:xfrm>
          <a:prstGeom prst="rect">
            <a:avLst/>
          </a:prstGeom>
          <a:solidFill>
            <a:srgbClr val="FFFFFF"/>
          </a:solidFill>
        </p:spPr>
      </p:pic>
    </p:spTree>
    <p:extLst>
      <p:ext uri="{BB962C8B-B14F-4D97-AF65-F5344CB8AC3E}">
        <p14:creationId xmlns:p14="http://schemas.microsoft.com/office/powerpoint/2010/main" val="2852138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90BB-BF7D-2A08-11F9-518421A0C48F}"/>
              </a:ext>
            </a:extLst>
          </p:cNvPr>
          <p:cNvSpPr>
            <a:spLocks noGrp="1"/>
          </p:cNvSpPr>
          <p:nvPr>
            <p:ph type="title"/>
          </p:nvPr>
        </p:nvSpPr>
        <p:spPr/>
        <p:txBody>
          <a:bodyPr/>
          <a:lstStyle/>
          <a:p>
            <a:r>
              <a:rPr lang="nb-NO" dirty="0" err="1"/>
              <a:t>Intuition</a:t>
            </a:r>
            <a:endParaRPr lang="nb-NO" dirty="0"/>
          </a:p>
        </p:txBody>
      </p:sp>
      <p:sp>
        <p:nvSpPr>
          <p:cNvPr id="5" name="Slide Number Placeholder 4">
            <a:extLst>
              <a:ext uri="{FF2B5EF4-FFF2-40B4-BE49-F238E27FC236}">
                <a16:creationId xmlns:a16="http://schemas.microsoft.com/office/drawing/2014/main" id="{3B229CBE-8337-35C0-30B8-E1D5C29D4803}"/>
              </a:ext>
            </a:extLst>
          </p:cNvPr>
          <p:cNvSpPr>
            <a:spLocks noGrp="1"/>
          </p:cNvSpPr>
          <p:nvPr>
            <p:ph type="sldNum" sz="quarter" idx="12"/>
          </p:nvPr>
        </p:nvSpPr>
        <p:spPr/>
        <p:txBody>
          <a:bodyPr/>
          <a:lstStyle/>
          <a:p>
            <a:fld id="{5D1E5300-FC0F-4317-A193-EF6CE9E6F7B5}" type="slidenum">
              <a:rPr lang="en-GB" smtClean="0"/>
              <a:pPr/>
              <a:t>117</a:t>
            </a:fld>
            <a:r>
              <a:rPr lang="en-GB"/>
              <a:t>  |  </a:t>
            </a:r>
            <a:endParaRPr lang="en-GB" noProof="0" dirty="0"/>
          </a:p>
        </p:txBody>
      </p:sp>
      <p:pic>
        <p:nvPicPr>
          <p:cNvPr id="21508" name="Picture 4" descr="The Red circle illustrates the closest K points to the new data point, when K=3">
            <a:extLst>
              <a:ext uri="{FF2B5EF4-FFF2-40B4-BE49-F238E27FC236}">
                <a16:creationId xmlns:a16="http://schemas.microsoft.com/office/drawing/2014/main" id="{78398423-BD75-616F-84C0-F3E5B13EA77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53249" y="1991383"/>
            <a:ext cx="8141744" cy="4221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9036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31E7-4ED4-9D4C-CC7F-75B2056BA917}"/>
              </a:ext>
            </a:extLst>
          </p:cNvPr>
          <p:cNvSpPr>
            <a:spLocks noGrp="1"/>
          </p:cNvSpPr>
          <p:nvPr>
            <p:ph type="title"/>
          </p:nvPr>
        </p:nvSpPr>
        <p:spPr/>
        <p:txBody>
          <a:bodyPr/>
          <a:lstStyle/>
          <a:p>
            <a:r>
              <a:rPr lang="nb-NO" dirty="0"/>
              <a:t>«Vanilla» </a:t>
            </a:r>
            <a:r>
              <a:rPr lang="nb-NO" dirty="0" err="1"/>
              <a:t>Algorithm</a:t>
            </a:r>
            <a:endParaRPr lang="nb-NO" dirty="0"/>
          </a:p>
        </p:txBody>
      </p:sp>
      <p:sp>
        <p:nvSpPr>
          <p:cNvPr id="3" name="Content Placeholder 2">
            <a:extLst>
              <a:ext uri="{FF2B5EF4-FFF2-40B4-BE49-F238E27FC236}">
                <a16:creationId xmlns:a16="http://schemas.microsoft.com/office/drawing/2014/main" id="{82F38564-D95D-CFCC-F0FA-CB63CFA9ABE9}"/>
              </a:ext>
            </a:extLst>
          </p:cNvPr>
          <p:cNvSpPr>
            <a:spLocks noGrp="1"/>
          </p:cNvSpPr>
          <p:nvPr>
            <p:ph sz="half" idx="1"/>
          </p:nvPr>
        </p:nvSpPr>
        <p:spPr/>
        <p:txBody>
          <a:bodyPr/>
          <a:lstStyle/>
          <a:p>
            <a:r>
              <a:rPr lang="nb-NO" dirty="0"/>
              <a:t>Select a </a:t>
            </a:r>
            <a:r>
              <a:rPr lang="nb-NO" dirty="0" err="1"/>
              <a:t>number</a:t>
            </a:r>
            <a:r>
              <a:rPr lang="nb-NO" dirty="0"/>
              <a:t> K </a:t>
            </a:r>
            <a:r>
              <a:rPr lang="nb-NO" dirty="0" err="1"/>
              <a:t>of</a:t>
            </a:r>
            <a:r>
              <a:rPr lang="nb-NO" dirty="0"/>
              <a:t> </a:t>
            </a:r>
            <a:r>
              <a:rPr lang="nb-NO" dirty="0" err="1"/>
              <a:t>neighbours</a:t>
            </a:r>
            <a:r>
              <a:rPr lang="nb-NO" dirty="0"/>
              <a:t> (ex. 7)</a:t>
            </a:r>
          </a:p>
          <a:p>
            <a:endParaRPr lang="nb-NO" dirty="0"/>
          </a:p>
          <a:p>
            <a:r>
              <a:rPr lang="nb-NO" dirty="0"/>
              <a:t>From </a:t>
            </a:r>
            <a:r>
              <a:rPr lang="nb-NO" dirty="0" err="1"/>
              <a:t>the</a:t>
            </a:r>
            <a:r>
              <a:rPr lang="nb-NO" dirty="0"/>
              <a:t> training </a:t>
            </a:r>
            <a:r>
              <a:rPr lang="nb-NO" dirty="0" err="1"/>
              <a:t>points</a:t>
            </a:r>
            <a:r>
              <a:rPr lang="nb-NO" dirty="0"/>
              <a:t>, </a:t>
            </a:r>
            <a:r>
              <a:rPr lang="nb-NO" dirty="0" err="1"/>
              <a:t>select</a:t>
            </a:r>
            <a:r>
              <a:rPr lang="nb-NO" dirty="0"/>
              <a:t> </a:t>
            </a:r>
            <a:r>
              <a:rPr lang="nb-NO" dirty="0" err="1"/>
              <a:t>the</a:t>
            </a:r>
            <a:r>
              <a:rPr lang="nb-NO" dirty="0"/>
              <a:t> </a:t>
            </a:r>
            <a:r>
              <a:rPr lang="nb-NO" dirty="0" err="1"/>
              <a:t>closest</a:t>
            </a:r>
            <a:r>
              <a:rPr lang="nb-NO" dirty="0"/>
              <a:t> K </a:t>
            </a:r>
            <a:r>
              <a:rPr lang="nb-NO" dirty="0" err="1"/>
              <a:t>neighbors</a:t>
            </a:r>
            <a:r>
              <a:rPr lang="nb-NO" dirty="0"/>
              <a:t> to </a:t>
            </a:r>
            <a:r>
              <a:rPr lang="nb-NO" dirty="0" err="1"/>
              <a:t>the</a:t>
            </a:r>
            <a:r>
              <a:rPr lang="nb-NO" dirty="0"/>
              <a:t> </a:t>
            </a:r>
            <a:r>
              <a:rPr lang="nb-NO" dirty="0" err="1"/>
              <a:t>point</a:t>
            </a:r>
            <a:r>
              <a:rPr lang="nb-NO" dirty="0"/>
              <a:t> </a:t>
            </a:r>
            <a:r>
              <a:rPr lang="nb-NO" dirty="0" err="1"/>
              <a:t>you</a:t>
            </a:r>
            <a:r>
              <a:rPr lang="nb-NO" dirty="0"/>
              <a:t> </a:t>
            </a:r>
            <a:r>
              <a:rPr lang="nb-NO" dirty="0" err="1"/>
              <a:t>want</a:t>
            </a:r>
            <a:r>
              <a:rPr lang="nb-NO" dirty="0"/>
              <a:t> to </a:t>
            </a:r>
            <a:r>
              <a:rPr lang="nb-NO" dirty="0" err="1"/>
              <a:t>assign</a:t>
            </a:r>
            <a:endParaRPr lang="nb-NO" dirty="0"/>
          </a:p>
          <a:p>
            <a:pPr lvl="2"/>
            <a:r>
              <a:rPr lang="nb-NO" dirty="0"/>
              <a:t>This </a:t>
            </a:r>
            <a:r>
              <a:rPr lang="nb-NO" dirty="0" err="1"/>
              <a:t>can</a:t>
            </a:r>
            <a:r>
              <a:rPr lang="nb-NO" dirty="0"/>
              <a:t> be time </a:t>
            </a:r>
            <a:r>
              <a:rPr lang="nb-NO" dirty="0" err="1"/>
              <a:t>consuming</a:t>
            </a:r>
            <a:r>
              <a:rPr lang="nb-NO" dirty="0"/>
              <a:t> (</a:t>
            </a:r>
            <a:r>
              <a:rPr lang="nb-NO" dirty="0" err="1"/>
              <a:t>hence</a:t>
            </a:r>
            <a:r>
              <a:rPr lang="nb-NO" dirty="0"/>
              <a:t> </a:t>
            </a:r>
            <a:r>
              <a:rPr lang="nb-NO" dirty="0" err="1"/>
              <a:t>optimization</a:t>
            </a:r>
            <a:r>
              <a:rPr lang="nb-NO" dirty="0"/>
              <a:t> </a:t>
            </a:r>
            <a:r>
              <a:rPr lang="nb-NO" dirty="0" err="1"/>
              <a:t>searching</a:t>
            </a:r>
            <a:r>
              <a:rPr lang="nb-NO" dirty="0"/>
              <a:t> </a:t>
            </a:r>
            <a:r>
              <a:rPr lang="nb-NO" dirty="0" err="1"/>
              <a:t>strategies</a:t>
            </a:r>
            <a:r>
              <a:rPr lang="nb-NO" dirty="0"/>
              <a:t> </a:t>
            </a:r>
            <a:r>
              <a:rPr lang="nb-NO" dirty="0" err="1"/>
              <a:t>based</a:t>
            </a:r>
            <a:r>
              <a:rPr lang="nb-NO" dirty="0"/>
              <a:t> on </a:t>
            </a:r>
            <a:r>
              <a:rPr lang="nb-NO" dirty="0" err="1"/>
              <a:t>BallTree</a:t>
            </a:r>
            <a:r>
              <a:rPr lang="nb-NO" dirty="0"/>
              <a:t>/ </a:t>
            </a:r>
            <a:r>
              <a:rPr lang="nb-NO" dirty="0" err="1"/>
              <a:t>KDTree</a:t>
            </a:r>
            <a:endParaRPr lang="nb-NO" dirty="0"/>
          </a:p>
          <a:p>
            <a:pPr lvl="2"/>
            <a:endParaRPr lang="nb-NO" dirty="0"/>
          </a:p>
          <a:p>
            <a:r>
              <a:rPr lang="nb-NO" dirty="0" err="1"/>
              <a:t>classify</a:t>
            </a:r>
            <a:r>
              <a:rPr lang="nb-NO" dirty="0"/>
              <a:t> </a:t>
            </a:r>
            <a:r>
              <a:rPr lang="nb-NO" dirty="0" err="1"/>
              <a:t>according</a:t>
            </a:r>
            <a:r>
              <a:rPr lang="nb-NO" dirty="0"/>
              <a:t> to </a:t>
            </a:r>
            <a:r>
              <a:rPr lang="nb-NO" dirty="0" err="1"/>
              <a:t>the</a:t>
            </a:r>
            <a:r>
              <a:rPr lang="nb-NO" dirty="0"/>
              <a:t> </a:t>
            </a:r>
            <a:r>
              <a:rPr lang="nb-NO" dirty="0" err="1"/>
              <a:t>majority</a:t>
            </a:r>
            <a:r>
              <a:rPr lang="nb-NO" dirty="0"/>
              <a:t> </a:t>
            </a:r>
            <a:r>
              <a:rPr lang="nb-NO" dirty="0" err="1"/>
              <a:t>vote</a:t>
            </a:r>
            <a:r>
              <a:rPr lang="nb-NO" dirty="0"/>
              <a:t>:</a:t>
            </a:r>
          </a:p>
          <a:p>
            <a:pPr lvl="1"/>
            <a:r>
              <a:rPr lang="nb-NO" dirty="0"/>
              <a:t>4 reds and 3 blues </a:t>
            </a:r>
            <a:r>
              <a:rPr lang="nb-NO" dirty="0">
                <a:sym typeface="Wingdings" panose="05000000000000000000" pitchFamily="2" charset="2"/>
              </a:rPr>
              <a:t> red</a:t>
            </a:r>
          </a:p>
          <a:p>
            <a:pPr lvl="1"/>
            <a:r>
              <a:rPr lang="nb-NO" dirty="0">
                <a:sym typeface="Wingdings" panose="05000000000000000000" pitchFamily="2" charset="2"/>
              </a:rPr>
              <a:t>relative </a:t>
            </a:r>
            <a:r>
              <a:rPr lang="nb-NO" dirty="0" err="1">
                <a:sym typeface="Wingdings" panose="05000000000000000000" pitchFamily="2" charset="2"/>
              </a:rPr>
              <a:t>votes</a:t>
            </a:r>
            <a:r>
              <a:rPr lang="nb-NO" dirty="0">
                <a:sym typeface="Wingdings" panose="05000000000000000000" pitchFamily="2" charset="2"/>
              </a:rPr>
              <a:t> </a:t>
            </a:r>
            <a:r>
              <a:rPr lang="nb-NO" dirty="0" err="1">
                <a:sym typeface="Wingdings" panose="05000000000000000000" pitchFamily="2" charset="2"/>
              </a:rPr>
              <a:t>give</a:t>
            </a:r>
            <a:r>
              <a:rPr lang="nb-NO" dirty="0">
                <a:sym typeface="Wingdings" panose="05000000000000000000" pitchFamily="2" charset="2"/>
              </a:rPr>
              <a:t> a </a:t>
            </a:r>
            <a:r>
              <a:rPr lang="nb-NO" dirty="0" err="1">
                <a:sym typeface="Wingdings" panose="05000000000000000000" pitchFamily="2" charset="2"/>
              </a:rPr>
              <a:t>confidence</a:t>
            </a:r>
            <a:r>
              <a:rPr lang="nb-NO" dirty="0">
                <a:sym typeface="Wingdings" panose="05000000000000000000" pitchFamily="2" charset="2"/>
              </a:rPr>
              <a:t> </a:t>
            </a:r>
            <a:r>
              <a:rPr lang="nb-NO" dirty="0" err="1">
                <a:sym typeface="Wingdings" panose="05000000000000000000" pitchFamily="2" charset="2"/>
              </a:rPr>
              <a:t>index</a:t>
            </a:r>
            <a:r>
              <a:rPr lang="nb-NO" dirty="0">
                <a:sym typeface="Wingdings" panose="05000000000000000000" pitchFamily="2" charset="2"/>
              </a:rPr>
              <a:t> </a:t>
            </a:r>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A88BB783-B6DD-E155-6B88-1CDD969032CE}"/>
              </a:ext>
            </a:extLst>
          </p:cNvPr>
          <p:cNvSpPr>
            <a:spLocks noGrp="1"/>
          </p:cNvSpPr>
          <p:nvPr>
            <p:ph type="sldNum" sz="quarter" idx="12"/>
          </p:nvPr>
        </p:nvSpPr>
        <p:spPr/>
        <p:txBody>
          <a:bodyPr/>
          <a:lstStyle/>
          <a:p>
            <a:fld id="{5D1E5300-FC0F-4317-A193-EF6CE9E6F7B5}" type="slidenum">
              <a:rPr lang="en-GB" smtClean="0"/>
              <a:pPr/>
              <a:t>118</a:t>
            </a:fld>
            <a:r>
              <a:rPr lang="en-GB"/>
              <a:t>  |  </a:t>
            </a:r>
            <a:endParaRPr lang="en-GB" noProof="0" dirty="0"/>
          </a:p>
        </p:txBody>
      </p:sp>
      <p:cxnSp>
        <p:nvCxnSpPr>
          <p:cNvPr id="6" name="Straight Arrow Connector 5">
            <a:extLst>
              <a:ext uri="{FF2B5EF4-FFF2-40B4-BE49-F238E27FC236}">
                <a16:creationId xmlns:a16="http://schemas.microsoft.com/office/drawing/2014/main" id="{1ACEDCFA-0E01-542C-3943-18365B1E533F}"/>
              </a:ext>
            </a:extLst>
          </p:cNvPr>
          <p:cNvCxnSpPr>
            <a:cxnSpLocks/>
          </p:cNvCxnSpPr>
          <p:nvPr/>
        </p:nvCxnSpPr>
        <p:spPr>
          <a:xfrm>
            <a:off x="8350219" y="3601178"/>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724670-32EA-3B83-B16A-C02BB8F3EFBF}"/>
              </a:ext>
            </a:extLst>
          </p:cNvPr>
          <p:cNvCxnSpPr>
            <a:cxnSpLocks/>
          </p:cNvCxnSpPr>
          <p:nvPr/>
        </p:nvCxnSpPr>
        <p:spPr>
          <a:xfrm flipV="1">
            <a:off x="8587283" y="1728977"/>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050461A-541C-21F8-3600-32419B59D40A}"/>
              </a:ext>
            </a:extLst>
          </p:cNvPr>
          <p:cNvSpPr>
            <a:spLocks noChangeAspect="1"/>
          </p:cNvSpPr>
          <p:nvPr/>
        </p:nvSpPr>
        <p:spPr>
          <a:xfrm>
            <a:off x="8395365" y="18136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97D2CACD-96F7-7551-BD5A-ECC30C3C659B}"/>
              </a:ext>
            </a:extLst>
          </p:cNvPr>
          <p:cNvSpPr>
            <a:spLocks noChangeAspect="1"/>
          </p:cNvSpPr>
          <p:nvPr/>
        </p:nvSpPr>
        <p:spPr>
          <a:xfrm>
            <a:off x="8547765" y="19660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7C4295F2-CA79-02D5-C15D-39713CA8B88C}"/>
              </a:ext>
            </a:extLst>
          </p:cNvPr>
          <p:cNvSpPr>
            <a:spLocks noChangeAspect="1"/>
          </p:cNvSpPr>
          <p:nvPr/>
        </p:nvSpPr>
        <p:spPr>
          <a:xfrm>
            <a:off x="8700165" y="185881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ECFE0A28-59BD-085A-F528-5F95D3F766B5}"/>
              </a:ext>
            </a:extLst>
          </p:cNvPr>
          <p:cNvSpPr>
            <a:spLocks noChangeAspect="1"/>
          </p:cNvSpPr>
          <p:nvPr/>
        </p:nvSpPr>
        <p:spPr>
          <a:xfrm>
            <a:off x="8852565" y="198299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503E5345-F1BE-394D-9488-1806C0378AC2}"/>
              </a:ext>
            </a:extLst>
          </p:cNvPr>
          <p:cNvSpPr>
            <a:spLocks noChangeAspect="1"/>
          </p:cNvSpPr>
          <p:nvPr/>
        </p:nvSpPr>
        <p:spPr>
          <a:xfrm>
            <a:off x="8756611" y="22595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6C964224-3518-CE59-B1BD-E8F47ABAE51A}"/>
              </a:ext>
            </a:extLst>
          </p:cNvPr>
          <p:cNvSpPr>
            <a:spLocks noChangeAspect="1"/>
          </p:cNvSpPr>
          <p:nvPr/>
        </p:nvSpPr>
        <p:spPr>
          <a:xfrm>
            <a:off x="8660657" y="20563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2360CE95-8574-2806-0594-29484D680FBA}"/>
              </a:ext>
            </a:extLst>
          </p:cNvPr>
          <p:cNvSpPr>
            <a:spLocks noChangeAspect="1"/>
          </p:cNvSpPr>
          <p:nvPr/>
        </p:nvSpPr>
        <p:spPr>
          <a:xfrm>
            <a:off x="8564703" y="22539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E207153D-C3C6-65B7-D71E-78547E812105}"/>
              </a:ext>
            </a:extLst>
          </p:cNvPr>
          <p:cNvSpPr>
            <a:spLocks noChangeAspect="1"/>
          </p:cNvSpPr>
          <p:nvPr/>
        </p:nvSpPr>
        <p:spPr>
          <a:xfrm>
            <a:off x="8468749" y="24571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9C261D70-23FA-CF72-E8F3-FC3DA3BD41A8}"/>
              </a:ext>
            </a:extLst>
          </p:cNvPr>
          <p:cNvSpPr>
            <a:spLocks noChangeAspect="1"/>
          </p:cNvSpPr>
          <p:nvPr/>
        </p:nvSpPr>
        <p:spPr>
          <a:xfrm>
            <a:off x="8700171" y="254132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C1C6C170-D7DD-A4C8-280C-212C6DE5B908}"/>
              </a:ext>
            </a:extLst>
          </p:cNvPr>
          <p:cNvSpPr>
            <a:spLocks noChangeAspect="1"/>
          </p:cNvSpPr>
          <p:nvPr/>
        </p:nvSpPr>
        <p:spPr>
          <a:xfrm>
            <a:off x="8931593" y="257001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8E9EEFEB-AF5E-5302-1EAA-1CB8A8A51E67}"/>
              </a:ext>
            </a:extLst>
          </p:cNvPr>
          <p:cNvSpPr>
            <a:spLocks noChangeAspect="1"/>
          </p:cNvSpPr>
          <p:nvPr/>
        </p:nvSpPr>
        <p:spPr>
          <a:xfrm>
            <a:off x="9163015" y="23893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3D198893-8053-3B48-98D4-4077755D83A9}"/>
              </a:ext>
            </a:extLst>
          </p:cNvPr>
          <p:cNvSpPr>
            <a:spLocks noChangeAspect="1"/>
          </p:cNvSpPr>
          <p:nvPr/>
        </p:nvSpPr>
        <p:spPr>
          <a:xfrm>
            <a:off x="9067061" y="220878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6F2D2BDE-BB96-6E39-912E-CB2992F42B68}"/>
              </a:ext>
            </a:extLst>
          </p:cNvPr>
          <p:cNvSpPr>
            <a:spLocks noChangeAspect="1"/>
          </p:cNvSpPr>
          <p:nvPr/>
        </p:nvSpPr>
        <p:spPr>
          <a:xfrm>
            <a:off x="8305063" y="202816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EE7085BA-9E3B-1AD8-AF97-33E2C1213CCF}"/>
              </a:ext>
            </a:extLst>
          </p:cNvPr>
          <p:cNvSpPr>
            <a:spLocks noChangeAspect="1"/>
          </p:cNvSpPr>
          <p:nvPr/>
        </p:nvSpPr>
        <p:spPr>
          <a:xfrm>
            <a:off x="8192176" y="221443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8ED577FC-4A94-6972-1F01-65B8E58AF39A}"/>
              </a:ext>
            </a:extLst>
          </p:cNvPr>
          <p:cNvSpPr>
            <a:spLocks noChangeAspect="1"/>
          </p:cNvSpPr>
          <p:nvPr/>
        </p:nvSpPr>
        <p:spPr>
          <a:xfrm>
            <a:off x="9268010" y="2924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1C12694F-AED4-56C1-CB2E-1F679251EB9E}"/>
              </a:ext>
            </a:extLst>
          </p:cNvPr>
          <p:cNvSpPr>
            <a:spLocks noChangeAspect="1"/>
          </p:cNvSpPr>
          <p:nvPr/>
        </p:nvSpPr>
        <p:spPr>
          <a:xfrm>
            <a:off x="9420410" y="287001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88FC61F0-257F-042D-7AF2-698E4F577345}"/>
              </a:ext>
            </a:extLst>
          </p:cNvPr>
          <p:cNvSpPr>
            <a:spLocks noChangeAspect="1"/>
          </p:cNvSpPr>
          <p:nvPr/>
        </p:nvSpPr>
        <p:spPr>
          <a:xfrm>
            <a:off x="9572810" y="27627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F683240F-6D2A-FF8F-713D-3A154F881FDE}"/>
              </a:ext>
            </a:extLst>
          </p:cNvPr>
          <p:cNvSpPr>
            <a:spLocks noChangeAspect="1"/>
          </p:cNvSpPr>
          <p:nvPr/>
        </p:nvSpPr>
        <p:spPr>
          <a:xfrm>
            <a:off x="9725210" y="288695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E38C94FE-E241-0EC5-8FC9-02182DEDB1A9}"/>
              </a:ext>
            </a:extLst>
          </p:cNvPr>
          <p:cNvSpPr>
            <a:spLocks noChangeAspect="1"/>
          </p:cNvSpPr>
          <p:nvPr/>
        </p:nvSpPr>
        <p:spPr>
          <a:xfrm>
            <a:off x="9629256" y="31635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B72155E3-F42B-D922-98EA-A945C1771CB3}"/>
              </a:ext>
            </a:extLst>
          </p:cNvPr>
          <p:cNvSpPr>
            <a:spLocks noChangeAspect="1"/>
          </p:cNvSpPr>
          <p:nvPr/>
        </p:nvSpPr>
        <p:spPr>
          <a:xfrm>
            <a:off x="9612322" y="296033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CC4373BF-94D5-AE60-CE33-88B05555136B}"/>
              </a:ext>
            </a:extLst>
          </p:cNvPr>
          <p:cNvSpPr>
            <a:spLocks noChangeAspect="1"/>
          </p:cNvSpPr>
          <p:nvPr/>
        </p:nvSpPr>
        <p:spPr>
          <a:xfrm>
            <a:off x="9437348" y="31578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9C47A0A9-0D91-7EE2-7BD3-0AC61F061C56}"/>
              </a:ext>
            </a:extLst>
          </p:cNvPr>
          <p:cNvSpPr>
            <a:spLocks noChangeAspect="1"/>
          </p:cNvSpPr>
          <p:nvPr/>
        </p:nvSpPr>
        <p:spPr>
          <a:xfrm>
            <a:off x="9341394" y="33610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5C7AF72D-9607-DD8C-EB8A-C17089104BC4}"/>
              </a:ext>
            </a:extLst>
          </p:cNvPr>
          <p:cNvSpPr>
            <a:spLocks noChangeAspect="1"/>
          </p:cNvSpPr>
          <p:nvPr/>
        </p:nvSpPr>
        <p:spPr>
          <a:xfrm>
            <a:off x="9572816" y="3445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9DC63906-F006-6DE8-931A-FD87C48ABF13}"/>
              </a:ext>
            </a:extLst>
          </p:cNvPr>
          <p:cNvSpPr>
            <a:spLocks noChangeAspect="1"/>
          </p:cNvSpPr>
          <p:nvPr/>
        </p:nvSpPr>
        <p:spPr>
          <a:xfrm>
            <a:off x="9804238" y="33299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6ADF0B73-3D1D-5121-A92D-6C735E030804}"/>
              </a:ext>
            </a:extLst>
          </p:cNvPr>
          <p:cNvSpPr>
            <a:spLocks noChangeAspect="1"/>
          </p:cNvSpPr>
          <p:nvPr/>
        </p:nvSpPr>
        <p:spPr>
          <a:xfrm>
            <a:off x="10035660" y="271090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C853F6D2-AAF5-6BE4-50A4-28C295D8ADF4}"/>
              </a:ext>
            </a:extLst>
          </p:cNvPr>
          <p:cNvSpPr>
            <a:spLocks noChangeAspect="1"/>
          </p:cNvSpPr>
          <p:nvPr/>
        </p:nvSpPr>
        <p:spPr>
          <a:xfrm>
            <a:off x="9939706" y="311274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8A3CE3F2-7822-3B60-79B2-485BC64AFA79}"/>
              </a:ext>
            </a:extLst>
          </p:cNvPr>
          <p:cNvSpPr>
            <a:spLocks noChangeAspect="1"/>
          </p:cNvSpPr>
          <p:nvPr/>
        </p:nvSpPr>
        <p:spPr>
          <a:xfrm>
            <a:off x="9177708" y="333295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D9D4300C-0AC8-9B79-D81F-287969582E09}"/>
              </a:ext>
            </a:extLst>
          </p:cNvPr>
          <p:cNvSpPr>
            <a:spLocks noChangeAspect="1"/>
          </p:cNvSpPr>
          <p:nvPr/>
        </p:nvSpPr>
        <p:spPr>
          <a:xfrm>
            <a:off x="9064821" y="35192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E3074444-CBF8-EB63-431A-B7201C334913}"/>
              </a:ext>
            </a:extLst>
          </p:cNvPr>
          <p:cNvSpPr>
            <a:spLocks noChangeAspect="1"/>
          </p:cNvSpPr>
          <p:nvPr/>
        </p:nvSpPr>
        <p:spPr>
          <a:xfrm>
            <a:off x="9099795" y="2666704"/>
            <a:ext cx="45156" cy="45151"/>
          </a:xfrm>
          <a:prstGeom prst="ellipse">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AFD9C49B-ECF0-C474-A32A-69F16E864F69}"/>
              </a:ext>
            </a:extLst>
          </p:cNvPr>
          <p:cNvSpPr/>
          <p:nvPr/>
        </p:nvSpPr>
        <p:spPr>
          <a:xfrm>
            <a:off x="8609853" y="2180861"/>
            <a:ext cx="1025040" cy="10168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TextBox 41">
            <a:extLst>
              <a:ext uri="{FF2B5EF4-FFF2-40B4-BE49-F238E27FC236}">
                <a16:creationId xmlns:a16="http://schemas.microsoft.com/office/drawing/2014/main" id="{94FEAFE6-7BD2-F8B9-2A14-7A27ED457B9C}"/>
              </a:ext>
            </a:extLst>
          </p:cNvPr>
          <p:cNvSpPr txBox="1"/>
          <p:nvPr/>
        </p:nvSpPr>
        <p:spPr>
          <a:xfrm>
            <a:off x="9128233" y="2506717"/>
            <a:ext cx="288862" cy="369332"/>
          </a:xfrm>
          <a:prstGeom prst="rect">
            <a:avLst/>
          </a:prstGeom>
          <a:noFill/>
        </p:spPr>
        <p:txBody>
          <a:bodyPr wrap="none" rtlCol="0">
            <a:spAutoFit/>
          </a:bodyPr>
          <a:lstStyle/>
          <a:p>
            <a:r>
              <a:rPr lang="nb-NO" dirty="0"/>
              <a:t>x</a:t>
            </a:r>
          </a:p>
        </p:txBody>
      </p:sp>
    </p:spTree>
    <p:extLst>
      <p:ext uri="{BB962C8B-B14F-4D97-AF65-F5344CB8AC3E}">
        <p14:creationId xmlns:p14="http://schemas.microsoft.com/office/powerpoint/2010/main" val="6178218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7CABC-6BE7-F046-74CD-B42959E71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30CA7-5E8A-2B7B-2224-EDD3E28C040E}"/>
              </a:ext>
            </a:extLst>
          </p:cNvPr>
          <p:cNvSpPr>
            <a:spLocks noGrp="1"/>
          </p:cNvSpPr>
          <p:nvPr>
            <p:ph type="title"/>
          </p:nvPr>
        </p:nvSpPr>
        <p:spPr/>
        <p:txBody>
          <a:bodyPr/>
          <a:lstStyle/>
          <a:p>
            <a:r>
              <a:rPr lang="nb-NO" dirty="0" err="1"/>
              <a:t>Weighted</a:t>
            </a:r>
            <a:r>
              <a:rPr lang="nb-NO" dirty="0"/>
              <a:t> </a:t>
            </a:r>
            <a:r>
              <a:rPr lang="nb-NO" dirty="0" err="1"/>
              <a:t>distance</a:t>
            </a:r>
            <a:r>
              <a:rPr lang="nb-NO" dirty="0"/>
              <a:t> </a:t>
            </a:r>
            <a:r>
              <a:rPr lang="nb-NO" dirty="0" err="1"/>
              <a:t>Algorithm</a:t>
            </a:r>
            <a:endParaRPr lang="nb-NO" dirty="0"/>
          </a:p>
        </p:txBody>
      </p:sp>
      <p:sp>
        <p:nvSpPr>
          <p:cNvPr id="3" name="Content Placeholder 2">
            <a:extLst>
              <a:ext uri="{FF2B5EF4-FFF2-40B4-BE49-F238E27FC236}">
                <a16:creationId xmlns:a16="http://schemas.microsoft.com/office/drawing/2014/main" id="{92987816-0581-E53A-639D-34C05E02AA69}"/>
              </a:ext>
            </a:extLst>
          </p:cNvPr>
          <p:cNvSpPr>
            <a:spLocks noGrp="1"/>
          </p:cNvSpPr>
          <p:nvPr>
            <p:ph sz="half" idx="1"/>
          </p:nvPr>
        </p:nvSpPr>
        <p:spPr/>
        <p:txBody>
          <a:bodyPr/>
          <a:lstStyle/>
          <a:p>
            <a:r>
              <a:rPr lang="nb-NO" dirty="0"/>
              <a:t>Select a </a:t>
            </a:r>
            <a:r>
              <a:rPr lang="nb-NO" dirty="0" err="1"/>
              <a:t>number</a:t>
            </a:r>
            <a:r>
              <a:rPr lang="nb-NO" dirty="0"/>
              <a:t> K </a:t>
            </a:r>
            <a:r>
              <a:rPr lang="nb-NO" dirty="0" err="1"/>
              <a:t>of</a:t>
            </a:r>
            <a:r>
              <a:rPr lang="nb-NO" dirty="0"/>
              <a:t> </a:t>
            </a:r>
            <a:r>
              <a:rPr lang="nb-NO" dirty="0" err="1"/>
              <a:t>neighbours</a:t>
            </a:r>
            <a:r>
              <a:rPr lang="nb-NO" dirty="0"/>
              <a:t> (ex. 7)</a:t>
            </a:r>
          </a:p>
          <a:p>
            <a:endParaRPr lang="nb-NO" dirty="0"/>
          </a:p>
          <a:p>
            <a:r>
              <a:rPr lang="nb-NO" dirty="0"/>
              <a:t>From </a:t>
            </a:r>
            <a:r>
              <a:rPr lang="nb-NO" dirty="0" err="1"/>
              <a:t>the</a:t>
            </a:r>
            <a:r>
              <a:rPr lang="nb-NO" dirty="0"/>
              <a:t> training </a:t>
            </a:r>
            <a:r>
              <a:rPr lang="nb-NO" dirty="0" err="1"/>
              <a:t>points</a:t>
            </a:r>
            <a:r>
              <a:rPr lang="nb-NO" dirty="0"/>
              <a:t>, </a:t>
            </a:r>
            <a:r>
              <a:rPr lang="nb-NO" dirty="0" err="1"/>
              <a:t>select</a:t>
            </a:r>
            <a:r>
              <a:rPr lang="nb-NO" dirty="0"/>
              <a:t> </a:t>
            </a:r>
            <a:r>
              <a:rPr lang="nb-NO" dirty="0" err="1"/>
              <a:t>the</a:t>
            </a:r>
            <a:r>
              <a:rPr lang="nb-NO" dirty="0"/>
              <a:t> </a:t>
            </a:r>
            <a:r>
              <a:rPr lang="nb-NO" dirty="0" err="1"/>
              <a:t>closest</a:t>
            </a:r>
            <a:r>
              <a:rPr lang="nb-NO" dirty="0"/>
              <a:t> K </a:t>
            </a:r>
            <a:r>
              <a:rPr lang="nb-NO" dirty="0" err="1"/>
              <a:t>neighbors</a:t>
            </a:r>
            <a:r>
              <a:rPr lang="nb-NO" dirty="0"/>
              <a:t> to </a:t>
            </a:r>
            <a:r>
              <a:rPr lang="nb-NO" dirty="0" err="1"/>
              <a:t>the</a:t>
            </a:r>
            <a:r>
              <a:rPr lang="nb-NO" dirty="0"/>
              <a:t> </a:t>
            </a:r>
            <a:r>
              <a:rPr lang="nb-NO" dirty="0" err="1"/>
              <a:t>point</a:t>
            </a:r>
            <a:r>
              <a:rPr lang="nb-NO" dirty="0"/>
              <a:t> </a:t>
            </a:r>
            <a:r>
              <a:rPr lang="nb-NO" dirty="0" err="1"/>
              <a:t>you</a:t>
            </a:r>
            <a:r>
              <a:rPr lang="nb-NO" dirty="0"/>
              <a:t> </a:t>
            </a:r>
            <a:r>
              <a:rPr lang="nb-NO" dirty="0" err="1"/>
              <a:t>want</a:t>
            </a:r>
            <a:r>
              <a:rPr lang="nb-NO" dirty="0"/>
              <a:t> to </a:t>
            </a:r>
            <a:r>
              <a:rPr lang="nb-NO" dirty="0" err="1"/>
              <a:t>assign</a:t>
            </a:r>
            <a:endParaRPr lang="nb-NO" dirty="0"/>
          </a:p>
          <a:p>
            <a:pPr lvl="2"/>
            <a:r>
              <a:rPr lang="nb-NO" dirty="0"/>
              <a:t>This </a:t>
            </a:r>
            <a:r>
              <a:rPr lang="nb-NO" dirty="0" err="1"/>
              <a:t>can</a:t>
            </a:r>
            <a:r>
              <a:rPr lang="nb-NO" dirty="0"/>
              <a:t> be time </a:t>
            </a:r>
            <a:r>
              <a:rPr lang="nb-NO" dirty="0" err="1"/>
              <a:t>consuming</a:t>
            </a:r>
            <a:r>
              <a:rPr lang="nb-NO" dirty="0"/>
              <a:t> (</a:t>
            </a:r>
            <a:r>
              <a:rPr lang="nb-NO" dirty="0" err="1"/>
              <a:t>hence</a:t>
            </a:r>
            <a:r>
              <a:rPr lang="nb-NO" dirty="0"/>
              <a:t> </a:t>
            </a:r>
            <a:r>
              <a:rPr lang="nb-NO" dirty="0" err="1"/>
              <a:t>optimization</a:t>
            </a:r>
            <a:r>
              <a:rPr lang="nb-NO" dirty="0"/>
              <a:t> </a:t>
            </a:r>
            <a:r>
              <a:rPr lang="nb-NO" dirty="0" err="1"/>
              <a:t>searching</a:t>
            </a:r>
            <a:r>
              <a:rPr lang="nb-NO" dirty="0"/>
              <a:t> </a:t>
            </a:r>
            <a:r>
              <a:rPr lang="nb-NO" dirty="0" err="1"/>
              <a:t>strategies</a:t>
            </a:r>
            <a:r>
              <a:rPr lang="nb-NO" dirty="0"/>
              <a:t> </a:t>
            </a:r>
            <a:r>
              <a:rPr lang="nb-NO" dirty="0" err="1"/>
              <a:t>based</a:t>
            </a:r>
            <a:r>
              <a:rPr lang="nb-NO" dirty="0"/>
              <a:t> on </a:t>
            </a:r>
            <a:r>
              <a:rPr lang="nb-NO" dirty="0" err="1"/>
              <a:t>BallTree</a:t>
            </a:r>
            <a:r>
              <a:rPr lang="nb-NO" dirty="0"/>
              <a:t>/ </a:t>
            </a:r>
            <a:r>
              <a:rPr lang="nb-NO" dirty="0" err="1"/>
              <a:t>KDTree</a:t>
            </a:r>
            <a:endParaRPr lang="nb-NO" dirty="0"/>
          </a:p>
          <a:p>
            <a:pPr lvl="2"/>
            <a:endParaRPr lang="nb-NO" dirty="0"/>
          </a:p>
          <a:p>
            <a:r>
              <a:rPr lang="nb-NO" dirty="0" err="1"/>
              <a:t>classify</a:t>
            </a:r>
            <a:r>
              <a:rPr lang="nb-NO" dirty="0"/>
              <a:t> </a:t>
            </a:r>
            <a:r>
              <a:rPr lang="nb-NO" dirty="0" err="1"/>
              <a:t>according</a:t>
            </a:r>
            <a:r>
              <a:rPr lang="nb-NO" dirty="0"/>
              <a:t> to a </a:t>
            </a:r>
            <a:r>
              <a:rPr lang="nb-NO" dirty="0" err="1"/>
              <a:t>weighted</a:t>
            </a:r>
            <a:r>
              <a:rPr lang="nb-NO" dirty="0"/>
              <a:t> </a:t>
            </a:r>
            <a:r>
              <a:rPr lang="nb-NO" dirty="0" err="1"/>
              <a:t>majority</a:t>
            </a:r>
            <a:r>
              <a:rPr lang="nb-NO" dirty="0"/>
              <a:t> </a:t>
            </a:r>
            <a:r>
              <a:rPr lang="nb-NO" dirty="0" err="1"/>
              <a:t>vote</a:t>
            </a:r>
            <a:r>
              <a:rPr lang="nb-NO" dirty="0"/>
              <a:t>:</a:t>
            </a:r>
          </a:p>
          <a:p>
            <a:pPr lvl="1"/>
            <a:r>
              <a:rPr lang="nb-NO" dirty="0" err="1"/>
              <a:t>weight</a:t>
            </a:r>
            <a:r>
              <a:rPr lang="nb-NO" dirty="0"/>
              <a:t> is inverse </a:t>
            </a:r>
            <a:r>
              <a:rPr lang="nb-NO" dirty="0" err="1"/>
              <a:t>of</a:t>
            </a:r>
            <a:r>
              <a:rPr lang="nb-NO" dirty="0"/>
              <a:t> a </a:t>
            </a:r>
            <a:r>
              <a:rPr lang="nb-NO" dirty="0" err="1"/>
              <a:t>distance</a:t>
            </a:r>
            <a:r>
              <a:rPr lang="nb-NO" dirty="0"/>
              <a:t> to </a:t>
            </a:r>
            <a:r>
              <a:rPr lang="nb-NO" dirty="0" err="1"/>
              <a:t>the</a:t>
            </a:r>
            <a:r>
              <a:rPr lang="nb-NO" dirty="0"/>
              <a:t> </a:t>
            </a:r>
            <a:r>
              <a:rPr lang="nb-NO" dirty="0" err="1"/>
              <a:t>point</a:t>
            </a:r>
            <a:r>
              <a:rPr lang="nb-NO" dirty="0"/>
              <a:t> x</a:t>
            </a:r>
          </a:p>
          <a:p>
            <a:pPr lvl="1"/>
            <a:r>
              <a:rPr lang="nb-NO" dirty="0">
                <a:sym typeface="Wingdings" panose="05000000000000000000" pitchFamily="2" charset="2"/>
              </a:rPr>
              <a:t>relative </a:t>
            </a:r>
            <a:r>
              <a:rPr lang="nb-NO" dirty="0" err="1">
                <a:sym typeface="Wingdings" panose="05000000000000000000" pitchFamily="2" charset="2"/>
              </a:rPr>
              <a:t>weighted</a:t>
            </a:r>
            <a:r>
              <a:rPr lang="nb-NO" dirty="0">
                <a:sym typeface="Wingdings" panose="05000000000000000000" pitchFamily="2" charset="2"/>
              </a:rPr>
              <a:t> </a:t>
            </a:r>
            <a:r>
              <a:rPr lang="nb-NO" dirty="0" err="1">
                <a:sym typeface="Wingdings" panose="05000000000000000000" pitchFamily="2" charset="2"/>
              </a:rPr>
              <a:t>votes</a:t>
            </a:r>
            <a:r>
              <a:rPr lang="nb-NO" dirty="0">
                <a:sym typeface="Wingdings" panose="05000000000000000000" pitchFamily="2" charset="2"/>
              </a:rPr>
              <a:t> </a:t>
            </a:r>
            <a:r>
              <a:rPr lang="nb-NO" dirty="0" err="1">
                <a:sym typeface="Wingdings" panose="05000000000000000000" pitchFamily="2" charset="2"/>
              </a:rPr>
              <a:t>give</a:t>
            </a:r>
            <a:r>
              <a:rPr lang="nb-NO" dirty="0">
                <a:sym typeface="Wingdings" panose="05000000000000000000" pitchFamily="2" charset="2"/>
              </a:rPr>
              <a:t> a </a:t>
            </a:r>
            <a:r>
              <a:rPr lang="nb-NO" dirty="0" err="1">
                <a:sym typeface="Wingdings" panose="05000000000000000000" pitchFamily="2" charset="2"/>
              </a:rPr>
              <a:t>confidence</a:t>
            </a:r>
            <a:r>
              <a:rPr lang="nb-NO" dirty="0">
                <a:sym typeface="Wingdings" panose="05000000000000000000" pitchFamily="2" charset="2"/>
              </a:rPr>
              <a:t> </a:t>
            </a:r>
            <a:r>
              <a:rPr lang="nb-NO" dirty="0" err="1">
                <a:sym typeface="Wingdings" panose="05000000000000000000" pitchFamily="2" charset="2"/>
              </a:rPr>
              <a:t>index</a:t>
            </a:r>
            <a:r>
              <a:rPr lang="nb-NO" dirty="0">
                <a:sym typeface="Wingdings" panose="05000000000000000000" pitchFamily="2" charset="2"/>
              </a:rPr>
              <a:t> </a:t>
            </a:r>
            <a:endParaRPr lang="nb-NO" dirty="0"/>
          </a:p>
          <a:p>
            <a:pPr lvl="1"/>
            <a:r>
              <a:rPr lang="nb-NO" dirty="0"/>
              <a:t>In </a:t>
            </a:r>
            <a:r>
              <a:rPr lang="nb-NO" dirty="0" err="1"/>
              <a:t>the</a:t>
            </a:r>
            <a:r>
              <a:rPr lang="nb-NO" dirty="0"/>
              <a:t> </a:t>
            </a:r>
            <a:r>
              <a:rPr lang="nb-NO" dirty="0" err="1"/>
              <a:t>example</a:t>
            </a:r>
            <a:r>
              <a:rPr lang="nb-NO" dirty="0"/>
              <a:t>, it is </a:t>
            </a:r>
            <a:r>
              <a:rPr lang="nb-NO" dirty="0" err="1"/>
              <a:t>likely</a:t>
            </a:r>
            <a:r>
              <a:rPr lang="nb-NO" dirty="0"/>
              <a:t> to be </a:t>
            </a:r>
            <a:r>
              <a:rPr lang="nb-NO" dirty="0" err="1"/>
              <a:t>assigned</a:t>
            </a:r>
            <a:r>
              <a:rPr lang="nb-NO" dirty="0"/>
              <a:t> to </a:t>
            </a:r>
            <a:r>
              <a:rPr lang="nb-NO" dirty="0" err="1"/>
              <a:t>blue</a:t>
            </a:r>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76DFB2E7-552A-2B58-21B2-74D578E20E9F}"/>
              </a:ext>
            </a:extLst>
          </p:cNvPr>
          <p:cNvSpPr>
            <a:spLocks noGrp="1"/>
          </p:cNvSpPr>
          <p:nvPr>
            <p:ph type="sldNum" sz="quarter" idx="12"/>
          </p:nvPr>
        </p:nvSpPr>
        <p:spPr/>
        <p:txBody>
          <a:bodyPr/>
          <a:lstStyle/>
          <a:p>
            <a:fld id="{5D1E5300-FC0F-4317-A193-EF6CE9E6F7B5}" type="slidenum">
              <a:rPr lang="en-GB" smtClean="0"/>
              <a:pPr/>
              <a:t>119</a:t>
            </a:fld>
            <a:r>
              <a:rPr lang="en-GB"/>
              <a:t>  |  </a:t>
            </a:r>
            <a:endParaRPr lang="en-GB" noProof="0" dirty="0"/>
          </a:p>
        </p:txBody>
      </p:sp>
      <p:cxnSp>
        <p:nvCxnSpPr>
          <p:cNvPr id="6" name="Straight Arrow Connector 5">
            <a:extLst>
              <a:ext uri="{FF2B5EF4-FFF2-40B4-BE49-F238E27FC236}">
                <a16:creationId xmlns:a16="http://schemas.microsoft.com/office/drawing/2014/main" id="{40EAB2A9-6C0C-E777-C9AC-ED8A538E98AA}"/>
              </a:ext>
            </a:extLst>
          </p:cNvPr>
          <p:cNvCxnSpPr>
            <a:cxnSpLocks/>
          </p:cNvCxnSpPr>
          <p:nvPr/>
        </p:nvCxnSpPr>
        <p:spPr>
          <a:xfrm>
            <a:off x="8350219" y="3601178"/>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252DBE-BC87-19E6-CFC0-5340B1DEAF45}"/>
              </a:ext>
            </a:extLst>
          </p:cNvPr>
          <p:cNvCxnSpPr>
            <a:cxnSpLocks/>
          </p:cNvCxnSpPr>
          <p:nvPr/>
        </p:nvCxnSpPr>
        <p:spPr>
          <a:xfrm flipV="1">
            <a:off x="8587283" y="1728977"/>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DBAADED-2C5F-CD61-B3D5-F58E430B270C}"/>
              </a:ext>
            </a:extLst>
          </p:cNvPr>
          <p:cNvSpPr>
            <a:spLocks noChangeAspect="1"/>
          </p:cNvSpPr>
          <p:nvPr/>
        </p:nvSpPr>
        <p:spPr>
          <a:xfrm>
            <a:off x="8395365" y="18136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49FC1EF4-CEF9-5D85-8AFB-6D7500EF934E}"/>
              </a:ext>
            </a:extLst>
          </p:cNvPr>
          <p:cNvSpPr>
            <a:spLocks noChangeAspect="1"/>
          </p:cNvSpPr>
          <p:nvPr/>
        </p:nvSpPr>
        <p:spPr>
          <a:xfrm>
            <a:off x="8547765" y="19660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989FAE8F-040B-BCE7-93AC-AE3CEF363ACA}"/>
              </a:ext>
            </a:extLst>
          </p:cNvPr>
          <p:cNvSpPr>
            <a:spLocks noChangeAspect="1"/>
          </p:cNvSpPr>
          <p:nvPr/>
        </p:nvSpPr>
        <p:spPr>
          <a:xfrm>
            <a:off x="8700165" y="185881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3F8FA8A1-5B35-C01D-C22F-1CDB3E27809E}"/>
              </a:ext>
            </a:extLst>
          </p:cNvPr>
          <p:cNvSpPr>
            <a:spLocks noChangeAspect="1"/>
          </p:cNvSpPr>
          <p:nvPr/>
        </p:nvSpPr>
        <p:spPr>
          <a:xfrm>
            <a:off x="8852565" y="198299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3798BC61-AD26-A258-59C8-B0FAABF09057}"/>
              </a:ext>
            </a:extLst>
          </p:cNvPr>
          <p:cNvSpPr>
            <a:spLocks noChangeAspect="1"/>
          </p:cNvSpPr>
          <p:nvPr/>
        </p:nvSpPr>
        <p:spPr>
          <a:xfrm>
            <a:off x="8756611" y="22595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13DB8889-AE41-5229-35B7-F237F8AE1784}"/>
              </a:ext>
            </a:extLst>
          </p:cNvPr>
          <p:cNvSpPr>
            <a:spLocks noChangeAspect="1"/>
          </p:cNvSpPr>
          <p:nvPr/>
        </p:nvSpPr>
        <p:spPr>
          <a:xfrm>
            <a:off x="8660657" y="20563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4A4F4E1A-A821-27A8-EB75-C1E85146E01B}"/>
              </a:ext>
            </a:extLst>
          </p:cNvPr>
          <p:cNvSpPr>
            <a:spLocks noChangeAspect="1"/>
          </p:cNvSpPr>
          <p:nvPr/>
        </p:nvSpPr>
        <p:spPr>
          <a:xfrm>
            <a:off x="8564703" y="22539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A75C36C5-3E9B-B032-EE8D-205072B84F59}"/>
              </a:ext>
            </a:extLst>
          </p:cNvPr>
          <p:cNvSpPr>
            <a:spLocks noChangeAspect="1"/>
          </p:cNvSpPr>
          <p:nvPr/>
        </p:nvSpPr>
        <p:spPr>
          <a:xfrm>
            <a:off x="8468749" y="24571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CC630916-0EC0-AE0B-7C47-86992EBADB44}"/>
              </a:ext>
            </a:extLst>
          </p:cNvPr>
          <p:cNvSpPr>
            <a:spLocks noChangeAspect="1"/>
          </p:cNvSpPr>
          <p:nvPr/>
        </p:nvSpPr>
        <p:spPr>
          <a:xfrm>
            <a:off x="8700171" y="254132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A7C8148A-2702-03E4-CA75-C81B55FA0E61}"/>
              </a:ext>
            </a:extLst>
          </p:cNvPr>
          <p:cNvSpPr>
            <a:spLocks noChangeAspect="1"/>
          </p:cNvSpPr>
          <p:nvPr/>
        </p:nvSpPr>
        <p:spPr>
          <a:xfrm>
            <a:off x="8931593" y="257001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52A4F4A8-AB20-3D99-3F66-AF1DF6A9C24A}"/>
              </a:ext>
            </a:extLst>
          </p:cNvPr>
          <p:cNvSpPr>
            <a:spLocks noChangeAspect="1"/>
          </p:cNvSpPr>
          <p:nvPr/>
        </p:nvSpPr>
        <p:spPr>
          <a:xfrm>
            <a:off x="9163015" y="23893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F992261F-9362-EE73-6020-86745A9D4396}"/>
              </a:ext>
            </a:extLst>
          </p:cNvPr>
          <p:cNvSpPr>
            <a:spLocks noChangeAspect="1"/>
          </p:cNvSpPr>
          <p:nvPr/>
        </p:nvSpPr>
        <p:spPr>
          <a:xfrm>
            <a:off x="9067061" y="220878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CBAE7E95-FC59-F44F-B03D-AE94B701B63E}"/>
              </a:ext>
            </a:extLst>
          </p:cNvPr>
          <p:cNvSpPr>
            <a:spLocks noChangeAspect="1"/>
          </p:cNvSpPr>
          <p:nvPr/>
        </p:nvSpPr>
        <p:spPr>
          <a:xfrm>
            <a:off x="8305063" y="202816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BC561608-99B4-475D-77ED-D34139356D5C}"/>
              </a:ext>
            </a:extLst>
          </p:cNvPr>
          <p:cNvSpPr>
            <a:spLocks noChangeAspect="1"/>
          </p:cNvSpPr>
          <p:nvPr/>
        </p:nvSpPr>
        <p:spPr>
          <a:xfrm>
            <a:off x="8192176" y="221443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3902A3EF-062D-6464-5649-2CEDC60490E9}"/>
              </a:ext>
            </a:extLst>
          </p:cNvPr>
          <p:cNvSpPr>
            <a:spLocks noChangeAspect="1"/>
          </p:cNvSpPr>
          <p:nvPr/>
        </p:nvSpPr>
        <p:spPr>
          <a:xfrm>
            <a:off x="9268010" y="2924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B787155A-DC00-D6B8-973E-924A692F6E10}"/>
              </a:ext>
            </a:extLst>
          </p:cNvPr>
          <p:cNvSpPr>
            <a:spLocks noChangeAspect="1"/>
          </p:cNvSpPr>
          <p:nvPr/>
        </p:nvSpPr>
        <p:spPr>
          <a:xfrm>
            <a:off x="9420410" y="287001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24D7EB5C-4FE4-0E40-A843-E770CA08DFBE}"/>
              </a:ext>
            </a:extLst>
          </p:cNvPr>
          <p:cNvSpPr>
            <a:spLocks noChangeAspect="1"/>
          </p:cNvSpPr>
          <p:nvPr/>
        </p:nvSpPr>
        <p:spPr>
          <a:xfrm>
            <a:off x="9572810" y="27627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9E493599-68C3-88E0-D5A9-AEE82C97305B}"/>
              </a:ext>
            </a:extLst>
          </p:cNvPr>
          <p:cNvSpPr>
            <a:spLocks noChangeAspect="1"/>
          </p:cNvSpPr>
          <p:nvPr/>
        </p:nvSpPr>
        <p:spPr>
          <a:xfrm>
            <a:off x="9725210" y="288695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D63999DD-594E-0605-601D-90F8F7DBD3AD}"/>
              </a:ext>
            </a:extLst>
          </p:cNvPr>
          <p:cNvSpPr>
            <a:spLocks noChangeAspect="1"/>
          </p:cNvSpPr>
          <p:nvPr/>
        </p:nvSpPr>
        <p:spPr>
          <a:xfrm>
            <a:off x="9629256" y="31635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100B3189-5CB0-BE56-1FF1-C11EACC13FB4}"/>
              </a:ext>
            </a:extLst>
          </p:cNvPr>
          <p:cNvSpPr>
            <a:spLocks noChangeAspect="1"/>
          </p:cNvSpPr>
          <p:nvPr/>
        </p:nvSpPr>
        <p:spPr>
          <a:xfrm>
            <a:off x="9612322" y="296033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978F8778-D735-9364-4C32-301B06520D58}"/>
              </a:ext>
            </a:extLst>
          </p:cNvPr>
          <p:cNvSpPr>
            <a:spLocks noChangeAspect="1"/>
          </p:cNvSpPr>
          <p:nvPr/>
        </p:nvSpPr>
        <p:spPr>
          <a:xfrm>
            <a:off x="9437348" y="31578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AD5F64AA-B52E-7094-3D6F-D70C9D850D25}"/>
              </a:ext>
            </a:extLst>
          </p:cNvPr>
          <p:cNvSpPr>
            <a:spLocks noChangeAspect="1"/>
          </p:cNvSpPr>
          <p:nvPr/>
        </p:nvSpPr>
        <p:spPr>
          <a:xfrm>
            <a:off x="9341394" y="33610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523EC758-1F52-4582-B940-5553707AE47E}"/>
              </a:ext>
            </a:extLst>
          </p:cNvPr>
          <p:cNvSpPr>
            <a:spLocks noChangeAspect="1"/>
          </p:cNvSpPr>
          <p:nvPr/>
        </p:nvSpPr>
        <p:spPr>
          <a:xfrm>
            <a:off x="9572816" y="3445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00E1F61B-AE19-DF24-A808-E13DF9C4AAE8}"/>
              </a:ext>
            </a:extLst>
          </p:cNvPr>
          <p:cNvSpPr>
            <a:spLocks noChangeAspect="1"/>
          </p:cNvSpPr>
          <p:nvPr/>
        </p:nvSpPr>
        <p:spPr>
          <a:xfrm>
            <a:off x="9804238" y="33299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002013EC-D1B2-E6B6-FEB1-17F51706FA8F}"/>
              </a:ext>
            </a:extLst>
          </p:cNvPr>
          <p:cNvSpPr>
            <a:spLocks noChangeAspect="1"/>
          </p:cNvSpPr>
          <p:nvPr/>
        </p:nvSpPr>
        <p:spPr>
          <a:xfrm>
            <a:off x="10035660" y="271090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7B3AA302-B183-0C68-358B-14E89F22E157}"/>
              </a:ext>
            </a:extLst>
          </p:cNvPr>
          <p:cNvSpPr>
            <a:spLocks noChangeAspect="1"/>
          </p:cNvSpPr>
          <p:nvPr/>
        </p:nvSpPr>
        <p:spPr>
          <a:xfrm>
            <a:off x="9939706" y="311274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377DA3DD-5EA4-0031-54ED-9700C062AC2B}"/>
              </a:ext>
            </a:extLst>
          </p:cNvPr>
          <p:cNvSpPr>
            <a:spLocks noChangeAspect="1"/>
          </p:cNvSpPr>
          <p:nvPr/>
        </p:nvSpPr>
        <p:spPr>
          <a:xfrm>
            <a:off x="9177708" y="333295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05820ADB-80A8-045B-0471-3C0BB6FBEC53}"/>
              </a:ext>
            </a:extLst>
          </p:cNvPr>
          <p:cNvSpPr>
            <a:spLocks noChangeAspect="1"/>
          </p:cNvSpPr>
          <p:nvPr/>
        </p:nvSpPr>
        <p:spPr>
          <a:xfrm>
            <a:off x="9064821" y="35192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2E1C9600-00B9-30ED-7004-108426F45121}"/>
              </a:ext>
            </a:extLst>
          </p:cNvPr>
          <p:cNvSpPr>
            <a:spLocks noChangeAspect="1"/>
          </p:cNvSpPr>
          <p:nvPr/>
        </p:nvSpPr>
        <p:spPr>
          <a:xfrm>
            <a:off x="9099795" y="2666704"/>
            <a:ext cx="45156" cy="45151"/>
          </a:xfrm>
          <a:prstGeom prst="ellipse">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50281F39-8920-B955-E62C-EBA6D5DAC84D}"/>
              </a:ext>
            </a:extLst>
          </p:cNvPr>
          <p:cNvSpPr/>
          <p:nvPr/>
        </p:nvSpPr>
        <p:spPr>
          <a:xfrm>
            <a:off x="8609853" y="2180861"/>
            <a:ext cx="1025040" cy="10168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TextBox 41">
            <a:extLst>
              <a:ext uri="{FF2B5EF4-FFF2-40B4-BE49-F238E27FC236}">
                <a16:creationId xmlns:a16="http://schemas.microsoft.com/office/drawing/2014/main" id="{2188E396-9D6F-621C-5897-126A8C8F9B2D}"/>
              </a:ext>
            </a:extLst>
          </p:cNvPr>
          <p:cNvSpPr txBox="1"/>
          <p:nvPr/>
        </p:nvSpPr>
        <p:spPr>
          <a:xfrm>
            <a:off x="9128233" y="2506717"/>
            <a:ext cx="288862" cy="369332"/>
          </a:xfrm>
          <a:prstGeom prst="rect">
            <a:avLst/>
          </a:prstGeom>
          <a:noFill/>
        </p:spPr>
        <p:txBody>
          <a:bodyPr wrap="none" rtlCol="0">
            <a:spAutoFit/>
          </a:bodyPr>
          <a:lstStyle/>
          <a:p>
            <a:r>
              <a:rPr lang="nb-NO" dirty="0"/>
              <a:t>x</a:t>
            </a:r>
          </a:p>
        </p:txBody>
      </p:sp>
    </p:spTree>
    <p:extLst>
      <p:ext uri="{BB962C8B-B14F-4D97-AF65-F5344CB8AC3E}">
        <p14:creationId xmlns:p14="http://schemas.microsoft.com/office/powerpoint/2010/main" val="421056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4E867-AF27-23DC-C351-DA7C8E1DD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EE07A-538F-C4E9-8051-1678D3EA2A1D}"/>
              </a:ext>
            </a:extLst>
          </p:cNvPr>
          <p:cNvSpPr>
            <a:spLocks noGrp="1"/>
          </p:cNvSpPr>
          <p:nvPr>
            <p:ph type="title"/>
          </p:nvPr>
        </p:nvSpPr>
        <p:spPr/>
        <p:txBody>
          <a:bodyPr/>
          <a:lstStyle/>
          <a:p>
            <a:r>
              <a:rPr lang="nb-NO" dirty="0" err="1"/>
              <a:t>Common</a:t>
            </a:r>
            <a:r>
              <a:rPr lang="nb-NO" dirty="0"/>
              <a:t> </a:t>
            </a:r>
            <a:r>
              <a:rPr lang="nb-NO" dirty="0" err="1"/>
              <a:t>applications</a:t>
            </a:r>
            <a:r>
              <a:rPr lang="nb-NO" dirty="0"/>
              <a:t> </a:t>
            </a:r>
            <a:r>
              <a:rPr lang="nb-NO" dirty="0" err="1"/>
              <a:t>of</a:t>
            </a:r>
            <a:r>
              <a:rPr lang="nb-NO" dirty="0"/>
              <a:t> </a:t>
            </a:r>
            <a:r>
              <a:rPr lang="nb-NO" dirty="0" err="1"/>
              <a:t>classification</a:t>
            </a:r>
            <a:endParaRPr lang="nb-NO" dirty="0"/>
          </a:p>
        </p:txBody>
      </p:sp>
      <p:sp>
        <p:nvSpPr>
          <p:cNvPr id="5" name="Slide Number Placeholder 4">
            <a:extLst>
              <a:ext uri="{FF2B5EF4-FFF2-40B4-BE49-F238E27FC236}">
                <a16:creationId xmlns:a16="http://schemas.microsoft.com/office/drawing/2014/main" id="{393E4769-8F58-ECB1-FA50-FE24A16B6341}"/>
              </a:ext>
            </a:extLst>
          </p:cNvPr>
          <p:cNvSpPr>
            <a:spLocks noGrp="1"/>
          </p:cNvSpPr>
          <p:nvPr>
            <p:ph type="sldNum" sz="quarter" idx="12"/>
          </p:nvPr>
        </p:nvSpPr>
        <p:spPr/>
        <p:txBody>
          <a:bodyPr/>
          <a:lstStyle/>
          <a:p>
            <a:fld id="{5D1E5300-FC0F-4317-A193-EF6CE9E6F7B5}" type="slidenum">
              <a:rPr lang="en-GB" smtClean="0"/>
              <a:pPr/>
              <a:t>12</a:t>
            </a:fld>
            <a:r>
              <a:rPr lang="en-GB"/>
              <a:t>  |  </a:t>
            </a:r>
            <a:endParaRPr lang="en-GB" noProof="0" dirty="0"/>
          </a:p>
        </p:txBody>
      </p:sp>
      <p:pic>
        <p:nvPicPr>
          <p:cNvPr id="7" name="Picture 6">
            <a:extLst>
              <a:ext uri="{FF2B5EF4-FFF2-40B4-BE49-F238E27FC236}">
                <a16:creationId xmlns:a16="http://schemas.microsoft.com/office/drawing/2014/main" id="{7744F680-4A95-F6E2-4113-F449D76003DE}"/>
              </a:ext>
            </a:extLst>
          </p:cNvPr>
          <p:cNvPicPr>
            <a:picLocks noChangeAspect="1"/>
          </p:cNvPicPr>
          <p:nvPr/>
        </p:nvPicPr>
        <p:blipFill>
          <a:blip r:embed="rId2"/>
          <a:stretch>
            <a:fillRect/>
          </a:stretch>
        </p:blipFill>
        <p:spPr>
          <a:xfrm>
            <a:off x="2280532" y="1740642"/>
            <a:ext cx="3034058" cy="1869445"/>
          </a:xfrm>
          <a:prstGeom prst="rect">
            <a:avLst/>
          </a:prstGeom>
        </p:spPr>
      </p:pic>
      <p:pic>
        <p:nvPicPr>
          <p:cNvPr id="9" name="Picture 8">
            <a:extLst>
              <a:ext uri="{FF2B5EF4-FFF2-40B4-BE49-F238E27FC236}">
                <a16:creationId xmlns:a16="http://schemas.microsoft.com/office/drawing/2014/main" id="{6312663A-520E-06A0-FC40-403F8FF1267F}"/>
              </a:ext>
            </a:extLst>
          </p:cNvPr>
          <p:cNvPicPr>
            <a:picLocks noChangeAspect="1"/>
          </p:cNvPicPr>
          <p:nvPr/>
        </p:nvPicPr>
        <p:blipFill>
          <a:blip r:embed="rId3"/>
          <a:stretch>
            <a:fillRect/>
          </a:stretch>
        </p:blipFill>
        <p:spPr>
          <a:xfrm>
            <a:off x="2208767" y="4011990"/>
            <a:ext cx="3486870" cy="2012820"/>
          </a:xfrm>
          <a:prstGeom prst="rect">
            <a:avLst/>
          </a:prstGeom>
        </p:spPr>
      </p:pic>
      <p:pic>
        <p:nvPicPr>
          <p:cNvPr id="11" name="Picture 10">
            <a:extLst>
              <a:ext uri="{FF2B5EF4-FFF2-40B4-BE49-F238E27FC236}">
                <a16:creationId xmlns:a16="http://schemas.microsoft.com/office/drawing/2014/main" id="{2BFE33C2-E7BE-26D6-0A52-CD799DAF2230}"/>
              </a:ext>
            </a:extLst>
          </p:cNvPr>
          <p:cNvPicPr>
            <a:picLocks noChangeAspect="1"/>
          </p:cNvPicPr>
          <p:nvPr/>
        </p:nvPicPr>
        <p:blipFill>
          <a:blip r:embed="rId4"/>
          <a:stretch>
            <a:fillRect/>
          </a:stretch>
        </p:blipFill>
        <p:spPr>
          <a:xfrm>
            <a:off x="7527826" y="1903167"/>
            <a:ext cx="3208904" cy="1859147"/>
          </a:xfrm>
          <a:prstGeom prst="rect">
            <a:avLst/>
          </a:prstGeom>
        </p:spPr>
      </p:pic>
      <p:pic>
        <p:nvPicPr>
          <p:cNvPr id="14" name="Picture 13">
            <a:extLst>
              <a:ext uri="{FF2B5EF4-FFF2-40B4-BE49-F238E27FC236}">
                <a16:creationId xmlns:a16="http://schemas.microsoft.com/office/drawing/2014/main" id="{0CA8FFAC-6A2B-424E-2328-725AD1AAF1A8}"/>
              </a:ext>
            </a:extLst>
          </p:cNvPr>
          <p:cNvPicPr>
            <a:picLocks noChangeAspect="1"/>
          </p:cNvPicPr>
          <p:nvPr/>
        </p:nvPicPr>
        <p:blipFill>
          <a:blip r:embed="rId5"/>
          <a:stretch>
            <a:fillRect/>
          </a:stretch>
        </p:blipFill>
        <p:spPr>
          <a:xfrm>
            <a:off x="7954946" y="4088827"/>
            <a:ext cx="2212902" cy="1859147"/>
          </a:xfrm>
          <a:prstGeom prst="rect">
            <a:avLst/>
          </a:prstGeom>
        </p:spPr>
      </p:pic>
    </p:spTree>
    <p:extLst>
      <p:ext uri="{BB962C8B-B14F-4D97-AF65-F5344CB8AC3E}">
        <p14:creationId xmlns:p14="http://schemas.microsoft.com/office/powerpoint/2010/main" val="75997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4556-0F68-CD8D-B6B7-C689EB5E95F1}"/>
              </a:ext>
            </a:extLst>
          </p:cNvPr>
          <p:cNvSpPr>
            <a:spLocks noGrp="1"/>
          </p:cNvSpPr>
          <p:nvPr>
            <p:ph type="title"/>
          </p:nvPr>
        </p:nvSpPr>
        <p:spPr/>
        <p:txBody>
          <a:bodyPr/>
          <a:lstStyle/>
          <a:p>
            <a:r>
              <a:rPr lang="nb-NO" dirty="0"/>
              <a:t>Bias/</a:t>
            </a:r>
            <a:r>
              <a:rPr lang="nb-NO" dirty="0" err="1"/>
              <a:t>variance</a:t>
            </a:r>
            <a:r>
              <a:rPr lang="nb-NO" dirty="0"/>
              <a:t> </a:t>
            </a:r>
            <a:r>
              <a:rPr lang="nb-NO" dirty="0" err="1"/>
              <a:t>considerations</a:t>
            </a:r>
            <a:endParaRPr lang="nb-NO" dirty="0"/>
          </a:p>
        </p:txBody>
      </p:sp>
      <p:sp>
        <p:nvSpPr>
          <p:cNvPr id="3" name="Content Placeholder 2">
            <a:extLst>
              <a:ext uri="{FF2B5EF4-FFF2-40B4-BE49-F238E27FC236}">
                <a16:creationId xmlns:a16="http://schemas.microsoft.com/office/drawing/2014/main" id="{76247F02-C4F5-89C7-74BA-EC01310EDF13}"/>
              </a:ext>
            </a:extLst>
          </p:cNvPr>
          <p:cNvSpPr>
            <a:spLocks noGrp="1"/>
          </p:cNvSpPr>
          <p:nvPr>
            <p:ph sz="half" idx="1"/>
          </p:nvPr>
        </p:nvSpPr>
        <p:spPr/>
        <p:txBody>
          <a:bodyPr/>
          <a:lstStyle/>
          <a:p>
            <a:r>
              <a:rPr lang="nb-NO" dirty="0" err="1"/>
              <a:t>Low</a:t>
            </a:r>
            <a:r>
              <a:rPr lang="nb-NO" dirty="0"/>
              <a:t> k (1): </a:t>
            </a:r>
          </a:p>
          <a:p>
            <a:pPr lvl="2"/>
            <a:r>
              <a:rPr lang="nb-NO" dirty="0" err="1"/>
              <a:t>low</a:t>
            </a:r>
            <a:r>
              <a:rPr lang="nb-NO" dirty="0"/>
              <a:t> bias, </a:t>
            </a:r>
            <a:r>
              <a:rPr lang="nb-NO" dirty="0" err="1"/>
              <a:t>high</a:t>
            </a:r>
            <a:r>
              <a:rPr lang="nb-NO" dirty="0"/>
              <a:t> </a:t>
            </a:r>
            <a:r>
              <a:rPr lang="nb-NO" dirty="0" err="1"/>
              <a:t>variance</a:t>
            </a:r>
            <a:endParaRPr lang="nb-NO" dirty="0"/>
          </a:p>
          <a:p>
            <a:pPr lvl="2"/>
            <a:endParaRPr lang="nb-NO" dirty="0"/>
          </a:p>
          <a:p>
            <a:r>
              <a:rPr lang="nb-NO" dirty="0"/>
              <a:t>High k: </a:t>
            </a:r>
          </a:p>
          <a:p>
            <a:pPr lvl="2"/>
            <a:r>
              <a:rPr lang="nb-NO" dirty="0" err="1"/>
              <a:t>high</a:t>
            </a:r>
            <a:r>
              <a:rPr lang="nb-NO" dirty="0"/>
              <a:t> bias, </a:t>
            </a:r>
            <a:r>
              <a:rPr lang="nb-NO" dirty="0" err="1"/>
              <a:t>low</a:t>
            </a:r>
            <a:r>
              <a:rPr lang="nb-NO" dirty="0"/>
              <a:t> </a:t>
            </a:r>
            <a:r>
              <a:rPr lang="nb-NO" dirty="0" err="1"/>
              <a:t>variance</a:t>
            </a:r>
            <a:endParaRPr lang="nb-NO" dirty="0"/>
          </a:p>
          <a:p>
            <a:pPr lvl="2"/>
            <a:endParaRPr lang="nb-NO" dirty="0"/>
          </a:p>
          <a:p>
            <a:pPr lvl="2"/>
            <a:endParaRPr lang="nb-NO" dirty="0"/>
          </a:p>
          <a:p>
            <a:pPr lvl="2"/>
            <a:endParaRPr lang="nb-NO" dirty="0"/>
          </a:p>
        </p:txBody>
      </p:sp>
      <p:pic>
        <p:nvPicPr>
          <p:cNvPr id="6" name="Content Placeholder 5">
            <a:extLst>
              <a:ext uri="{FF2B5EF4-FFF2-40B4-BE49-F238E27FC236}">
                <a16:creationId xmlns:a16="http://schemas.microsoft.com/office/drawing/2014/main" id="{C396BF84-8006-1BFE-090D-A621CA4FF990}"/>
              </a:ext>
            </a:extLst>
          </p:cNvPr>
          <p:cNvPicPr>
            <a:picLocks noGrp="1" noChangeAspect="1"/>
          </p:cNvPicPr>
          <p:nvPr>
            <p:ph sz="half" idx="2"/>
          </p:nvPr>
        </p:nvPicPr>
        <p:blipFill>
          <a:blip r:embed="rId2"/>
          <a:stretch>
            <a:fillRect/>
          </a:stretch>
        </p:blipFill>
        <p:spPr>
          <a:xfrm>
            <a:off x="7230533" y="2051079"/>
            <a:ext cx="3319071" cy="3274698"/>
          </a:xfrm>
          <a:prstGeom prst="rect">
            <a:avLst/>
          </a:prstGeom>
        </p:spPr>
      </p:pic>
      <p:sp>
        <p:nvSpPr>
          <p:cNvPr id="5" name="Slide Number Placeholder 4">
            <a:extLst>
              <a:ext uri="{FF2B5EF4-FFF2-40B4-BE49-F238E27FC236}">
                <a16:creationId xmlns:a16="http://schemas.microsoft.com/office/drawing/2014/main" id="{C1B4A783-CE3E-BFB2-75DF-2DB21FBC8711}"/>
              </a:ext>
            </a:extLst>
          </p:cNvPr>
          <p:cNvSpPr>
            <a:spLocks noGrp="1"/>
          </p:cNvSpPr>
          <p:nvPr>
            <p:ph type="sldNum" sz="quarter" idx="12"/>
          </p:nvPr>
        </p:nvSpPr>
        <p:spPr/>
        <p:txBody>
          <a:bodyPr/>
          <a:lstStyle/>
          <a:p>
            <a:fld id="{5D1E5300-FC0F-4317-A193-EF6CE9E6F7B5}" type="slidenum">
              <a:rPr lang="en-GB" smtClean="0"/>
              <a:pPr/>
              <a:t>120</a:t>
            </a:fld>
            <a:r>
              <a:rPr lang="en-GB"/>
              <a:t>  |  </a:t>
            </a:r>
            <a:endParaRPr lang="en-GB" noProof="0" dirty="0"/>
          </a:p>
        </p:txBody>
      </p:sp>
      <p:sp>
        <p:nvSpPr>
          <p:cNvPr id="7" name="Oval 6">
            <a:extLst>
              <a:ext uri="{FF2B5EF4-FFF2-40B4-BE49-F238E27FC236}">
                <a16:creationId xmlns:a16="http://schemas.microsoft.com/office/drawing/2014/main" id="{0F0370A7-2811-955B-5025-0DB3A6431040}"/>
              </a:ext>
            </a:extLst>
          </p:cNvPr>
          <p:cNvSpPr/>
          <p:nvPr/>
        </p:nvSpPr>
        <p:spPr>
          <a:xfrm>
            <a:off x="8288860" y="3242730"/>
            <a:ext cx="620889" cy="6378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Oval 7">
            <a:extLst>
              <a:ext uri="{FF2B5EF4-FFF2-40B4-BE49-F238E27FC236}">
                <a16:creationId xmlns:a16="http://schemas.microsoft.com/office/drawing/2014/main" id="{30DC21D7-F8FB-13D2-90F0-E3D6EB31096A}"/>
              </a:ext>
            </a:extLst>
          </p:cNvPr>
          <p:cNvSpPr/>
          <p:nvPr/>
        </p:nvSpPr>
        <p:spPr>
          <a:xfrm>
            <a:off x="8559793" y="3522130"/>
            <a:ext cx="79022" cy="790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5C6B6879-B784-5F38-7EE3-E633E82EF328}"/>
              </a:ext>
            </a:extLst>
          </p:cNvPr>
          <p:cNvSpPr/>
          <p:nvPr/>
        </p:nvSpPr>
        <p:spPr>
          <a:xfrm>
            <a:off x="8034860" y="2994376"/>
            <a:ext cx="1128889" cy="11345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9C5FC583-9A90-83C4-C8B6-185AC0C0F19F}"/>
              </a:ext>
            </a:extLst>
          </p:cNvPr>
          <p:cNvSpPr/>
          <p:nvPr/>
        </p:nvSpPr>
        <p:spPr>
          <a:xfrm>
            <a:off x="7501461" y="2534355"/>
            <a:ext cx="2195686" cy="20545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671258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52529-4285-AD31-66E0-A3158578D78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726FE4B-9FA9-8F93-5DA9-8C12D9208F81}"/>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Nearest</a:t>
            </a:r>
            <a:r>
              <a:rPr lang="nb-NO" dirty="0"/>
              <a:t> </a:t>
            </a:r>
            <a:r>
              <a:rPr lang="nb-NO" dirty="0" err="1"/>
              <a:t>Neighbors</a:t>
            </a:r>
            <a:r>
              <a:rPr lang="nb-NO" dirty="0"/>
              <a:t>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D63FDF53-6511-F120-B03D-24917273D11E}"/>
              </a:ext>
            </a:extLst>
          </p:cNvPr>
          <p:cNvSpPr/>
          <p:nvPr/>
        </p:nvSpPr>
        <p:spPr>
          <a:xfrm rot="5400000">
            <a:off x="3347155" y="254503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29243B43-D17B-9A98-BE39-C205332054E5}"/>
              </a:ext>
            </a:extLst>
          </p:cNvPr>
          <p:cNvSpPr/>
          <p:nvPr/>
        </p:nvSpPr>
        <p:spPr>
          <a:xfrm rot="5400000">
            <a:off x="3130974" y="290004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798A7BAC-1365-953D-B90F-324A92E3C7C0}"/>
              </a:ext>
            </a:extLst>
          </p:cNvPr>
          <p:cNvSpPr/>
          <p:nvPr/>
        </p:nvSpPr>
        <p:spPr>
          <a:xfrm rot="5400000">
            <a:off x="3347155" y="2680497"/>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787E1CBE-F4A3-D2B2-8C44-FCAA2D981A60}"/>
              </a:ext>
            </a:extLst>
          </p:cNvPr>
          <p:cNvSpPr txBox="1"/>
          <p:nvPr/>
        </p:nvSpPr>
        <p:spPr>
          <a:xfrm>
            <a:off x="6841067" y="1700299"/>
            <a:ext cx="4912285" cy="1015663"/>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sklearn.neighbors.</a:t>
            </a:r>
            <a:r>
              <a:rPr lang="nb-NO" sz="1000" b="1" i="0" dirty="0" err="1">
                <a:effectLst/>
                <a:latin typeface="SFMono-Regular"/>
              </a:rPr>
              <a:t>KNeighborsClassifier</a:t>
            </a:r>
            <a:r>
              <a:rPr lang="nb-NO" sz="1000" b="1" i="0" dirty="0">
                <a:solidFill>
                  <a:srgbClr val="222832"/>
                </a:solidFill>
                <a:effectLst/>
                <a:latin typeface="SFMono-Regular"/>
              </a:rPr>
              <a:t>(</a:t>
            </a:r>
            <a:r>
              <a:rPr lang="nb-NO" sz="1000" b="1" i="1" dirty="0" err="1">
                <a:solidFill>
                  <a:srgbClr val="222832"/>
                </a:solidFill>
                <a:effectLst/>
                <a:latin typeface="SFMono-Regular"/>
              </a:rPr>
              <a:t>n_neighbors</a:t>
            </a:r>
            <a:r>
              <a:rPr lang="nb-NO" sz="1000" b="0" i="1" dirty="0">
                <a:solidFill>
                  <a:srgbClr val="222832"/>
                </a:solidFill>
                <a:effectLst/>
                <a:latin typeface="SFMono-Regular"/>
              </a:rPr>
              <a:t>=5</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weights</a:t>
            </a:r>
            <a:r>
              <a:rPr lang="nb-NO" sz="1000" b="0" i="1" dirty="0">
                <a:solidFill>
                  <a:srgbClr val="222832"/>
                </a:solidFill>
                <a:effectLst/>
                <a:latin typeface="SFMono-Regular"/>
              </a:rPr>
              <a:t>='uniform'</a:t>
            </a:r>
            <a:r>
              <a:rPr lang="nb-NO" sz="1000" b="1" i="0" dirty="0">
                <a:solidFill>
                  <a:srgbClr val="222832"/>
                </a:solidFill>
                <a:effectLst/>
                <a:latin typeface="SFMono-Regular"/>
              </a:rPr>
              <a:t>, </a:t>
            </a:r>
            <a:r>
              <a:rPr lang="nb-NO" sz="1000" b="1" i="1" dirty="0" err="1">
                <a:solidFill>
                  <a:srgbClr val="222832"/>
                </a:solidFill>
                <a:effectLst/>
                <a:latin typeface="SFMono-Regular"/>
              </a:rPr>
              <a:t>algorithm</a:t>
            </a:r>
            <a:r>
              <a:rPr lang="nb-NO" sz="1000" b="0" i="1" dirty="0">
                <a:solidFill>
                  <a:srgbClr val="222832"/>
                </a:solidFill>
                <a:effectLst/>
                <a:latin typeface="SFMono-Regular"/>
              </a:rPr>
              <a:t>='auto'</a:t>
            </a:r>
            <a:r>
              <a:rPr lang="nb-NO" sz="1000" b="1" i="0" dirty="0">
                <a:solidFill>
                  <a:srgbClr val="222832"/>
                </a:solidFill>
                <a:effectLst/>
                <a:latin typeface="SFMono-Regular"/>
              </a:rPr>
              <a:t>, </a:t>
            </a:r>
            <a:r>
              <a:rPr lang="nb-NO" sz="1000" b="1" i="1" dirty="0" err="1">
                <a:solidFill>
                  <a:srgbClr val="222832"/>
                </a:solidFill>
                <a:effectLst/>
                <a:latin typeface="SFMono-Regular"/>
              </a:rPr>
              <a:t>leaf_size</a:t>
            </a:r>
            <a:r>
              <a:rPr lang="nb-NO" sz="1000" b="0" i="1" dirty="0">
                <a:solidFill>
                  <a:srgbClr val="222832"/>
                </a:solidFill>
                <a:effectLst/>
                <a:latin typeface="SFMono-Regular"/>
              </a:rPr>
              <a:t>=30</a:t>
            </a:r>
            <a:r>
              <a:rPr lang="nb-NO" sz="1000" b="1" i="0" dirty="0">
                <a:solidFill>
                  <a:srgbClr val="222832"/>
                </a:solidFill>
                <a:effectLst/>
                <a:latin typeface="SFMono-Regular"/>
              </a:rPr>
              <a:t>, </a:t>
            </a:r>
            <a:r>
              <a:rPr lang="nb-NO" sz="1000" b="1" i="1" dirty="0">
                <a:solidFill>
                  <a:srgbClr val="222832"/>
                </a:solidFill>
                <a:effectLst/>
                <a:latin typeface="SFMono-Regular"/>
              </a:rPr>
              <a:t>p</a:t>
            </a:r>
            <a:r>
              <a:rPr lang="nb-NO" sz="1000" b="0" i="1" dirty="0">
                <a:solidFill>
                  <a:srgbClr val="222832"/>
                </a:solidFill>
                <a:effectLst/>
                <a:latin typeface="SFMono-Regular"/>
              </a:rPr>
              <a:t>=2</a:t>
            </a:r>
            <a:r>
              <a:rPr lang="nb-NO" sz="1000" b="1" i="0" dirty="0">
                <a:solidFill>
                  <a:srgbClr val="222832"/>
                </a:solidFill>
                <a:effectLst/>
                <a:latin typeface="SFMono-Regular"/>
              </a:rPr>
              <a:t>, </a:t>
            </a:r>
            <a:r>
              <a:rPr lang="nb-NO" sz="1000" b="1" i="1" dirty="0" err="1">
                <a:solidFill>
                  <a:srgbClr val="222832"/>
                </a:solidFill>
                <a:effectLst/>
                <a:latin typeface="SFMono-Regular"/>
              </a:rPr>
              <a:t>metric</a:t>
            </a:r>
            <a:r>
              <a:rPr lang="nb-NO" sz="1000" b="0" i="1" dirty="0">
                <a:solidFill>
                  <a:srgbClr val="222832"/>
                </a:solidFill>
                <a:effectLst/>
                <a:latin typeface="SFMono-Regular"/>
              </a:rPr>
              <a:t>='</a:t>
            </a:r>
            <a:r>
              <a:rPr lang="nb-NO" sz="1000" b="0" i="1" dirty="0" err="1">
                <a:solidFill>
                  <a:srgbClr val="222832"/>
                </a:solidFill>
                <a:effectLst/>
                <a:latin typeface="SFMono-Regular"/>
              </a:rPr>
              <a:t>minkowski</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metric_params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2"/>
              </a:rPr>
              <a:t>KNeighborsClassifier</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p:txBody>
      </p:sp>
      <p:sp>
        <p:nvSpPr>
          <p:cNvPr id="11" name="Rectangle 2">
            <a:extLst>
              <a:ext uri="{FF2B5EF4-FFF2-40B4-BE49-F238E27FC236}">
                <a16:creationId xmlns:a16="http://schemas.microsoft.com/office/drawing/2014/main" id="{BC9BF52C-5B80-EA0D-C047-2896F784C9F4}"/>
              </a:ext>
            </a:extLst>
          </p:cNvPr>
          <p:cNvSpPr>
            <a:spLocks noChangeArrowheads="1"/>
          </p:cNvSpPr>
          <p:nvPr/>
        </p:nvSpPr>
        <p:spPr bwMode="auto">
          <a:xfrm>
            <a:off x="695323" y="2687321"/>
            <a:ext cx="268795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3</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sklearn.neighbors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NearestNeighbors</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neigh</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NearestNeighbors</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n_neighbors</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neigh</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err="1">
                <a:ln>
                  <a:noFill/>
                </a:ln>
                <a:solidFill>
                  <a:srgbClr val="000000"/>
                </a:solidFill>
                <a:effectLst/>
                <a:latin typeface="var(--pst-font-family-monospace)"/>
              </a:rPr>
              <a:t>NearestNeighbors</a:t>
            </a:r>
            <a:r>
              <a:rPr kumimoji="0" lang="nb-NO" altLang="nb-NO" sz="800" b="0" i="1" u="none" strike="noStrike" cap="none" normalizeH="0" baseline="0" dirty="0">
                <a:ln>
                  <a:noFill/>
                </a:ln>
                <a:solidFill>
                  <a:srgbClr val="000000"/>
                </a:solidFill>
                <a:effectLst/>
                <a:latin typeface="var(--pst-font-family-monospace)"/>
              </a:rPr>
              <a:t>(</a:t>
            </a:r>
            <a:r>
              <a:rPr kumimoji="0" lang="nb-NO" altLang="nb-NO" sz="800" b="0" i="1" u="none" strike="noStrike" cap="none" normalizeH="0" baseline="0" dirty="0" err="1">
                <a:ln>
                  <a:noFill/>
                </a:ln>
                <a:solidFill>
                  <a:srgbClr val="000000"/>
                </a:solidFill>
                <a:effectLst/>
                <a:latin typeface="var(--pst-font-family-monospace)"/>
              </a:rPr>
              <a:t>n_neighbors</a:t>
            </a:r>
            <a:r>
              <a:rPr kumimoji="0" lang="nb-NO" altLang="nb-NO" sz="800" b="0" i="1" u="none" strike="noStrike" cap="none" normalizeH="0" baseline="0" dirty="0">
                <a:ln>
                  <a:noFill/>
                </a:ln>
                <a:solidFill>
                  <a:srgbClr val="000000"/>
                </a:solidFill>
                <a:effectLst/>
                <a:latin typeface="var(--pst-font-family-monospace)"/>
              </a:rPr>
              <a:t>=2)</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A</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neigh</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kneighbors_graph</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A</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toarray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err="1">
                <a:ln>
                  <a:noFill/>
                </a:ln>
                <a:solidFill>
                  <a:srgbClr val="000000"/>
                </a:solidFill>
                <a:effectLst/>
                <a:latin typeface="var(--pst-font-family-monospace)"/>
              </a:rPr>
              <a:t>array</a:t>
            </a:r>
            <a:r>
              <a:rPr kumimoji="0" lang="nb-NO" altLang="nb-NO" sz="800" b="0" i="1" u="none" strike="noStrike" cap="none" normalizeH="0" baseline="0" dirty="0">
                <a:ln>
                  <a:noFill/>
                </a:ln>
                <a:solidFill>
                  <a:srgbClr val="000000"/>
                </a:solidFill>
                <a:effectLst/>
                <a:latin typeface="var(--pst-font-family-monospace)"/>
              </a:rPr>
              <a:t>([[1., 0., 1.],</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[0., 1., 1.],</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[1., 0., 1.]])</a:t>
            </a:r>
            <a:r>
              <a:rPr kumimoji="0" lang="nb-NO" altLang="nb-NO" sz="1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82918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0EA0-5711-D904-5F74-004CD4B5F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741C9-C8B5-AC78-37E9-66995C500ADF}"/>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FF849212-1D1B-6468-B30A-B3D146FA135B}"/>
              </a:ext>
            </a:extLst>
          </p:cNvPr>
          <p:cNvSpPr>
            <a:spLocks noGrp="1"/>
          </p:cNvSpPr>
          <p:nvPr>
            <p:ph type="subTitle" idx="1"/>
          </p:nvPr>
        </p:nvSpPr>
        <p:spPr/>
        <p:txBody>
          <a:bodyPr/>
          <a:lstStyle/>
          <a:p>
            <a:r>
              <a:rPr lang="nb-NO" sz="2400" b="1" i="1" dirty="0" err="1"/>
              <a:t>Discriminant</a:t>
            </a:r>
            <a:r>
              <a:rPr lang="nb-NO" sz="2400" b="1" i="1" dirty="0"/>
              <a:t> </a:t>
            </a:r>
            <a:r>
              <a:rPr lang="nb-NO" sz="2400" b="1" i="1" dirty="0" err="1"/>
              <a:t>analysis</a:t>
            </a:r>
            <a:endParaRPr lang="nb-NO" sz="2400" b="1" i="1" dirty="0"/>
          </a:p>
          <a:p>
            <a:endParaRPr lang="nb-NO" dirty="0"/>
          </a:p>
        </p:txBody>
      </p:sp>
    </p:spTree>
    <p:extLst>
      <p:ext uri="{BB962C8B-B14F-4D97-AF65-F5344CB8AC3E}">
        <p14:creationId xmlns:p14="http://schemas.microsoft.com/office/powerpoint/2010/main" val="406654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5A48-122E-DD3C-6671-1927BE66244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918ADC-BDAD-25BE-B88F-15240D7FB0CA}"/>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123</a:t>
            </a:fld>
            <a:r>
              <a:rPr lang="en-GB"/>
              <a:t>  |  </a:t>
            </a:r>
            <a:endParaRPr lang="en-GB" noProof="0"/>
          </a:p>
        </p:txBody>
      </p:sp>
      <p:sp>
        <p:nvSpPr>
          <p:cNvPr id="28693" name="Text Placeholder 2">
            <a:extLst>
              <a:ext uri="{FF2B5EF4-FFF2-40B4-BE49-F238E27FC236}">
                <a16:creationId xmlns:a16="http://schemas.microsoft.com/office/drawing/2014/main" id="{C2DB140C-6CBD-79F9-A659-BBDC10DA58F6}"/>
              </a:ext>
            </a:extLst>
          </p:cNvPr>
          <p:cNvSpPr>
            <a:spLocks noGrp="1"/>
          </p:cNvSpPr>
          <p:nvPr>
            <p:ph type="body" sz="quarter" idx="14"/>
          </p:nvPr>
        </p:nvSpPr>
        <p:spPr>
          <a:xfrm>
            <a:off x="695325" y="2349500"/>
            <a:ext cx="3420676" cy="3779838"/>
          </a:xfrm>
        </p:spPr>
        <p:txBody>
          <a:bodyPr/>
          <a:lstStyle/>
          <a:p>
            <a:r>
              <a:rPr lang="en-US" dirty="0"/>
              <a:t>Bayes theorem</a:t>
            </a:r>
          </a:p>
          <a:p>
            <a:r>
              <a:rPr lang="en-US" dirty="0"/>
              <a:t>Different forms of discriminant analysis</a:t>
            </a:r>
          </a:p>
        </p:txBody>
      </p:sp>
      <p:sp>
        <p:nvSpPr>
          <p:cNvPr id="28695" name="Title 3">
            <a:extLst>
              <a:ext uri="{FF2B5EF4-FFF2-40B4-BE49-F238E27FC236}">
                <a16:creationId xmlns:a16="http://schemas.microsoft.com/office/drawing/2014/main" id="{45DF0C57-9AD7-2E9E-892B-0B19EE20E821}"/>
              </a:ext>
            </a:extLst>
          </p:cNvPr>
          <p:cNvSpPr>
            <a:spLocks noGrp="1"/>
          </p:cNvSpPr>
          <p:nvPr>
            <p:ph type="title"/>
          </p:nvPr>
        </p:nvSpPr>
        <p:spPr>
          <a:xfrm>
            <a:off x="695325" y="910801"/>
            <a:ext cx="3420676" cy="1079038"/>
          </a:xfrm>
        </p:spPr>
        <p:txBody>
          <a:bodyPr/>
          <a:lstStyle/>
          <a:p>
            <a:r>
              <a:rPr lang="nb-NO" sz="2400" b="1" i="1" dirty="0" err="1"/>
              <a:t>Discriminant</a:t>
            </a:r>
            <a:r>
              <a:rPr lang="nb-NO" sz="2400" b="1" i="1" dirty="0"/>
              <a:t> </a:t>
            </a:r>
            <a:r>
              <a:rPr lang="nb-NO" sz="2400" b="1" i="1" dirty="0" err="1"/>
              <a:t>analysis</a:t>
            </a:r>
            <a:br>
              <a:rPr lang="nb-NO" sz="2400" b="1" i="1" dirty="0"/>
            </a:br>
            <a:endParaRPr lang="en-US" dirty="0"/>
          </a:p>
        </p:txBody>
      </p:sp>
      <p:pic>
        <p:nvPicPr>
          <p:cNvPr id="27650" name="Picture 2" descr="Modern Discrimination | Agent-X Comics">
            <a:extLst>
              <a:ext uri="{FF2B5EF4-FFF2-40B4-BE49-F238E27FC236}">
                <a16:creationId xmlns:a16="http://schemas.microsoft.com/office/drawing/2014/main" id="{AFECCBE7-8A04-C243-B0A1-2951A1F0B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061" b="14196"/>
          <a:stretch/>
        </p:blipFill>
        <p:spPr bwMode="auto">
          <a:xfrm>
            <a:off x="5195888" y="1089025"/>
            <a:ext cx="6300786" cy="5030976"/>
          </a:xfrm>
          <a:prstGeom prst="rect">
            <a:avLst/>
          </a:prstGeom>
          <a:solidFill>
            <a:srgbClr val="FFFFFF"/>
          </a:solidFill>
        </p:spPr>
      </p:pic>
    </p:spTree>
    <p:extLst>
      <p:ext uri="{BB962C8B-B14F-4D97-AF65-F5344CB8AC3E}">
        <p14:creationId xmlns:p14="http://schemas.microsoft.com/office/powerpoint/2010/main" val="7787166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0FD2-BCFB-DAC5-9FA5-8A90949A819C}"/>
              </a:ext>
            </a:extLst>
          </p:cNvPr>
          <p:cNvSpPr>
            <a:spLocks noGrp="1"/>
          </p:cNvSpPr>
          <p:nvPr>
            <p:ph type="title"/>
          </p:nvPr>
        </p:nvSpPr>
        <p:spPr/>
        <p:txBody>
          <a:bodyPr/>
          <a:lstStyle/>
          <a:p>
            <a:r>
              <a:rPr lang="nb-NO" dirty="0" err="1"/>
              <a:t>Conditional</a:t>
            </a:r>
            <a:r>
              <a:rPr lang="nb-NO" dirty="0"/>
              <a:t> </a:t>
            </a:r>
            <a:r>
              <a:rPr lang="nb-NO" dirty="0" err="1"/>
              <a:t>probability</a:t>
            </a:r>
            <a:r>
              <a:rPr lang="nb-NO" dirty="0"/>
              <a:t> </a:t>
            </a:r>
            <a:r>
              <a:rPr lang="nb-NO" dirty="0" err="1"/>
              <a:t>intuition</a:t>
            </a:r>
            <a:endParaRPr lang="nb-NO" dirty="0"/>
          </a:p>
        </p:txBody>
      </p:sp>
      <p:pic>
        <p:nvPicPr>
          <p:cNvPr id="6" name="Content Placeholder 5">
            <a:extLst>
              <a:ext uri="{FF2B5EF4-FFF2-40B4-BE49-F238E27FC236}">
                <a16:creationId xmlns:a16="http://schemas.microsoft.com/office/drawing/2014/main" id="{F98E9A84-D5C0-1196-5AC2-B8C1105D11CA}"/>
              </a:ext>
            </a:extLst>
          </p:cNvPr>
          <p:cNvPicPr>
            <a:picLocks noGrp="1" noChangeAspect="1"/>
          </p:cNvPicPr>
          <p:nvPr>
            <p:ph sz="half" idx="1"/>
          </p:nvPr>
        </p:nvPicPr>
        <p:blipFill>
          <a:blip r:embed="rId2"/>
          <a:stretch>
            <a:fillRect/>
          </a:stretch>
        </p:blipFill>
        <p:spPr>
          <a:xfrm>
            <a:off x="1043309" y="1581752"/>
            <a:ext cx="4389500" cy="3694496"/>
          </a:xfrm>
          <a:prstGeom prst="rect">
            <a:avLst/>
          </a:prstGeom>
        </p:spPr>
      </p:pic>
      <p:sp>
        <p:nvSpPr>
          <p:cNvPr id="5" name="Slide Number Placeholder 4">
            <a:extLst>
              <a:ext uri="{FF2B5EF4-FFF2-40B4-BE49-F238E27FC236}">
                <a16:creationId xmlns:a16="http://schemas.microsoft.com/office/drawing/2014/main" id="{28E2ACC2-38E8-DFD2-4597-D46D66FB09A4}"/>
              </a:ext>
            </a:extLst>
          </p:cNvPr>
          <p:cNvSpPr>
            <a:spLocks noGrp="1"/>
          </p:cNvSpPr>
          <p:nvPr>
            <p:ph type="sldNum" sz="quarter" idx="12"/>
          </p:nvPr>
        </p:nvSpPr>
        <p:spPr/>
        <p:txBody>
          <a:bodyPr/>
          <a:lstStyle/>
          <a:p>
            <a:fld id="{5D1E5300-FC0F-4317-A193-EF6CE9E6F7B5}" type="slidenum">
              <a:rPr lang="en-GB" smtClean="0"/>
              <a:pPr/>
              <a:t>124</a:t>
            </a:fld>
            <a:r>
              <a:rPr lang="en-GB"/>
              <a:t>  |  </a:t>
            </a:r>
            <a:endParaRPr lang="en-GB" noProof="0" dirty="0"/>
          </a:p>
        </p:txBody>
      </p:sp>
      <p:grpSp>
        <p:nvGrpSpPr>
          <p:cNvPr id="7" name="Group 6">
            <a:extLst>
              <a:ext uri="{FF2B5EF4-FFF2-40B4-BE49-F238E27FC236}">
                <a16:creationId xmlns:a16="http://schemas.microsoft.com/office/drawing/2014/main" id="{2DD16649-286F-B972-0619-BF23E6E670DA}"/>
              </a:ext>
            </a:extLst>
          </p:cNvPr>
          <p:cNvGrpSpPr/>
          <p:nvPr/>
        </p:nvGrpSpPr>
        <p:grpSpPr>
          <a:xfrm>
            <a:off x="485422" y="5347172"/>
            <a:ext cx="6280888" cy="1058389"/>
            <a:chOff x="195292" y="3357505"/>
            <a:chExt cx="6280888" cy="1058389"/>
          </a:xfrm>
        </p:grpSpPr>
        <p:sp>
          <p:nvSpPr>
            <p:cNvPr id="8" name="TextBox 7">
              <a:extLst>
                <a:ext uri="{FF2B5EF4-FFF2-40B4-BE49-F238E27FC236}">
                  <a16:creationId xmlns:a16="http://schemas.microsoft.com/office/drawing/2014/main" id="{926D2053-2DB7-D69E-602E-ACDB8FC78E29}"/>
                </a:ext>
              </a:extLst>
            </p:cNvPr>
            <p:cNvSpPr txBox="1"/>
            <p:nvPr/>
          </p:nvSpPr>
          <p:spPr>
            <a:xfrm>
              <a:off x="195292" y="3357505"/>
              <a:ext cx="4737194" cy="300082"/>
            </a:xfrm>
            <a:prstGeom prst="rect">
              <a:avLst/>
            </a:prstGeom>
            <a:noFill/>
          </p:spPr>
          <p:txBody>
            <a:bodyPr wrap="none" rtlCol="0">
              <a:spAutoFit/>
            </a:bodyPr>
            <a:lstStyle/>
            <a:p>
              <a:r>
                <a:rPr lang="en-US" sz="1350" dirty="0"/>
                <a:t>P(A) = 55/100 = 0.55, probability that a student studies math</a:t>
              </a:r>
            </a:p>
          </p:txBody>
        </p:sp>
        <p:sp>
          <p:nvSpPr>
            <p:cNvPr id="9" name="TextBox 8">
              <a:extLst>
                <a:ext uri="{FF2B5EF4-FFF2-40B4-BE49-F238E27FC236}">
                  <a16:creationId xmlns:a16="http://schemas.microsoft.com/office/drawing/2014/main" id="{E19B51A3-7DCB-1118-39B9-4152D0E53234}"/>
                </a:ext>
              </a:extLst>
            </p:cNvPr>
            <p:cNvSpPr txBox="1"/>
            <p:nvPr/>
          </p:nvSpPr>
          <p:spPr>
            <a:xfrm>
              <a:off x="195292" y="3750156"/>
              <a:ext cx="4865434" cy="300082"/>
            </a:xfrm>
            <a:prstGeom prst="rect">
              <a:avLst/>
            </a:prstGeom>
            <a:noFill/>
          </p:spPr>
          <p:txBody>
            <a:bodyPr wrap="none" rtlCol="0">
              <a:spAutoFit/>
            </a:bodyPr>
            <a:lstStyle/>
            <a:p>
              <a:r>
                <a:rPr lang="en-US" sz="1350" dirty="0"/>
                <a:t>P(B) = 25/100 = 0.25, probability that a student studies physics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5DC461-94E9-8EE1-1472-307723DFBFC3}"/>
                    </a:ext>
                  </a:extLst>
                </p:cNvPr>
                <p:cNvSpPr txBox="1"/>
                <p:nvPr/>
              </p:nvSpPr>
              <p:spPr>
                <a:xfrm>
                  <a:off x="195293" y="4115812"/>
                  <a:ext cx="6280887" cy="300082"/>
                </a:xfrm>
                <a:prstGeom prst="rect">
                  <a:avLst/>
                </a:prstGeom>
                <a:noFill/>
              </p:spPr>
              <p:txBody>
                <a:bodyPr wrap="none" rtlCol="0">
                  <a:spAutoFit/>
                </a:bodyPr>
                <a:lstStyle/>
                <a:p>
                  <a:r>
                    <a:rPr lang="en-US" sz="1350" dirty="0"/>
                    <a:t>P(A </a:t>
                  </a:r>
                  <a14:m>
                    <m:oMath xmlns:m="http://schemas.openxmlformats.org/officeDocument/2006/math">
                      <m:r>
                        <a:rPr lang="en-US" sz="1350" i="1">
                          <a:latin typeface="Cambria Math" panose="02040503050406030204" pitchFamily="18" charset="0"/>
                          <a:ea typeface="Cambria Math" panose="02040503050406030204" pitchFamily="18" charset="0"/>
                        </a:rPr>
                        <m:t>∩</m:t>
                      </m:r>
                    </m:oMath>
                  </a14:m>
                  <a:r>
                    <a:rPr lang="en-US" sz="1350" dirty="0"/>
                    <a:t> B) = 20/100 = 0.2, </a:t>
                  </a:r>
                  <a:r>
                    <a:rPr lang="en-US" sz="1350" dirty="0" err="1"/>
                    <a:t>probabillity</a:t>
                  </a:r>
                  <a:r>
                    <a:rPr lang="en-US" sz="1350" dirty="0"/>
                    <a:t> that a student studies both physics and math</a:t>
                  </a:r>
                </a:p>
              </p:txBody>
            </p:sp>
          </mc:Choice>
          <mc:Fallback xmlns="">
            <p:sp>
              <p:nvSpPr>
                <p:cNvPr id="10" name="TextBox 9">
                  <a:extLst>
                    <a:ext uri="{FF2B5EF4-FFF2-40B4-BE49-F238E27FC236}">
                      <a16:creationId xmlns:a16="http://schemas.microsoft.com/office/drawing/2014/main" id="{785DC461-94E9-8EE1-1472-307723DFBFC3}"/>
                    </a:ext>
                  </a:extLst>
                </p:cNvPr>
                <p:cNvSpPr txBox="1">
                  <a:spLocks noRot="1" noChangeAspect="1" noMove="1" noResize="1" noEditPoints="1" noAdjustHandles="1" noChangeArrowheads="1" noChangeShapeType="1" noTextEdit="1"/>
                </p:cNvSpPr>
                <p:nvPr/>
              </p:nvSpPr>
              <p:spPr>
                <a:xfrm>
                  <a:off x="195293" y="4115812"/>
                  <a:ext cx="6280887" cy="300082"/>
                </a:xfrm>
                <a:prstGeom prst="rect">
                  <a:avLst/>
                </a:prstGeom>
                <a:blipFill>
                  <a:blip r:embed="rId3"/>
                  <a:stretch>
                    <a:fillRect l="-291" t="-4082" b="-20408"/>
                  </a:stretch>
                </a:blipFill>
              </p:spPr>
              <p:txBody>
                <a:bodyPr/>
                <a:lstStyle/>
                <a:p>
                  <a:r>
                    <a:rPr lang="nb-NO">
                      <a:noFill/>
                    </a:rPr>
                    <a:t> </a:t>
                  </a:r>
                </a:p>
              </p:txBody>
            </p:sp>
          </mc:Fallback>
        </mc:AlternateContent>
      </p:grpSp>
      <p:cxnSp>
        <p:nvCxnSpPr>
          <p:cNvPr id="16" name="Straight Arrow Connector 15">
            <a:extLst>
              <a:ext uri="{FF2B5EF4-FFF2-40B4-BE49-F238E27FC236}">
                <a16:creationId xmlns:a16="http://schemas.microsoft.com/office/drawing/2014/main" id="{DA0D078D-87FE-7AF9-9443-3CE74436EF7B}"/>
              </a:ext>
            </a:extLst>
          </p:cNvPr>
          <p:cNvCxnSpPr/>
          <p:nvPr/>
        </p:nvCxnSpPr>
        <p:spPr>
          <a:xfrm flipH="1">
            <a:off x="3318933" y="2432756"/>
            <a:ext cx="3324578" cy="88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13BB77-F46E-F894-5455-23BE6DD660DB}"/>
                  </a:ext>
                </a:extLst>
              </p:cNvPr>
              <p:cNvSpPr txBox="1"/>
              <p:nvPr/>
            </p:nvSpPr>
            <p:spPr>
              <a:xfrm>
                <a:off x="6766310" y="2177534"/>
                <a:ext cx="821266" cy="369332"/>
              </a:xfrm>
              <a:prstGeom prst="rect">
                <a:avLst/>
              </a:prstGeom>
              <a:noFill/>
            </p:spPr>
            <p:txBody>
              <a:bodyPr wrap="square">
                <a:spAutoFit/>
              </a:bodyPr>
              <a:lstStyle/>
              <a:p>
                <a:r>
                  <a:rPr lang="en-US" sz="1800" dirty="0"/>
                  <a:t>A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B</a:t>
                </a:r>
                <a:endParaRPr lang="nb-NO" dirty="0"/>
              </a:p>
            </p:txBody>
          </p:sp>
        </mc:Choice>
        <mc:Fallback xmlns="">
          <p:sp>
            <p:nvSpPr>
              <p:cNvPr id="18" name="TextBox 17">
                <a:extLst>
                  <a:ext uri="{FF2B5EF4-FFF2-40B4-BE49-F238E27FC236}">
                    <a16:creationId xmlns:a16="http://schemas.microsoft.com/office/drawing/2014/main" id="{A313BB77-F46E-F894-5455-23BE6DD660DB}"/>
                  </a:ext>
                </a:extLst>
              </p:cNvPr>
              <p:cNvSpPr txBox="1">
                <a:spLocks noRot="1" noChangeAspect="1" noMove="1" noResize="1" noEditPoints="1" noAdjustHandles="1" noChangeArrowheads="1" noChangeShapeType="1" noTextEdit="1"/>
              </p:cNvSpPr>
              <p:nvPr/>
            </p:nvSpPr>
            <p:spPr>
              <a:xfrm>
                <a:off x="6766310" y="2177534"/>
                <a:ext cx="821266" cy="369332"/>
              </a:xfrm>
              <a:prstGeom prst="rect">
                <a:avLst/>
              </a:prstGeom>
              <a:blipFill>
                <a:blip r:embed="rId4"/>
                <a:stretch>
                  <a:fillRect l="-6667" t="-8197"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463B95-1F70-C245-7475-52375280A1E2}"/>
                  </a:ext>
                </a:extLst>
              </p:cNvPr>
              <p:cNvSpPr txBox="1"/>
              <p:nvPr/>
            </p:nvSpPr>
            <p:spPr>
              <a:xfrm>
                <a:off x="7708433" y="2136129"/>
                <a:ext cx="2960098" cy="1138197"/>
              </a:xfrm>
              <a:prstGeom prst="rect">
                <a:avLst/>
              </a:prstGeom>
              <a:solidFill>
                <a:schemeClr val="bg2"/>
              </a:solidFill>
              <a:ln>
                <a:solidFill>
                  <a:srgbClr val="333333"/>
                </a:solidFill>
              </a:ln>
            </p:spPr>
            <p:txBody>
              <a:bodyPr wrap="square" lIns="0" tIns="0" rIns="0" bIns="0" rtlCol="0">
                <a:spAutoFit/>
              </a:bodyPr>
              <a:lstStyle/>
              <a:p>
                <a:endParaRPr lang="nb-NO"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𝑝</m:t>
                      </m:r>
                      <m:d>
                        <m:dPr>
                          <m:ctrlPr>
                            <a:rPr lang="nb-NO" b="0" i="1" smtClean="0">
                              <a:latin typeface="Cambria Math" panose="02040503050406030204" pitchFamily="18" charset="0"/>
                            </a:rPr>
                          </m:ctrlPr>
                        </m:dPr>
                        <m:e>
                          <m:r>
                            <a:rPr lang="nb-NO" b="0" i="1" smtClean="0">
                              <a:latin typeface="Cambria Math" panose="02040503050406030204" pitchFamily="18" charset="0"/>
                            </a:rPr>
                            <m:t>𝐴</m:t>
                          </m:r>
                        </m:e>
                        <m:e>
                          <m:r>
                            <a:rPr lang="nb-NO" b="0" i="1" smtClean="0">
                              <a:latin typeface="Cambria Math" panose="02040503050406030204" pitchFamily="18" charset="0"/>
                            </a:rPr>
                            <m:t>𝐵</m:t>
                          </m:r>
                        </m:e>
                      </m:d>
                      <m:r>
                        <a:rPr lang="nb-NO" i="1" smtClean="0">
                          <a:latin typeface="Cambria Math" panose="02040503050406030204" pitchFamily="18" charset="0"/>
                        </a:rPr>
                        <m:t>=</m:t>
                      </m:r>
                      <m:f>
                        <m:fPr>
                          <m:ctrlPr>
                            <a:rPr lang="nb-NO" i="1" smtClean="0">
                              <a:latin typeface="Cambria Math" panose="02040503050406030204" pitchFamily="18" charset="0"/>
                            </a:rPr>
                          </m:ctrlPr>
                        </m:fPr>
                        <m:num>
                          <m:r>
                            <a:rPr lang="nb-NO" b="0" i="1" smtClean="0">
                              <a:latin typeface="Cambria Math" panose="02040503050406030204" pitchFamily="18" charset="0"/>
                            </a:rPr>
                            <m:t>𝑝</m:t>
                          </m:r>
                          <m:d>
                            <m:dPr>
                              <m:ctrlPr>
                                <a:rPr lang="nb-NO" b="0" i="1" smtClean="0">
                                  <a:latin typeface="Cambria Math" panose="02040503050406030204" pitchFamily="18" charset="0"/>
                                </a:rPr>
                              </m:ctrlPr>
                            </m:dPr>
                            <m:e>
                              <m:r>
                                <a:rPr lang="nb-NO" b="0" i="1" smtClean="0">
                                  <a:latin typeface="Cambria Math" panose="02040503050406030204" pitchFamily="18" charset="0"/>
                                </a:rPr>
                                <m:t>𝐴</m:t>
                              </m:r>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𝐵</m:t>
                              </m:r>
                            </m:e>
                          </m:d>
                        </m:num>
                        <m:den>
                          <m:r>
                            <a:rPr lang="nb-NO" b="0" i="1" smtClean="0">
                              <a:latin typeface="Cambria Math" panose="02040503050406030204" pitchFamily="18" charset="0"/>
                            </a:rPr>
                            <m:t>𝑝</m:t>
                          </m:r>
                          <m:d>
                            <m:dPr>
                              <m:ctrlPr>
                                <a:rPr lang="nb-NO" b="0" i="1" smtClean="0">
                                  <a:latin typeface="Cambria Math" panose="02040503050406030204" pitchFamily="18" charset="0"/>
                                </a:rPr>
                              </m:ctrlPr>
                            </m:dPr>
                            <m:e>
                              <m:r>
                                <a:rPr lang="nb-NO" b="0" i="1" smtClean="0">
                                  <a:latin typeface="Cambria Math" panose="02040503050406030204" pitchFamily="18" charset="0"/>
                                </a:rPr>
                                <m:t>𝐵</m:t>
                              </m:r>
                            </m:e>
                          </m:d>
                        </m:den>
                      </m:f>
                    </m:oMath>
                  </m:oMathPara>
                </a14:m>
                <a:endParaRPr lang="nb-NO" dirty="0"/>
              </a:p>
              <a:p>
                <a:endParaRPr lang="nb-NO" dirty="0"/>
              </a:p>
            </p:txBody>
          </p:sp>
        </mc:Choice>
        <mc:Fallback xmlns="">
          <p:sp>
            <p:nvSpPr>
              <p:cNvPr id="19" name="TextBox 18">
                <a:extLst>
                  <a:ext uri="{FF2B5EF4-FFF2-40B4-BE49-F238E27FC236}">
                    <a16:creationId xmlns:a16="http://schemas.microsoft.com/office/drawing/2014/main" id="{A0463B95-1F70-C245-7475-52375280A1E2}"/>
                  </a:ext>
                </a:extLst>
              </p:cNvPr>
              <p:cNvSpPr txBox="1">
                <a:spLocks noRot="1" noChangeAspect="1" noMove="1" noResize="1" noEditPoints="1" noAdjustHandles="1" noChangeArrowheads="1" noChangeShapeType="1" noTextEdit="1"/>
              </p:cNvSpPr>
              <p:nvPr/>
            </p:nvSpPr>
            <p:spPr>
              <a:xfrm>
                <a:off x="7708433" y="2136129"/>
                <a:ext cx="2960098" cy="1138197"/>
              </a:xfrm>
              <a:prstGeom prst="rect">
                <a:avLst/>
              </a:prstGeom>
              <a:blipFill>
                <a:blip r:embed="rId5"/>
                <a:stretch>
                  <a:fillRect/>
                </a:stretch>
              </a:blipFill>
              <a:ln>
                <a:solidFill>
                  <a:srgbClr val="333333"/>
                </a:solidFill>
              </a:ln>
            </p:spPr>
            <p:txBody>
              <a:bodyPr/>
              <a:lstStyle/>
              <a:p>
                <a:r>
                  <a:rPr lang="nb-NO">
                    <a:noFill/>
                  </a:rPr>
                  <a:t> </a:t>
                </a:r>
              </a:p>
            </p:txBody>
          </p:sp>
        </mc:Fallback>
      </mc:AlternateContent>
      <p:sp>
        <p:nvSpPr>
          <p:cNvPr id="22" name="TextBox 21">
            <a:extLst>
              <a:ext uri="{FF2B5EF4-FFF2-40B4-BE49-F238E27FC236}">
                <a16:creationId xmlns:a16="http://schemas.microsoft.com/office/drawing/2014/main" id="{F6EC0A27-BCB0-2DEB-4779-2F0363B7CE0F}"/>
              </a:ext>
            </a:extLst>
          </p:cNvPr>
          <p:cNvSpPr txBox="1"/>
          <p:nvPr/>
        </p:nvSpPr>
        <p:spPr>
          <a:xfrm>
            <a:off x="6208212" y="4731380"/>
            <a:ext cx="5655715" cy="923330"/>
          </a:xfrm>
          <a:prstGeom prst="rect">
            <a:avLst/>
          </a:prstGeom>
          <a:noFill/>
        </p:spPr>
        <p:txBody>
          <a:bodyPr wrap="none" rtlCol="0">
            <a:spAutoFit/>
          </a:bodyPr>
          <a:lstStyle/>
          <a:p>
            <a:r>
              <a:rPr lang="en-US" sz="1350" dirty="0"/>
              <a:t>P(A | B) = 0.2 / 0.25 = 0.8 = 20/25, </a:t>
            </a:r>
          </a:p>
          <a:p>
            <a:endParaRPr lang="en-US" sz="1350" dirty="0"/>
          </a:p>
          <a:p>
            <a:r>
              <a:rPr lang="en-US" sz="1350" dirty="0" err="1"/>
              <a:t>probabillity</a:t>
            </a:r>
            <a:r>
              <a:rPr lang="en-US" sz="1350" dirty="0"/>
              <a:t> that a student studies math given that he studies also physics</a:t>
            </a:r>
          </a:p>
          <a:p>
            <a:endParaRPr lang="en-US" sz="1350" dirty="0"/>
          </a:p>
        </p:txBody>
      </p:sp>
      <p:sp>
        <p:nvSpPr>
          <p:cNvPr id="23" name="Oval 22">
            <a:extLst>
              <a:ext uri="{FF2B5EF4-FFF2-40B4-BE49-F238E27FC236}">
                <a16:creationId xmlns:a16="http://schemas.microsoft.com/office/drawing/2014/main" id="{2BEA7C52-45FB-FA2A-B50D-909D02985C65}"/>
              </a:ext>
            </a:extLst>
          </p:cNvPr>
          <p:cNvSpPr/>
          <p:nvPr/>
        </p:nvSpPr>
        <p:spPr>
          <a:xfrm>
            <a:off x="4600222" y="3618089"/>
            <a:ext cx="333022" cy="2652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5" name="Straight Arrow Connector 24">
            <a:extLst>
              <a:ext uri="{FF2B5EF4-FFF2-40B4-BE49-F238E27FC236}">
                <a16:creationId xmlns:a16="http://schemas.microsoft.com/office/drawing/2014/main" id="{AD685192-0547-00BF-147F-1A9B97C3401A}"/>
              </a:ext>
            </a:extLst>
          </p:cNvPr>
          <p:cNvCxnSpPr>
            <a:endCxn id="23" idx="6"/>
          </p:cNvCxnSpPr>
          <p:nvPr/>
        </p:nvCxnSpPr>
        <p:spPr>
          <a:xfrm flipH="1" flipV="1">
            <a:off x="4933244" y="3769702"/>
            <a:ext cx="1778000" cy="41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B93231-0A6B-8556-4037-5D7C42447366}"/>
              </a:ext>
            </a:extLst>
          </p:cNvPr>
          <p:cNvCxnSpPr>
            <a:cxnSpLocks/>
          </p:cNvCxnSpPr>
          <p:nvPr/>
        </p:nvCxnSpPr>
        <p:spPr>
          <a:xfrm>
            <a:off x="7241822" y="4311135"/>
            <a:ext cx="1343378" cy="420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19D1023-FC05-7145-A416-2C8D13775708}"/>
              </a:ext>
            </a:extLst>
          </p:cNvPr>
          <p:cNvSpPr txBox="1"/>
          <p:nvPr/>
        </p:nvSpPr>
        <p:spPr>
          <a:xfrm>
            <a:off x="6711244" y="4048887"/>
            <a:ext cx="2074607" cy="276999"/>
          </a:xfrm>
          <a:prstGeom prst="rect">
            <a:avLst/>
          </a:prstGeom>
          <a:noFill/>
        </p:spPr>
        <p:txBody>
          <a:bodyPr wrap="none" rtlCol="0">
            <a:spAutoFit/>
          </a:bodyPr>
          <a:lstStyle/>
          <a:p>
            <a:r>
              <a:rPr lang="nb-NO" sz="1200" dirty="0"/>
              <a:t>New, </a:t>
            </a:r>
            <a:r>
              <a:rPr lang="nb-NO" sz="1200" dirty="0" err="1"/>
              <a:t>reduced</a:t>
            </a:r>
            <a:r>
              <a:rPr lang="nb-NO" sz="1200" dirty="0"/>
              <a:t> sample </a:t>
            </a:r>
            <a:r>
              <a:rPr lang="nb-NO" sz="1200" dirty="0" err="1"/>
              <a:t>space</a:t>
            </a:r>
            <a:endParaRPr lang="nb-NO" sz="1200" dirty="0"/>
          </a:p>
        </p:txBody>
      </p:sp>
    </p:spTree>
    <p:extLst>
      <p:ext uri="{BB962C8B-B14F-4D97-AF65-F5344CB8AC3E}">
        <p14:creationId xmlns:p14="http://schemas.microsoft.com/office/powerpoint/2010/main" val="15630398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A7E24-7A29-E774-E054-E4AFF0F6E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A8C67-CB02-B109-EAB0-A7EF6C1BBAD6}"/>
              </a:ext>
            </a:extLst>
          </p:cNvPr>
          <p:cNvSpPr>
            <a:spLocks noGrp="1"/>
          </p:cNvSpPr>
          <p:nvPr>
            <p:ph type="title"/>
          </p:nvPr>
        </p:nvSpPr>
        <p:spPr/>
        <p:txBody>
          <a:bodyPr/>
          <a:lstStyle/>
          <a:p>
            <a:r>
              <a:rPr lang="nb-NO" dirty="0" err="1"/>
              <a:t>Bayes</a:t>
            </a:r>
            <a:r>
              <a:rPr lang="nb-NO" dirty="0"/>
              <a:t> </a:t>
            </a:r>
            <a:r>
              <a:rPr lang="nb-NO" dirty="0" err="1"/>
              <a:t>theorem</a:t>
            </a:r>
            <a:endParaRPr lang="nb-NO" dirty="0"/>
          </a:p>
        </p:txBody>
      </p:sp>
      <p:pic>
        <p:nvPicPr>
          <p:cNvPr id="6" name="Content Placeholder 5">
            <a:extLst>
              <a:ext uri="{FF2B5EF4-FFF2-40B4-BE49-F238E27FC236}">
                <a16:creationId xmlns:a16="http://schemas.microsoft.com/office/drawing/2014/main" id="{6BC9636F-A891-D860-C66E-713F093CB84C}"/>
              </a:ext>
            </a:extLst>
          </p:cNvPr>
          <p:cNvPicPr>
            <a:picLocks noGrp="1" noChangeAspect="1"/>
          </p:cNvPicPr>
          <p:nvPr>
            <p:ph sz="half" idx="1"/>
          </p:nvPr>
        </p:nvPicPr>
        <p:blipFill>
          <a:blip r:embed="rId2"/>
          <a:stretch>
            <a:fillRect/>
          </a:stretch>
        </p:blipFill>
        <p:spPr>
          <a:xfrm>
            <a:off x="1043309" y="1581752"/>
            <a:ext cx="4389500" cy="3694496"/>
          </a:xfrm>
          <a:prstGeom prst="rect">
            <a:avLst/>
          </a:prstGeom>
        </p:spPr>
      </p:pic>
      <p:sp>
        <p:nvSpPr>
          <p:cNvPr id="5" name="Slide Number Placeholder 4">
            <a:extLst>
              <a:ext uri="{FF2B5EF4-FFF2-40B4-BE49-F238E27FC236}">
                <a16:creationId xmlns:a16="http://schemas.microsoft.com/office/drawing/2014/main" id="{F640F338-2630-8D2E-4F38-C903D8440FA9}"/>
              </a:ext>
            </a:extLst>
          </p:cNvPr>
          <p:cNvSpPr>
            <a:spLocks noGrp="1"/>
          </p:cNvSpPr>
          <p:nvPr>
            <p:ph type="sldNum" sz="quarter" idx="12"/>
          </p:nvPr>
        </p:nvSpPr>
        <p:spPr/>
        <p:txBody>
          <a:bodyPr/>
          <a:lstStyle/>
          <a:p>
            <a:fld id="{5D1E5300-FC0F-4317-A193-EF6CE9E6F7B5}" type="slidenum">
              <a:rPr lang="en-GB" smtClean="0"/>
              <a:pPr/>
              <a:t>125</a:t>
            </a:fld>
            <a:r>
              <a:rPr lang="en-GB"/>
              <a:t>  |  </a:t>
            </a:r>
            <a:endParaRPr lang="en-GB" noProof="0" dirty="0"/>
          </a:p>
        </p:txBody>
      </p:sp>
      <p:grpSp>
        <p:nvGrpSpPr>
          <p:cNvPr id="7" name="Group 6">
            <a:extLst>
              <a:ext uri="{FF2B5EF4-FFF2-40B4-BE49-F238E27FC236}">
                <a16:creationId xmlns:a16="http://schemas.microsoft.com/office/drawing/2014/main" id="{C1CED313-D026-589E-B0B5-3C4881E25552}"/>
              </a:ext>
            </a:extLst>
          </p:cNvPr>
          <p:cNvGrpSpPr/>
          <p:nvPr/>
        </p:nvGrpSpPr>
        <p:grpSpPr>
          <a:xfrm>
            <a:off x="485422" y="5347172"/>
            <a:ext cx="6280888" cy="1058389"/>
            <a:chOff x="195292" y="3357505"/>
            <a:chExt cx="6280888" cy="1058389"/>
          </a:xfrm>
        </p:grpSpPr>
        <p:sp>
          <p:nvSpPr>
            <p:cNvPr id="8" name="TextBox 7">
              <a:extLst>
                <a:ext uri="{FF2B5EF4-FFF2-40B4-BE49-F238E27FC236}">
                  <a16:creationId xmlns:a16="http://schemas.microsoft.com/office/drawing/2014/main" id="{90859319-47D0-DEC6-5DAC-6498F346C761}"/>
                </a:ext>
              </a:extLst>
            </p:cNvPr>
            <p:cNvSpPr txBox="1"/>
            <p:nvPr/>
          </p:nvSpPr>
          <p:spPr>
            <a:xfrm>
              <a:off x="195292" y="3357505"/>
              <a:ext cx="4737194" cy="300082"/>
            </a:xfrm>
            <a:prstGeom prst="rect">
              <a:avLst/>
            </a:prstGeom>
            <a:noFill/>
          </p:spPr>
          <p:txBody>
            <a:bodyPr wrap="none" rtlCol="0">
              <a:spAutoFit/>
            </a:bodyPr>
            <a:lstStyle/>
            <a:p>
              <a:r>
                <a:rPr lang="en-US" sz="1350" dirty="0"/>
                <a:t>P(A) = 55/100 = 0.55, probability that a student studies math</a:t>
              </a:r>
            </a:p>
          </p:txBody>
        </p:sp>
        <p:sp>
          <p:nvSpPr>
            <p:cNvPr id="9" name="TextBox 8">
              <a:extLst>
                <a:ext uri="{FF2B5EF4-FFF2-40B4-BE49-F238E27FC236}">
                  <a16:creationId xmlns:a16="http://schemas.microsoft.com/office/drawing/2014/main" id="{0C6AA216-138F-C0B3-4719-5FF126E58E98}"/>
                </a:ext>
              </a:extLst>
            </p:cNvPr>
            <p:cNvSpPr txBox="1"/>
            <p:nvPr/>
          </p:nvSpPr>
          <p:spPr>
            <a:xfrm>
              <a:off x="195292" y="3750156"/>
              <a:ext cx="4865434" cy="300082"/>
            </a:xfrm>
            <a:prstGeom prst="rect">
              <a:avLst/>
            </a:prstGeom>
            <a:noFill/>
          </p:spPr>
          <p:txBody>
            <a:bodyPr wrap="none" rtlCol="0">
              <a:spAutoFit/>
            </a:bodyPr>
            <a:lstStyle/>
            <a:p>
              <a:r>
                <a:rPr lang="en-US" sz="1350" dirty="0"/>
                <a:t>P(B) = 25/100 = 0.25, probability that a student studies physics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FAF472-C009-3A02-6149-A050A7C6C53B}"/>
                    </a:ext>
                  </a:extLst>
                </p:cNvPr>
                <p:cNvSpPr txBox="1"/>
                <p:nvPr/>
              </p:nvSpPr>
              <p:spPr>
                <a:xfrm>
                  <a:off x="195293" y="4115812"/>
                  <a:ext cx="6280887" cy="300082"/>
                </a:xfrm>
                <a:prstGeom prst="rect">
                  <a:avLst/>
                </a:prstGeom>
                <a:noFill/>
              </p:spPr>
              <p:txBody>
                <a:bodyPr wrap="none" rtlCol="0">
                  <a:spAutoFit/>
                </a:bodyPr>
                <a:lstStyle/>
                <a:p>
                  <a:r>
                    <a:rPr lang="en-US" sz="1350" dirty="0"/>
                    <a:t>P(A </a:t>
                  </a:r>
                  <a14:m>
                    <m:oMath xmlns:m="http://schemas.openxmlformats.org/officeDocument/2006/math">
                      <m:r>
                        <a:rPr lang="en-US" sz="1350" i="1">
                          <a:latin typeface="Cambria Math" panose="02040503050406030204" pitchFamily="18" charset="0"/>
                          <a:ea typeface="Cambria Math" panose="02040503050406030204" pitchFamily="18" charset="0"/>
                        </a:rPr>
                        <m:t>∩</m:t>
                      </m:r>
                    </m:oMath>
                  </a14:m>
                  <a:r>
                    <a:rPr lang="en-US" sz="1350" dirty="0"/>
                    <a:t> B) = 20/100 = 0.2, </a:t>
                  </a:r>
                  <a:r>
                    <a:rPr lang="en-US" sz="1350" dirty="0" err="1"/>
                    <a:t>probabillity</a:t>
                  </a:r>
                  <a:r>
                    <a:rPr lang="en-US" sz="1350" dirty="0"/>
                    <a:t> that a student studies both physics and math</a:t>
                  </a:r>
                </a:p>
              </p:txBody>
            </p:sp>
          </mc:Choice>
          <mc:Fallback xmlns="">
            <p:sp>
              <p:nvSpPr>
                <p:cNvPr id="10" name="TextBox 9">
                  <a:extLst>
                    <a:ext uri="{FF2B5EF4-FFF2-40B4-BE49-F238E27FC236}">
                      <a16:creationId xmlns:a16="http://schemas.microsoft.com/office/drawing/2014/main" id="{C2FAF472-C009-3A02-6149-A050A7C6C53B}"/>
                    </a:ext>
                  </a:extLst>
                </p:cNvPr>
                <p:cNvSpPr txBox="1">
                  <a:spLocks noRot="1" noChangeAspect="1" noMove="1" noResize="1" noEditPoints="1" noAdjustHandles="1" noChangeArrowheads="1" noChangeShapeType="1" noTextEdit="1"/>
                </p:cNvSpPr>
                <p:nvPr/>
              </p:nvSpPr>
              <p:spPr>
                <a:xfrm>
                  <a:off x="195293" y="4115812"/>
                  <a:ext cx="6280887" cy="300082"/>
                </a:xfrm>
                <a:prstGeom prst="rect">
                  <a:avLst/>
                </a:prstGeom>
                <a:blipFill>
                  <a:blip r:embed="rId3"/>
                  <a:stretch>
                    <a:fillRect l="-291" t="-4082" b="-20408"/>
                  </a:stretch>
                </a:blipFill>
              </p:spPr>
              <p:txBody>
                <a:bodyPr/>
                <a:lstStyle/>
                <a:p>
                  <a:r>
                    <a:rPr lang="nb-NO">
                      <a:noFill/>
                    </a:rPr>
                    <a:t> </a:t>
                  </a:r>
                </a:p>
              </p:txBody>
            </p:sp>
          </mc:Fallback>
        </mc:AlternateContent>
      </p:grpSp>
      <p:cxnSp>
        <p:nvCxnSpPr>
          <p:cNvPr id="16" name="Straight Arrow Connector 15">
            <a:extLst>
              <a:ext uri="{FF2B5EF4-FFF2-40B4-BE49-F238E27FC236}">
                <a16:creationId xmlns:a16="http://schemas.microsoft.com/office/drawing/2014/main" id="{95C4AD46-5B33-0BC8-4A4D-FB34B441E013}"/>
              </a:ext>
            </a:extLst>
          </p:cNvPr>
          <p:cNvCxnSpPr/>
          <p:nvPr/>
        </p:nvCxnSpPr>
        <p:spPr>
          <a:xfrm flipH="1">
            <a:off x="3318933" y="2432756"/>
            <a:ext cx="3324578" cy="886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150ED1-EFE5-6257-9A92-29F2884331BA}"/>
                  </a:ext>
                </a:extLst>
              </p:cNvPr>
              <p:cNvSpPr txBox="1"/>
              <p:nvPr/>
            </p:nvSpPr>
            <p:spPr>
              <a:xfrm>
                <a:off x="6766310" y="2177534"/>
                <a:ext cx="821266" cy="369332"/>
              </a:xfrm>
              <a:prstGeom prst="rect">
                <a:avLst/>
              </a:prstGeom>
              <a:noFill/>
            </p:spPr>
            <p:txBody>
              <a:bodyPr wrap="square">
                <a:spAutoFit/>
              </a:bodyPr>
              <a:lstStyle/>
              <a:p>
                <a:r>
                  <a:rPr lang="en-US" sz="1800" dirty="0"/>
                  <a:t>A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B</a:t>
                </a:r>
                <a:endParaRPr lang="nb-NO" dirty="0"/>
              </a:p>
            </p:txBody>
          </p:sp>
        </mc:Choice>
        <mc:Fallback xmlns="">
          <p:sp>
            <p:nvSpPr>
              <p:cNvPr id="18" name="TextBox 17">
                <a:extLst>
                  <a:ext uri="{FF2B5EF4-FFF2-40B4-BE49-F238E27FC236}">
                    <a16:creationId xmlns:a16="http://schemas.microsoft.com/office/drawing/2014/main" id="{26150ED1-EFE5-6257-9A92-29F2884331BA}"/>
                  </a:ext>
                </a:extLst>
              </p:cNvPr>
              <p:cNvSpPr txBox="1">
                <a:spLocks noRot="1" noChangeAspect="1" noMove="1" noResize="1" noEditPoints="1" noAdjustHandles="1" noChangeArrowheads="1" noChangeShapeType="1" noTextEdit="1"/>
              </p:cNvSpPr>
              <p:nvPr/>
            </p:nvSpPr>
            <p:spPr>
              <a:xfrm>
                <a:off x="6766310" y="2177534"/>
                <a:ext cx="821266" cy="369332"/>
              </a:xfrm>
              <a:prstGeom prst="rect">
                <a:avLst/>
              </a:prstGeom>
              <a:blipFill>
                <a:blip r:embed="rId4"/>
                <a:stretch>
                  <a:fillRect l="-6667" t="-8197"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E0CA7D8-D62C-4153-936F-44BAAD677E44}"/>
                  </a:ext>
                </a:extLst>
              </p:cNvPr>
              <p:cNvSpPr txBox="1"/>
              <p:nvPr/>
            </p:nvSpPr>
            <p:spPr>
              <a:xfrm>
                <a:off x="7708433" y="2136129"/>
                <a:ext cx="2960098" cy="1138197"/>
              </a:xfrm>
              <a:prstGeom prst="rect">
                <a:avLst/>
              </a:prstGeom>
              <a:solidFill>
                <a:schemeClr val="bg2"/>
              </a:solidFill>
              <a:ln>
                <a:solidFill>
                  <a:srgbClr val="333333"/>
                </a:solidFill>
              </a:ln>
            </p:spPr>
            <p:txBody>
              <a:bodyPr wrap="square" lIns="0" tIns="0" rIns="0" bIns="0" rtlCol="0">
                <a:spAutoFit/>
              </a:bodyPr>
              <a:lstStyle/>
              <a:p>
                <a:endParaRPr lang="nb-NO"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nb-NO" i="1">
                          <a:latin typeface="Cambria Math" panose="02040503050406030204" pitchFamily="18" charset="0"/>
                        </a:rPr>
                        <m:t>𝑝</m:t>
                      </m:r>
                      <m:d>
                        <m:dPr>
                          <m:ctrlPr>
                            <a:rPr lang="nb-NO" i="1">
                              <a:latin typeface="Cambria Math" panose="02040503050406030204" pitchFamily="18" charset="0"/>
                            </a:rPr>
                          </m:ctrlPr>
                        </m:dPr>
                        <m:e>
                          <m:r>
                            <a:rPr lang="nb-NO" b="0" i="1" smtClean="0">
                              <a:latin typeface="Cambria Math" panose="02040503050406030204" pitchFamily="18" charset="0"/>
                            </a:rPr>
                            <m:t>𝐵</m:t>
                          </m:r>
                        </m:e>
                        <m:e>
                          <m:r>
                            <a:rPr lang="nb-NO" b="0" i="1" smtClean="0">
                              <a:latin typeface="Cambria Math" panose="02040503050406030204" pitchFamily="18" charset="0"/>
                            </a:rPr>
                            <m:t>𝐴</m:t>
                          </m:r>
                        </m:e>
                      </m:d>
                      <m:r>
                        <a:rPr lang="nb-NO" i="1">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𝑝</m:t>
                          </m:r>
                          <m:d>
                            <m:dPr>
                              <m:ctrlPr>
                                <a:rPr lang="nb-NO" i="1">
                                  <a:latin typeface="Cambria Math" panose="02040503050406030204" pitchFamily="18" charset="0"/>
                                </a:rPr>
                              </m:ctrlPr>
                            </m:dPr>
                            <m:e>
                              <m:r>
                                <a:rPr lang="nb-NO" i="1">
                                  <a:latin typeface="Cambria Math" panose="02040503050406030204" pitchFamily="18" charset="0"/>
                                </a:rPr>
                                <m:t>𝐴</m:t>
                              </m:r>
                              <m:r>
                                <a:rPr lang="nb-NO" i="1">
                                  <a:latin typeface="Cambria Math" panose="02040503050406030204" pitchFamily="18" charset="0"/>
                                  <a:ea typeface="Cambria Math" panose="02040503050406030204" pitchFamily="18" charset="0"/>
                                </a:rPr>
                                <m:t>⋂</m:t>
                              </m:r>
                              <m:r>
                                <a:rPr lang="nb-NO" i="1">
                                  <a:latin typeface="Cambria Math" panose="02040503050406030204" pitchFamily="18" charset="0"/>
                                  <a:ea typeface="Cambria Math" panose="02040503050406030204" pitchFamily="18" charset="0"/>
                                </a:rPr>
                                <m:t>𝐵</m:t>
                              </m:r>
                            </m:e>
                          </m:d>
                        </m:num>
                        <m:den>
                          <m:r>
                            <a:rPr lang="nb-NO" i="1">
                              <a:latin typeface="Cambria Math" panose="02040503050406030204" pitchFamily="18" charset="0"/>
                            </a:rPr>
                            <m:t>𝑝</m:t>
                          </m:r>
                          <m:d>
                            <m:dPr>
                              <m:ctrlPr>
                                <a:rPr lang="nb-NO" i="1">
                                  <a:latin typeface="Cambria Math" panose="02040503050406030204" pitchFamily="18" charset="0"/>
                                </a:rPr>
                              </m:ctrlPr>
                            </m:dPr>
                            <m:e>
                              <m:r>
                                <a:rPr lang="nb-NO" b="0" i="1" smtClean="0">
                                  <a:latin typeface="Cambria Math" panose="02040503050406030204" pitchFamily="18" charset="0"/>
                                </a:rPr>
                                <m:t>𝐴</m:t>
                              </m:r>
                            </m:e>
                          </m:d>
                        </m:den>
                      </m:f>
                    </m:oMath>
                  </m:oMathPara>
                </a14:m>
                <a:endParaRPr lang="nb-NO" dirty="0"/>
              </a:p>
              <a:p>
                <a:endParaRPr lang="nb-NO" dirty="0"/>
              </a:p>
            </p:txBody>
          </p:sp>
        </mc:Choice>
        <mc:Fallback xmlns="">
          <p:sp>
            <p:nvSpPr>
              <p:cNvPr id="19" name="TextBox 18">
                <a:extLst>
                  <a:ext uri="{FF2B5EF4-FFF2-40B4-BE49-F238E27FC236}">
                    <a16:creationId xmlns:a16="http://schemas.microsoft.com/office/drawing/2014/main" id="{FE0CA7D8-D62C-4153-936F-44BAAD677E44}"/>
                  </a:ext>
                </a:extLst>
              </p:cNvPr>
              <p:cNvSpPr txBox="1">
                <a:spLocks noRot="1" noChangeAspect="1" noMove="1" noResize="1" noEditPoints="1" noAdjustHandles="1" noChangeArrowheads="1" noChangeShapeType="1" noTextEdit="1"/>
              </p:cNvSpPr>
              <p:nvPr/>
            </p:nvSpPr>
            <p:spPr>
              <a:xfrm>
                <a:off x="7708433" y="2136129"/>
                <a:ext cx="2960098" cy="1138197"/>
              </a:xfrm>
              <a:prstGeom prst="rect">
                <a:avLst/>
              </a:prstGeom>
              <a:blipFill>
                <a:blip r:embed="rId5"/>
                <a:stretch>
                  <a:fillRect/>
                </a:stretch>
              </a:blipFill>
              <a:ln>
                <a:solidFill>
                  <a:srgbClr val="333333"/>
                </a:solidFill>
              </a:ln>
            </p:spPr>
            <p:txBody>
              <a:bodyPr/>
              <a:lstStyle/>
              <a:p>
                <a:r>
                  <a:rPr lang="nb-NO">
                    <a:noFill/>
                  </a:rPr>
                  <a:t> </a:t>
                </a:r>
              </a:p>
            </p:txBody>
          </p:sp>
        </mc:Fallback>
      </mc:AlternateContent>
      <p:sp>
        <p:nvSpPr>
          <p:cNvPr id="22" name="TextBox 21">
            <a:extLst>
              <a:ext uri="{FF2B5EF4-FFF2-40B4-BE49-F238E27FC236}">
                <a16:creationId xmlns:a16="http://schemas.microsoft.com/office/drawing/2014/main" id="{C33BCEA6-48BF-EC74-4F7B-172EB03F46BE}"/>
              </a:ext>
            </a:extLst>
          </p:cNvPr>
          <p:cNvSpPr txBox="1"/>
          <p:nvPr/>
        </p:nvSpPr>
        <p:spPr>
          <a:xfrm>
            <a:off x="5875188" y="4002472"/>
            <a:ext cx="2840842" cy="715581"/>
          </a:xfrm>
          <a:prstGeom prst="rect">
            <a:avLst/>
          </a:prstGeom>
          <a:noFill/>
        </p:spPr>
        <p:txBody>
          <a:bodyPr wrap="none" rtlCol="0">
            <a:spAutoFit/>
          </a:bodyPr>
          <a:lstStyle/>
          <a:p>
            <a:r>
              <a:rPr lang="en-US" sz="1350" dirty="0"/>
              <a:t>P(B | A) = 0.2 / 0.55 = 0.36 = 20/55  </a:t>
            </a:r>
          </a:p>
          <a:p>
            <a:endParaRPr lang="en-US" sz="1350" dirty="0"/>
          </a:p>
          <a:p>
            <a:endParaRPr lang="en-US" sz="1350" dirty="0"/>
          </a:p>
        </p:txBody>
      </p:sp>
      <p:sp>
        <p:nvSpPr>
          <p:cNvPr id="23" name="Oval 22">
            <a:extLst>
              <a:ext uri="{FF2B5EF4-FFF2-40B4-BE49-F238E27FC236}">
                <a16:creationId xmlns:a16="http://schemas.microsoft.com/office/drawing/2014/main" id="{F81D17FB-6B3B-ED62-E916-EFC974A68033}"/>
              </a:ext>
            </a:extLst>
          </p:cNvPr>
          <p:cNvSpPr/>
          <p:nvPr/>
        </p:nvSpPr>
        <p:spPr>
          <a:xfrm>
            <a:off x="4600222" y="3618089"/>
            <a:ext cx="333022" cy="26528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extBox 2">
            <a:extLst>
              <a:ext uri="{FF2B5EF4-FFF2-40B4-BE49-F238E27FC236}">
                <a16:creationId xmlns:a16="http://schemas.microsoft.com/office/drawing/2014/main" id="{9D257FD0-A66F-937F-0DDD-3CFE0240A6E3}"/>
              </a:ext>
            </a:extLst>
          </p:cNvPr>
          <p:cNvSpPr txBox="1"/>
          <p:nvPr/>
        </p:nvSpPr>
        <p:spPr>
          <a:xfrm>
            <a:off x="5875188" y="3509326"/>
            <a:ext cx="2723823" cy="715581"/>
          </a:xfrm>
          <a:prstGeom prst="rect">
            <a:avLst/>
          </a:prstGeom>
          <a:noFill/>
        </p:spPr>
        <p:txBody>
          <a:bodyPr wrap="none" rtlCol="0">
            <a:spAutoFit/>
          </a:bodyPr>
          <a:lstStyle/>
          <a:p>
            <a:r>
              <a:rPr lang="en-US" sz="1350" dirty="0"/>
              <a:t>P(A | B) = 0.2 / 0.25 = 0.8 = 20/25  </a:t>
            </a:r>
          </a:p>
          <a:p>
            <a:endParaRPr lang="en-US" sz="1350" dirty="0"/>
          </a:p>
          <a:p>
            <a:endParaRPr lang="en-US" sz="1350" dirty="0"/>
          </a:p>
        </p:txBody>
      </p:sp>
      <p:sp>
        <p:nvSpPr>
          <p:cNvPr id="4" name="TextBox 3">
            <a:extLst>
              <a:ext uri="{FF2B5EF4-FFF2-40B4-BE49-F238E27FC236}">
                <a16:creationId xmlns:a16="http://schemas.microsoft.com/office/drawing/2014/main" id="{0886262B-4875-586E-8A8E-D0396597BFD4}"/>
              </a:ext>
            </a:extLst>
          </p:cNvPr>
          <p:cNvSpPr txBox="1"/>
          <p:nvPr/>
        </p:nvSpPr>
        <p:spPr>
          <a:xfrm>
            <a:off x="5875188" y="4476672"/>
            <a:ext cx="2367956" cy="715581"/>
          </a:xfrm>
          <a:prstGeom prst="rect">
            <a:avLst/>
          </a:prstGeom>
          <a:noFill/>
        </p:spPr>
        <p:txBody>
          <a:bodyPr wrap="none" rtlCol="0">
            <a:spAutoFit/>
          </a:bodyPr>
          <a:lstStyle/>
          <a:p>
            <a:r>
              <a:rPr lang="en-US" sz="1350" dirty="0"/>
              <a:t>P(B | A) = ( 20 / 55 ) * 55 / 25 </a:t>
            </a:r>
          </a:p>
          <a:p>
            <a:endParaRPr lang="en-US" sz="1350" dirty="0"/>
          </a:p>
          <a:p>
            <a:endParaRPr lang="en-US" sz="1350" dirty="0"/>
          </a:p>
        </p:txBody>
      </p:sp>
    </p:spTree>
    <p:extLst>
      <p:ext uri="{BB962C8B-B14F-4D97-AF65-F5344CB8AC3E}">
        <p14:creationId xmlns:p14="http://schemas.microsoft.com/office/powerpoint/2010/main" val="38666160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D3032-F5F4-8CA0-884A-519CC447B401}"/>
              </a:ext>
            </a:extLst>
          </p:cNvPr>
          <p:cNvSpPr>
            <a:spLocks noGrp="1"/>
          </p:cNvSpPr>
          <p:nvPr>
            <p:ph type="title"/>
          </p:nvPr>
        </p:nvSpPr>
        <p:spPr/>
        <p:txBody>
          <a:bodyPr/>
          <a:lstStyle/>
          <a:p>
            <a:r>
              <a:rPr lang="nb-NO" dirty="0" err="1"/>
              <a:t>Bayes</a:t>
            </a:r>
            <a:r>
              <a:rPr lang="nb-NO" dirty="0"/>
              <a:t> </a:t>
            </a:r>
            <a:r>
              <a:rPr lang="nb-NO" dirty="0" err="1"/>
              <a:t>theorem</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911E9C-070D-9045-6349-3DB2BDE32F6F}"/>
                  </a:ext>
                </a:extLst>
              </p:cNvPr>
              <p:cNvSpPr>
                <a:spLocks noGrp="1"/>
              </p:cNvSpPr>
              <p:nvPr>
                <p:ph sz="half" idx="1"/>
              </p:nvPr>
            </p:nvSpPr>
            <p:spPr/>
            <p:txBody>
              <a:bodyPr/>
              <a:lstStyle/>
              <a:p>
                <a:endParaRPr lang="nb-NO" dirty="0"/>
              </a:p>
              <a:p>
                <a:pPr marL="0" indent="0">
                  <a:buNone/>
                </a:pPr>
                <a14:m>
                  <m:oMathPara xmlns:m="http://schemas.openxmlformats.org/officeDocument/2006/math">
                    <m:oMathParaPr>
                      <m:jc m:val="left"/>
                    </m:oMathParaPr>
                    <m:oMath xmlns:m="http://schemas.openxmlformats.org/officeDocument/2006/math">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𝐴</m:t>
                          </m:r>
                        </m:e>
                        <m:e>
                          <m:r>
                            <a:rPr lang="nb-NO" sz="3200" b="0" i="1" smtClean="0">
                              <a:latin typeface="Cambria Math" panose="02040503050406030204" pitchFamily="18" charset="0"/>
                            </a:rPr>
                            <m:t>𝐵</m:t>
                          </m:r>
                        </m:e>
                      </m:d>
                      <m:r>
                        <a:rPr lang="nb-NO" sz="3200" i="1" smtClean="0">
                          <a:latin typeface="Cambria Math" panose="02040503050406030204" pitchFamily="18" charset="0"/>
                        </a:rPr>
                        <m:t>=</m:t>
                      </m:r>
                      <m:f>
                        <m:fPr>
                          <m:ctrlPr>
                            <a:rPr lang="nb-NO" sz="3200" i="1" smtClean="0">
                              <a:latin typeface="Cambria Math" panose="02040503050406030204" pitchFamily="18" charset="0"/>
                            </a:rPr>
                          </m:ctrlPr>
                        </m:fPr>
                        <m:num>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𝐴</m:t>
                              </m:r>
                              <m:r>
                                <a:rPr lang="nb-NO" sz="3200" b="0" i="1" smtClean="0">
                                  <a:latin typeface="Cambria Math" panose="02040503050406030204" pitchFamily="18" charset="0"/>
                                  <a:ea typeface="Cambria Math" panose="02040503050406030204" pitchFamily="18" charset="0"/>
                                </a:rPr>
                                <m:t>⋂</m:t>
                              </m:r>
                              <m:r>
                                <a:rPr lang="nb-NO" sz="3200" b="0" i="1" smtClean="0">
                                  <a:latin typeface="Cambria Math" panose="02040503050406030204" pitchFamily="18" charset="0"/>
                                  <a:ea typeface="Cambria Math" panose="02040503050406030204" pitchFamily="18" charset="0"/>
                                </a:rPr>
                                <m:t>𝐵</m:t>
                              </m:r>
                            </m:e>
                          </m:d>
                        </m:num>
                        <m:den>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𝐵</m:t>
                              </m:r>
                            </m:e>
                          </m:d>
                        </m:den>
                      </m:f>
                    </m:oMath>
                  </m:oMathPara>
                </a14:m>
                <a:endParaRPr lang="nb-NO" sz="3200" dirty="0"/>
              </a:p>
              <a:p>
                <a:endParaRPr lang="nb-NO" sz="3200" dirty="0"/>
              </a:p>
              <a:p>
                <a:pPr marL="0" indent="0">
                  <a:buNone/>
                </a:pPr>
                <a14:m>
                  <m:oMathPara xmlns:m="http://schemas.openxmlformats.org/officeDocument/2006/math">
                    <m:oMathParaPr>
                      <m:jc m:val="left"/>
                    </m:oMathParaPr>
                    <m:oMath xmlns:m="http://schemas.openxmlformats.org/officeDocument/2006/math">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𝐵</m:t>
                          </m:r>
                        </m:e>
                        <m:e>
                          <m:r>
                            <a:rPr lang="nb-NO" sz="3200" b="0" i="1" smtClean="0">
                              <a:latin typeface="Cambria Math" panose="02040503050406030204" pitchFamily="18" charset="0"/>
                            </a:rPr>
                            <m:t>𝐴</m:t>
                          </m:r>
                        </m:e>
                      </m:d>
                      <m:r>
                        <a:rPr lang="nb-NO" sz="3200" i="1" smtClean="0">
                          <a:latin typeface="Cambria Math" panose="02040503050406030204" pitchFamily="18" charset="0"/>
                        </a:rPr>
                        <m:t>=</m:t>
                      </m:r>
                      <m:f>
                        <m:fPr>
                          <m:ctrlPr>
                            <a:rPr lang="nb-NO" sz="3200" i="1" smtClean="0">
                              <a:latin typeface="Cambria Math" panose="02040503050406030204" pitchFamily="18" charset="0"/>
                            </a:rPr>
                          </m:ctrlPr>
                        </m:fPr>
                        <m:num>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𝐴</m:t>
                              </m:r>
                              <m:r>
                                <a:rPr lang="nb-NO" sz="3200" b="0" i="1" smtClean="0">
                                  <a:latin typeface="Cambria Math" panose="02040503050406030204" pitchFamily="18" charset="0"/>
                                  <a:ea typeface="Cambria Math" panose="02040503050406030204" pitchFamily="18" charset="0"/>
                                </a:rPr>
                                <m:t>⋂</m:t>
                              </m:r>
                              <m:r>
                                <a:rPr lang="nb-NO" sz="3200" b="0" i="1" smtClean="0">
                                  <a:latin typeface="Cambria Math" panose="02040503050406030204" pitchFamily="18" charset="0"/>
                                  <a:ea typeface="Cambria Math" panose="02040503050406030204" pitchFamily="18" charset="0"/>
                                </a:rPr>
                                <m:t>𝐵</m:t>
                              </m:r>
                            </m:e>
                          </m:d>
                        </m:num>
                        <m:den>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r>
                                <a:rPr lang="nb-NO" sz="3200" b="0" i="1" smtClean="0">
                                  <a:latin typeface="Cambria Math" panose="02040503050406030204" pitchFamily="18" charset="0"/>
                                </a:rPr>
                                <m:t>𝐴</m:t>
                              </m:r>
                            </m:e>
                          </m:d>
                        </m:den>
                      </m:f>
                    </m:oMath>
                  </m:oMathPara>
                </a14:m>
                <a:endParaRPr lang="nb-NO" sz="3200" dirty="0"/>
              </a:p>
              <a:p>
                <a:endParaRPr lang="nb-NO" sz="3200" dirty="0"/>
              </a:p>
              <a:p>
                <a:endParaRPr lang="nb-NO" dirty="0"/>
              </a:p>
            </p:txBody>
          </p:sp>
        </mc:Choice>
        <mc:Fallback xmlns="">
          <p:sp>
            <p:nvSpPr>
              <p:cNvPr id="3" name="Content Placeholder 2">
                <a:extLst>
                  <a:ext uri="{FF2B5EF4-FFF2-40B4-BE49-F238E27FC236}">
                    <a16:creationId xmlns:a16="http://schemas.microsoft.com/office/drawing/2014/main" id="{FD911E9C-070D-9045-6349-3DB2BDE32F6F}"/>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917BCEEF-329F-FB9A-75A3-2506F514F648}"/>
              </a:ext>
            </a:extLst>
          </p:cNvPr>
          <p:cNvSpPr>
            <a:spLocks noGrp="1"/>
          </p:cNvSpPr>
          <p:nvPr>
            <p:ph type="sldNum" sz="quarter" idx="12"/>
          </p:nvPr>
        </p:nvSpPr>
        <p:spPr/>
        <p:txBody>
          <a:bodyPr/>
          <a:lstStyle/>
          <a:p>
            <a:fld id="{5D1E5300-FC0F-4317-A193-EF6CE9E6F7B5}" type="slidenum">
              <a:rPr lang="en-GB" smtClean="0"/>
              <a:pPr/>
              <a:t>126</a:t>
            </a:fld>
            <a:r>
              <a:rPr lang="en-GB"/>
              <a:t>  |  </a:t>
            </a:r>
            <a:endParaRPr lang="en-GB" noProof="0" dirty="0"/>
          </a:p>
        </p:txBody>
      </p:sp>
      <p:pic>
        <p:nvPicPr>
          <p:cNvPr id="15362" name="Picture 2" descr="Image result for bayes ">
            <a:extLst>
              <a:ext uri="{FF2B5EF4-FFF2-40B4-BE49-F238E27FC236}">
                <a16:creationId xmlns:a16="http://schemas.microsoft.com/office/drawing/2014/main" id="{A88DEB50-DA42-002E-B907-6377DA66503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14769" y="2269067"/>
            <a:ext cx="4718721" cy="313420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0DE1611-09DA-C365-591E-8187416EDF36}"/>
              </a:ext>
            </a:extLst>
          </p:cNvPr>
          <p:cNvSpPr/>
          <p:nvPr/>
        </p:nvSpPr>
        <p:spPr>
          <a:xfrm>
            <a:off x="2557748" y="2074946"/>
            <a:ext cx="1315156" cy="508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Oval 6">
            <a:extLst>
              <a:ext uri="{FF2B5EF4-FFF2-40B4-BE49-F238E27FC236}">
                <a16:creationId xmlns:a16="http://schemas.microsoft.com/office/drawing/2014/main" id="{AEEAD64A-5BE7-C12C-3BF8-E74413173BBA}"/>
              </a:ext>
            </a:extLst>
          </p:cNvPr>
          <p:cNvSpPr/>
          <p:nvPr/>
        </p:nvSpPr>
        <p:spPr>
          <a:xfrm>
            <a:off x="2507318" y="3794464"/>
            <a:ext cx="1315156" cy="508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140240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F368-82FF-8F00-546E-96B72DA1EC3C}"/>
              </a:ext>
            </a:extLst>
          </p:cNvPr>
          <p:cNvSpPr>
            <a:spLocks noGrp="1"/>
          </p:cNvSpPr>
          <p:nvPr>
            <p:ph type="title"/>
          </p:nvPr>
        </p:nvSpPr>
        <p:spPr/>
        <p:txBody>
          <a:bodyPr/>
          <a:lstStyle/>
          <a:p>
            <a:r>
              <a:rPr lang="nb-NO" dirty="0" err="1"/>
              <a:t>Discriminant</a:t>
            </a:r>
            <a:r>
              <a:rPr lang="nb-NO" dirty="0"/>
              <a:t> </a:t>
            </a:r>
            <a:r>
              <a:rPr lang="nb-NO" dirty="0" err="1"/>
              <a:t>analysis</a:t>
            </a:r>
            <a:r>
              <a:rPr lang="nb-NO" dirty="0"/>
              <a:t> </a:t>
            </a:r>
            <a:r>
              <a:rPr lang="nb-NO" dirty="0" err="1"/>
              <a:t>intuition</a:t>
            </a:r>
            <a:endParaRPr lang="nb-NO" dirty="0"/>
          </a:p>
        </p:txBody>
      </p:sp>
      <p:sp>
        <p:nvSpPr>
          <p:cNvPr id="3" name="Content Placeholder 2">
            <a:extLst>
              <a:ext uri="{FF2B5EF4-FFF2-40B4-BE49-F238E27FC236}">
                <a16:creationId xmlns:a16="http://schemas.microsoft.com/office/drawing/2014/main" id="{9714CBDE-1C85-600A-FBDF-EF331D808DFC}"/>
              </a:ext>
            </a:extLst>
          </p:cNvPr>
          <p:cNvSpPr>
            <a:spLocks noGrp="1"/>
          </p:cNvSpPr>
          <p:nvPr>
            <p:ph sz="half" idx="1"/>
          </p:nvPr>
        </p:nvSpPr>
        <p:spPr>
          <a:xfrm>
            <a:off x="695325" y="1809750"/>
            <a:ext cx="6293149" cy="4320000"/>
          </a:xfrm>
        </p:spPr>
        <p:txBody>
          <a:bodyPr/>
          <a:lstStyle/>
          <a:p>
            <a:r>
              <a:rPr lang="nb-NO" dirty="0" err="1"/>
              <a:t>What</a:t>
            </a:r>
            <a:r>
              <a:rPr lang="nb-NO" dirty="0"/>
              <a:t> </a:t>
            </a:r>
            <a:r>
              <a:rPr lang="nb-NO" dirty="0" err="1"/>
              <a:t>are</a:t>
            </a:r>
            <a:r>
              <a:rPr lang="nb-NO" dirty="0"/>
              <a:t> A and B ?</a:t>
            </a:r>
          </a:p>
          <a:p>
            <a:endParaRPr lang="nb-NO" dirty="0"/>
          </a:p>
          <a:p>
            <a:r>
              <a:rPr lang="nb-NO" dirty="0"/>
              <a:t>A: </a:t>
            </a:r>
            <a:r>
              <a:rPr lang="nb-NO" dirty="0" err="1"/>
              <a:t>Features</a:t>
            </a:r>
            <a:r>
              <a:rPr lang="nb-NO" dirty="0"/>
              <a:t> </a:t>
            </a:r>
            <a:r>
              <a:rPr lang="nb-NO" b="1" i="1" dirty="0"/>
              <a:t>x</a:t>
            </a:r>
            <a:r>
              <a:rPr lang="nb-NO" b="1" dirty="0"/>
              <a:t> </a:t>
            </a:r>
            <a:r>
              <a:rPr lang="nb-NO" dirty="0"/>
              <a:t>(</a:t>
            </a:r>
            <a:r>
              <a:rPr lang="nb-NO" dirty="0" err="1"/>
              <a:t>continuous</a:t>
            </a:r>
            <a:r>
              <a:rPr lang="nb-NO" dirty="0"/>
              <a:t> </a:t>
            </a:r>
            <a:r>
              <a:rPr lang="nb-NO" dirty="0" err="1"/>
              <a:t>space</a:t>
            </a:r>
            <a:r>
              <a:rPr lang="nb-NO" dirty="0"/>
              <a:t>)</a:t>
            </a:r>
          </a:p>
          <a:p>
            <a:pPr lvl="1"/>
            <a:r>
              <a:rPr lang="nb-NO" dirty="0" err="1"/>
              <a:t>Probability</a:t>
            </a:r>
            <a:r>
              <a:rPr lang="nb-NO" dirty="0"/>
              <a:t> </a:t>
            </a:r>
            <a:r>
              <a:rPr lang="nb-NO" dirty="0" err="1"/>
              <a:t>density</a:t>
            </a:r>
            <a:r>
              <a:rPr lang="nb-NO" dirty="0"/>
              <a:t> </a:t>
            </a:r>
            <a:r>
              <a:rPr lang="nb-NO" dirty="0" err="1"/>
              <a:t>model</a:t>
            </a:r>
            <a:r>
              <a:rPr lang="nb-NO" dirty="0"/>
              <a:t>: p(</a:t>
            </a:r>
            <a:r>
              <a:rPr lang="nb-NO" b="1" i="1" dirty="0"/>
              <a:t>x</a:t>
            </a:r>
            <a:r>
              <a:rPr lang="nb-NO" dirty="0"/>
              <a:t>)</a:t>
            </a:r>
          </a:p>
          <a:p>
            <a:pPr lvl="4"/>
            <a:r>
              <a:rPr lang="nb-NO" dirty="0"/>
              <a:t>Parametric </a:t>
            </a:r>
            <a:r>
              <a:rPr lang="nb-NO" dirty="0" err="1"/>
              <a:t>model</a:t>
            </a:r>
            <a:r>
              <a:rPr lang="nb-NO" dirty="0"/>
              <a:t> (</a:t>
            </a:r>
            <a:r>
              <a:rPr lang="nb-NO" dirty="0" err="1"/>
              <a:t>eg</a:t>
            </a:r>
            <a:r>
              <a:rPr lang="nb-NO" dirty="0"/>
              <a:t>: </a:t>
            </a:r>
            <a:r>
              <a:rPr lang="nb-NO" dirty="0" err="1"/>
              <a:t>Multivariate</a:t>
            </a:r>
            <a:r>
              <a:rPr lang="nb-NO" dirty="0"/>
              <a:t> normal)</a:t>
            </a:r>
          </a:p>
          <a:p>
            <a:pPr lvl="2"/>
            <a:endParaRPr lang="nb-NO" dirty="0"/>
          </a:p>
          <a:p>
            <a:pPr lvl="2"/>
            <a:endParaRPr lang="nb-NO" dirty="0"/>
          </a:p>
          <a:p>
            <a:pPr lvl="2"/>
            <a:endParaRPr lang="nb-NO" dirty="0"/>
          </a:p>
          <a:p>
            <a:pPr lvl="2"/>
            <a:endParaRPr lang="nb-NO" dirty="0"/>
          </a:p>
          <a:p>
            <a:pPr lvl="4"/>
            <a:r>
              <a:rPr lang="nb-NO" dirty="0"/>
              <a:t>Non </a:t>
            </a:r>
            <a:r>
              <a:rPr lang="nb-NO" dirty="0" err="1"/>
              <a:t>parametric</a:t>
            </a:r>
            <a:r>
              <a:rPr lang="nb-NO" dirty="0"/>
              <a:t> </a:t>
            </a:r>
            <a:r>
              <a:rPr lang="nb-NO" dirty="0" err="1"/>
              <a:t>model</a:t>
            </a:r>
            <a:r>
              <a:rPr lang="nb-NO" dirty="0"/>
              <a:t>:</a:t>
            </a:r>
          </a:p>
          <a:p>
            <a:pPr lvl="2"/>
            <a:endParaRPr lang="nb-NO" dirty="0"/>
          </a:p>
          <a:p>
            <a:pPr lvl="2"/>
            <a:endParaRPr lang="nb-NO" dirty="0"/>
          </a:p>
          <a:p>
            <a:pPr lvl="2"/>
            <a:endParaRPr lang="nb-NO" dirty="0"/>
          </a:p>
          <a:p>
            <a:pPr lvl="2"/>
            <a:endParaRPr lang="nb-NO" dirty="0"/>
          </a:p>
          <a:p>
            <a:r>
              <a:rPr lang="nb-NO" dirty="0"/>
              <a:t>B: Groups, </a:t>
            </a:r>
            <a:r>
              <a:rPr lang="nb-NO" dirty="0" err="1"/>
              <a:t>classes</a:t>
            </a:r>
            <a:r>
              <a:rPr lang="nb-NO" dirty="0"/>
              <a:t> </a:t>
            </a:r>
            <a:r>
              <a:rPr lang="nb-NO" dirty="0" err="1"/>
              <a:t>C</a:t>
            </a:r>
            <a:r>
              <a:rPr lang="nb-NO" baseline="-25000" dirty="0" err="1"/>
              <a:t>i</a:t>
            </a:r>
            <a:r>
              <a:rPr lang="nb-NO" baseline="-25000" dirty="0"/>
              <a:t>; </a:t>
            </a:r>
            <a:r>
              <a:rPr lang="nb-NO" dirty="0"/>
              <a:t>P(</a:t>
            </a:r>
            <a:r>
              <a:rPr lang="nb-NO" dirty="0" err="1"/>
              <a:t>C</a:t>
            </a:r>
            <a:r>
              <a:rPr lang="nb-NO" baseline="-25000" dirty="0" err="1"/>
              <a:t>i</a:t>
            </a:r>
            <a:r>
              <a:rPr lang="nb-NO" dirty="0"/>
              <a:t>)</a:t>
            </a:r>
          </a:p>
          <a:p>
            <a:endParaRPr lang="nb-NO" dirty="0"/>
          </a:p>
          <a:p>
            <a:pPr lvl="2"/>
            <a:endParaRPr lang="nb-NO" dirty="0"/>
          </a:p>
          <a:p>
            <a:pPr lvl="2"/>
            <a:endParaRPr lang="nb-NO" dirty="0"/>
          </a:p>
          <a:p>
            <a:pPr lvl="2"/>
            <a:endParaRPr lang="nb-NO" dirty="0"/>
          </a:p>
          <a:p>
            <a:pPr lvl="2"/>
            <a:endParaRPr lang="nb-NO" dirty="0"/>
          </a:p>
          <a:p>
            <a:pPr lvl="1"/>
            <a:endParaRPr lang="nb-NO" b="1" dirty="0"/>
          </a:p>
          <a:p>
            <a:pPr lvl="1"/>
            <a:endParaRPr lang="nb-NO" b="1" dirty="0"/>
          </a:p>
        </p:txBody>
      </p:sp>
      <p:sp>
        <p:nvSpPr>
          <p:cNvPr id="5" name="Slide Number Placeholder 4">
            <a:extLst>
              <a:ext uri="{FF2B5EF4-FFF2-40B4-BE49-F238E27FC236}">
                <a16:creationId xmlns:a16="http://schemas.microsoft.com/office/drawing/2014/main" id="{7315080D-0176-5E87-4887-D7BB597A56EC}"/>
              </a:ext>
            </a:extLst>
          </p:cNvPr>
          <p:cNvSpPr>
            <a:spLocks noGrp="1"/>
          </p:cNvSpPr>
          <p:nvPr>
            <p:ph type="sldNum" sz="quarter" idx="12"/>
          </p:nvPr>
        </p:nvSpPr>
        <p:spPr/>
        <p:txBody>
          <a:bodyPr/>
          <a:lstStyle/>
          <a:p>
            <a:fld id="{5D1E5300-FC0F-4317-A193-EF6CE9E6F7B5}" type="slidenum">
              <a:rPr lang="en-GB" smtClean="0"/>
              <a:pPr/>
              <a:t>127</a:t>
            </a:fld>
            <a:r>
              <a:rPr lang="en-GB"/>
              <a:t>  |  </a:t>
            </a:r>
            <a:endParaRPr lang="en-GB" noProof="0" dirty="0"/>
          </a:p>
        </p:txBody>
      </p:sp>
      <p:pic>
        <p:nvPicPr>
          <p:cNvPr id="46" name="Picture 45">
            <a:extLst>
              <a:ext uri="{FF2B5EF4-FFF2-40B4-BE49-F238E27FC236}">
                <a16:creationId xmlns:a16="http://schemas.microsoft.com/office/drawing/2014/main" id="{979F31A8-E7D8-0D63-0C74-B1BADE91EF64}"/>
              </a:ext>
            </a:extLst>
          </p:cNvPr>
          <p:cNvPicPr>
            <a:picLocks noChangeAspect="1"/>
          </p:cNvPicPr>
          <p:nvPr/>
        </p:nvPicPr>
        <p:blipFill>
          <a:blip r:embed="rId2"/>
          <a:stretch>
            <a:fillRect/>
          </a:stretch>
        </p:blipFill>
        <p:spPr>
          <a:xfrm>
            <a:off x="6635319" y="2353893"/>
            <a:ext cx="2115495" cy="1225402"/>
          </a:xfrm>
          <a:prstGeom prst="rect">
            <a:avLst/>
          </a:prstGeom>
        </p:spPr>
      </p:pic>
      <p:sp>
        <p:nvSpPr>
          <p:cNvPr id="47" name="Oval 46">
            <a:extLst>
              <a:ext uri="{FF2B5EF4-FFF2-40B4-BE49-F238E27FC236}">
                <a16:creationId xmlns:a16="http://schemas.microsoft.com/office/drawing/2014/main" id="{C1C3A44B-F62C-A261-B74F-36F808123DD7}"/>
              </a:ext>
            </a:extLst>
          </p:cNvPr>
          <p:cNvSpPr/>
          <p:nvPr/>
        </p:nvSpPr>
        <p:spPr>
          <a:xfrm rot="1059591">
            <a:off x="6998203" y="2523371"/>
            <a:ext cx="1249667" cy="851965"/>
          </a:xfrm>
          <a:prstGeom prst="ellipse">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DCFEA5F3-653C-88D9-2718-52F3CA2AD07C}"/>
              </a:ext>
            </a:extLst>
          </p:cNvPr>
          <p:cNvSpPr>
            <a:spLocks noChangeAspect="1"/>
          </p:cNvSpPr>
          <p:nvPr/>
        </p:nvSpPr>
        <p:spPr>
          <a:xfrm rot="1059591">
            <a:off x="7359011" y="2769353"/>
            <a:ext cx="528050" cy="3600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A8AD09EE-A646-124E-0601-82F9BF4FCA7C}"/>
              </a:ext>
            </a:extLst>
          </p:cNvPr>
          <p:cNvSpPr>
            <a:spLocks noChangeAspect="1"/>
          </p:cNvSpPr>
          <p:nvPr/>
        </p:nvSpPr>
        <p:spPr>
          <a:xfrm rot="1059591">
            <a:off x="7226999" y="2679353"/>
            <a:ext cx="792075" cy="540000"/>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0" name="Picture 49">
            <a:extLst>
              <a:ext uri="{FF2B5EF4-FFF2-40B4-BE49-F238E27FC236}">
                <a16:creationId xmlns:a16="http://schemas.microsoft.com/office/drawing/2014/main" id="{98DE94DD-3CF9-F676-0504-686C4C5D780D}"/>
              </a:ext>
            </a:extLst>
          </p:cNvPr>
          <p:cNvPicPr>
            <a:picLocks noChangeAspect="1"/>
          </p:cNvPicPr>
          <p:nvPr/>
        </p:nvPicPr>
        <p:blipFill>
          <a:blip r:embed="rId2"/>
          <a:stretch>
            <a:fillRect/>
          </a:stretch>
        </p:blipFill>
        <p:spPr>
          <a:xfrm>
            <a:off x="6798158" y="3836619"/>
            <a:ext cx="2115495" cy="1225402"/>
          </a:xfrm>
          <a:prstGeom prst="rect">
            <a:avLst/>
          </a:prstGeom>
        </p:spPr>
      </p:pic>
      <p:sp>
        <p:nvSpPr>
          <p:cNvPr id="51" name="Freeform: Shape 50">
            <a:extLst>
              <a:ext uri="{FF2B5EF4-FFF2-40B4-BE49-F238E27FC236}">
                <a16:creationId xmlns:a16="http://schemas.microsoft.com/office/drawing/2014/main" id="{1987C5CE-9F1D-F8C6-8096-C7A205B04E60}"/>
              </a:ext>
            </a:extLst>
          </p:cNvPr>
          <p:cNvSpPr/>
          <p:nvPr/>
        </p:nvSpPr>
        <p:spPr>
          <a:xfrm>
            <a:off x="7119624" y="4000381"/>
            <a:ext cx="1304612" cy="905166"/>
          </a:xfrm>
          <a:custGeom>
            <a:avLst/>
            <a:gdLst>
              <a:gd name="connsiteX0" fmla="*/ 477412 w 1304612"/>
              <a:gd name="connsiteY0" fmla="*/ 27433 h 905166"/>
              <a:gd name="connsiteX1" fmla="*/ 765511 w 1304612"/>
              <a:gd name="connsiteY1" fmla="*/ 33696 h 905166"/>
              <a:gd name="connsiteX2" fmla="*/ 972190 w 1304612"/>
              <a:gd name="connsiteY2" fmla="*/ 196535 h 905166"/>
              <a:gd name="connsiteX3" fmla="*/ 1091188 w 1304612"/>
              <a:gd name="connsiteY3" fmla="*/ 459581 h 905166"/>
              <a:gd name="connsiteX4" fmla="*/ 1291604 w 1304612"/>
              <a:gd name="connsiteY4" fmla="*/ 578579 h 905166"/>
              <a:gd name="connsiteX5" fmla="*/ 1222711 w 1304612"/>
              <a:gd name="connsiteY5" fmla="*/ 810310 h 905166"/>
              <a:gd name="connsiteX6" fmla="*/ 721670 w 1304612"/>
              <a:gd name="connsiteY6" fmla="*/ 904255 h 905166"/>
              <a:gd name="connsiteX7" fmla="*/ 276996 w 1304612"/>
              <a:gd name="connsiteY7" fmla="*/ 841625 h 905166"/>
              <a:gd name="connsiteX8" fmla="*/ 1423 w 1304612"/>
              <a:gd name="connsiteY8" fmla="*/ 597368 h 905166"/>
              <a:gd name="connsiteX9" fmla="*/ 176788 w 1304612"/>
              <a:gd name="connsiteY9" fmla="*/ 346847 h 905166"/>
              <a:gd name="connsiteX10" fmla="*/ 345889 w 1304612"/>
              <a:gd name="connsiteY10" fmla="*/ 21170 h 905166"/>
              <a:gd name="connsiteX11" fmla="*/ 477412 w 1304612"/>
              <a:gd name="connsiteY11" fmla="*/ 27433 h 90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612" h="905166">
                <a:moveTo>
                  <a:pt x="477412" y="27433"/>
                </a:moveTo>
                <a:cubicBezTo>
                  <a:pt x="547349" y="29521"/>
                  <a:pt x="683048" y="5512"/>
                  <a:pt x="765511" y="33696"/>
                </a:cubicBezTo>
                <a:cubicBezTo>
                  <a:pt x="847974" y="61880"/>
                  <a:pt x="917911" y="125554"/>
                  <a:pt x="972190" y="196535"/>
                </a:cubicBezTo>
                <a:cubicBezTo>
                  <a:pt x="1026470" y="267516"/>
                  <a:pt x="1037952" y="395907"/>
                  <a:pt x="1091188" y="459581"/>
                </a:cubicBezTo>
                <a:cubicBezTo>
                  <a:pt x="1144424" y="523255"/>
                  <a:pt x="1269684" y="520124"/>
                  <a:pt x="1291604" y="578579"/>
                </a:cubicBezTo>
                <a:cubicBezTo>
                  <a:pt x="1313525" y="637034"/>
                  <a:pt x="1317700" y="756031"/>
                  <a:pt x="1222711" y="810310"/>
                </a:cubicBezTo>
                <a:cubicBezTo>
                  <a:pt x="1127722" y="864589"/>
                  <a:pt x="879289" y="899036"/>
                  <a:pt x="721670" y="904255"/>
                </a:cubicBezTo>
                <a:cubicBezTo>
                  <a:pt x="564051" y="909474"/>
                  <a:pt x="397037" y="892773"/>
                  <a:pt x="276996" y="841625"/>
                </a:cubicBezTo>
                <a:cubicBezTo>
                  <a:pt x="156955" y="790477"/>
                  <a:pt x="18124" y="679831"/>
                  <a:pt x="1423" y="597368"/>
                </a:cubicBezTo>
                <a:cubicBezTo>
                  <a:pt x="-15278" y="514905"/>
                  <a:pt x="119377" y="442880"/>
                  <a:pt x="176788" y="346847"/>
                </a:cubicBezTo>
                <a:cubicBezTo>
                  <a:pt x="234199" y="250814"/>
                  <a:pt x="299960" y="71274"/>
                  <a:pt x="345889" y="21170"/>
                </a:cubicBezTo>
                <a:cubicBezTo>
                  <a:pt x="391818" y="-28934"/>
                  <a:pt x="407475" y="25345"/>
                  <a:pt x="477412" y="27433"/>
                </a:cubicBezTo>
                <a:close/>
              </a:path>
            </a:pathLst>
          </a:cu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2" name="Freeform: Shape 51">
            <a:extLst>
              <a:ext uri="{FF2B5EF4-FFF2-40B4-BE49-F238E27FC236}">
                <a16:creationId xmlns:a16="http://schemas.microsoft.com/office/drawing/2014/main" id="{DD710AD9-D731-3D76-58EB-21B5FB1342E0}"/>
              </a:ext>
            </a:extLst>
          </p:cNvPr>
          <p:cNvSpPr/>
          <p:nvPr/>
        </p:nvSpPr>
        <p:spPr>
          <a:xfrm>
            <a:off x="7489567" y="4165024"/>
            <a:ext cx="564752" cy="546645"/>
          </a:xfrm>
          <a:custGeom>
            <a:avLst/>
            <a:gdLst>
              <a:gd name="connsiteX0" fmla="*/ 195151 w 564752"/>
              <a:gd name="connsiteY0" fmla="*/ 6840 h 546645"/>
              <a:gd name="connsiteX1" fmla="*/ 420620 w 564752"/>
              <a:gd name="connsiteY1" fmla="*/ 50681 h 546645"/>
              <a:gd name="connsiteX2" fmla="*/ 564669 w 564752"/>
              <a:gd name="connsiteY2" fmla="*/ 319990 h 546645"/>
              <a:gd name="connsiteX3" fmla="*/ 401831 w 564752"/>
              <a:gd name="connsiteY3" fmla="*/ 495355 h 546645"/>
              <a:gd name="connsiteX4" fmla="*/ 176362 w 564752"/>
              <a:gd name="connsiteY4" fmla="*/ 545459 h 546645"/>
              <a:gd name="connsiteX5" fmla="*/ 998 w 564752"/>
              <a:gd name="connsiteY5" fmla="*/ 457777 h 546645"/>
              <a:gd name="connsiteX6" fmla="*/ 107469 w 564752"/>
              <a:gd name="connsiteY6" fmla="*/ 138363 h 546645"/>
              <a:gd name="connsiteX7" fmla="*/ 195151 w 564752"/>
              <a:gd name="connsiteY7" fmla="*/ 6840 h 5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752" h="546645">
                <a:moveTo>
                  <a:pt x="195151" y="6840"/>
                </a:moveTo>
                <a:cubicBezTo>
                  <a:pt x="247343" y="-7774"/>
                  <a:pt x="359034" y="-1511"/>
                  <a:pt x="420620" y="50681"/>
                </a:cubicBezTo>
                <a:cubicBezTo>
                  <a:pt x="482206" y="102873"/>
                  <a:pt x="567800" y="245878"/>
                  <a:pt x="564669" y="319990"/>
                </a:cubicBezTo>
                <a:cubicBezTo>
                  <a:pt x="561538" y="394102"/>
                  <a:pt x="466549" y="457777"/>
                  <a:pt x="401831" y="495355"/>
                </a:cubicBezTo>
                <a:cubicBezTo>
                  <a:pt x="337113" y="532933"/>
                  <a:pt x="243168" y="551722"/>
                  <a:pt x="176362" y="545459"/>
                </a:cubicBezTo>
                <a:cubicBezTo>
                  <a:pt x="109556" y="539196"/>
                  <a:pt x="12480" y="525626"/>
                  <a:pt x="998" y="457777"/>
                </a:cubicBezTo>
                <a:cubicBezTo>
                  <a:pt x="-10484" y="389928"/>
                  <a:pt x="80329" y="208300"/>
                  <a:pt x="107469" y="138363"/>
                </a:cubicBezTo>
                <a:cubicBezTo>
                  <a:pt x="134609" y="68426"/>
                  <a:pt x="142959" y="21454"/>
                  <a:pt x="195151" y="6840"/>
                </a:cubicBezTo>
                <a:close/>
              </a:path>
            </a:pathLst>
          </a:cu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eeform: Shape 53">
            <a:extLst>
              <a:ext uri="{FF2B5EF4-FFF2-40B4-BE49-F238E27FC236}">
                <a16:creationId xmlns:a16="http://schemas.microsoft.com/office/drawing/2014/main" id="{54F9A42E-E2A1-EB99-D684-812F06B64929}"/>
              </a:ext>
            </a:extLst>
          </p:cNvPr>
          <p:cNvSpPr/>
          <p:nvPr/>
        </p:nvSpPr>
        <p:spPr>
          <a:xfrm>
            <a:off x="7701220" y="4346644"/>
            <a:ext cx="221950" cy="195317"/>
          </a:xfrm>
          <a:custGeom>
            <a:avLst/>
            <a:gdLst>
              <a:gd name="connsiteX0" fmla="*/ 58655 w 221950"/>
              <a:gd name="connsiteY0" fmla="*/ 19373 h 195317"/>
              <a:gd name="connsiteX1" fmla="*/ 2287 w 221950"/>
              <a:gd name="connsiteY1" fmla="*/ 150896 h 195317"/>
              <a:gd name="connsiteX2" fmla="*/ 133811 w 221950"/>
              <a:gd name="connsiteY2" fmla="*/ 194738 h 195317"/>
              <a:gd name="connsiteX3" fmla="*/ 221493 w 221950"/>
              <a:gd name="connsiteY3" fmla="*/ 125844 h 195317"/>
              <a:gd name="connsiteX4" fmla="*/ 165126 w 221950"/>
              <a:gd name="connsiteY4" fmla="*/ 13110 h 195317"/>
              <a:gd name="connsiteX5" fmla="*/ 58655 w 221950"/>
              <a:gd name="connsiteY5" fmla="*/ 19373 h 19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50" h="195317">
                <a:moveTo>
                  <a:pt x="58655" y="19373"/>
                </a:moveTo>
                <a:cubicBezTo>
                  <a:pt x="31515" y="42337"/>
                  <a:pt x="-10239" y="121669"/>
                  <a:pt x="2287" y="150896"/>
                </a:cubicBezTo>
                <a:cubicBezTo>
                  <a:pt x="14813" y="180123"/>
                  <a:pt x="97277" y="198913"/>
                  <a:pt x="133811" y="194738"/>
                </a:cubicBezTo>
                <a:cubicBezTo>
                  <a:pt x="170345" y="190563"/>
                  <a:pt x="216274" y="156115"/>
                  <a:pt x="221493" y="125844"/>
                </a:cubicBezTo>
                <a:cubicBezTo>
                  <a:pt x="226712" y="95573"/>
                  <a:pt x="186003" y="32943"/>
                  <a:pt x="165126" y="13110"/>
                </a:cubicBezTo>
                <a:cubicBezTo>
                  <a:pt x="144249" y="-6723"/>
                  <a:pt x="85795" y="-3591"/>
                  <a:pt x="58655" y="19373"/>
                </a:cubicBezTo>
                <a:close/>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58" name="Straight Arrow Connector 57">
            <a:extLst>
              <a:ext uri="{FF2B5EF4-FFF2-40B4-BE49-F238E27FC236}">
                <a16:creationId xmlns:a16="http://schemas.microsoft.com/office/drawing/2014/main" id="{A6F6399B-A9BB-B01B-C68D-928B396B67BA}"/>
              </a:ext>
            </a:extLst>
          </p:cNvPr>
          <p:cNvCxnSpPr/>
          <p:nvPr/>
        </p:nvCxnSpPr>
        <p:spPr>
          <a:xfrm>
            <a:off x="6898420" y="6187858"/>
            <a:ext cx="2301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9D326931-45F0-2BBE-5982-EDE135C0759B}"/>
              </a:ext>
            </a:extLst>
          </p:cNvPr>
          <p:cNvSpPr/>
          <p:nvPr/>
        </p:nvSpPr>
        <p:spPr>
          <a:xfrm>
            <a:off x="7258833" y="5956126"/>
            <a:ext cx="230734" cy="231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Rectangle 59">
            <a:extLst>
              <a:ext uri="{FF2B5EF4-FFF2-40B4-BE49-F238E27FC236}">
                <a16:creationId xmlns:a16="http://schemas.microsoft.com/office/drawing/2014/main" id="{775501AB-5608-AC73-A982-1E518301ECC7}"/>
              </a:ext>
            </a:extLst>
          </p:cNvPr>
          <p:cNvSpPr/>
          <p:nvPr/>
        </p:nvSpPr>
        <p:spPr>
          <a:xfrm>
            <a:off x="7679000" y="5714006"/>
            <a:ext cx="230734" cy="4738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Rectangle 60">
            <a:extLst>
              <a:ext uri="{FF2B5EF4-FFF2-40B4-BE49-F238E27FC236}">
                <a16:creationId xmlns:a16="http://schemas.microsoft.com/office/drawing/2014/main" id="{5858CF14-3231-C79A-C6CC-A5AA836710BA}"/>
              </a:ext>
            </a:extLst>
          </p:cNvPr>
          <p:cNvSpPr/>
          <p:nvPr/>
        </p:nvSpPr>
        <p:spPr>
          <a:xfrm>
            <a:off x="8116919" y="5549032"/>
            <a:ext cx="230734" cy="63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Rectangle 61">
            <a:extLst>
              <a:ext uri="{FF2B5EF4-FFF2-40B4-BE49-F238E27FC236}">
                <a16:creationId xmlns:a16="http://schemas.microsoft.com/office/drawing/2014/main" id="{AA84A9CE-1B48-DC17-0407-2075144A4E13}"/>
              </a:ext>
            </a:extLst>
          </p:cNvPr>
          <p:cNvSpPr/>
          <p:nvPr/>
        </p:nvSpPr>
        <p:spPr>
          <a:xfrm>
            <a:off x="8543276" y="5880970"/>
            <a:ext cx="230734" cy="3039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TextBox 63">
            <a:extLst>
              <a:ext uri="{FF2B5EF4-FFF2-40B4-BE49-F238E27FC236}">
                <a16:creationId xmlns:a16="http://schemas.microsoft.com/office/drawing/2014/main" id="{4CF099F5-BE64-EAA8-6F4F-B857A004B219}"/>
              </a:ext>
            </a:extLst>
          </p:cNvPr>
          <p:cNvSpPr txBox="1"/>
          <p:nvPr/>
        </p:nvSpPr>
        <p:spPr>
          <a:xfrm>
            <a:off x="7132870" y="6187184"/>
            <a:ext cx="1986077" cy="369332"/>
          </a:xfrm>
          <a:prstGeom prst="rect">
            <a:avLst/>
          </a:prstGeom>
          <a:noFill/>
        </p:spPr>
        <p:txBody>
          <a:bodyPr wrap="square">
            <a:spAutoFit/>
          </a:bodyPr>
          <a:lstStyle/>
          <a:p>
            <a:r>
              <a:rPr lang="nb-NO" dirty="0"/>
              <a:t>C</a:t>
            </a:r>
            <a:r>
              <a:rPr lang="nb-NO" baseline="-25000" dirty="0"/>
              <a:t>1</a:t>
            </a:r>
            <a:r>
              <a:rPr lang="nb-NO" dirty="0"/>
              <a:t>    C</a:t>
            </a:r>
            <a:r>
              <a:rPr lang="nb-NO" baseline="-25000" dirty="0"/>
              <a:t>2</a:t>
            </a:r>
            <a:r>
              <a:rPr lang="nb-NO" dirty="0"/>
              <a:t>    C</a:t>
            </a:r>
            <a:r>
              <a:rPr lang="nb-NO" baseline="-25000" dirty="0"/>
              <a:t>3</a:t>
            </a:r>
            <a:r>
              <a:rPr lang="nb-NO" dirty="0"/>
              <a:t>   C</a:t>
            </a:r>
            <a:r>
              <a:rPr lang="nb-NO" baseline="-25000" dirty="0"/>
              <a:t>4</a:t>
            </a:r>
            <a:endParaRPr lang="nb-NO" dirty="0"/>
          </a:p>
        </p:txBody>
      </p:sp>
    </p:spTree>
    <p:extLst>
      <p:ext uri="{BB962C8B-B14F-4D97-AF65-F5344CB8AC3E}">
        <p14:creationId xmlns:p14="http://schemas.microsoft.com/office/powerpoint/2010/main" val="40364558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90D8-0A31-E85D-627A-C44738628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DB701-2BE9-DC4F-92E2-E8169A77818E}"/>
              </a:ext>
            </a:extLst>
          </p:cNvPr>
          <p:cNvSpPr>
            <a:spLocks noGrp="1"/>
          </p:cNvSpPr>
          <p:nvPr>
            <p:ph type="title"/>
          </p:nvPr>
        </p:nvSpPr>
        <p:spPr/>
        <p:txBody>
          <a:bodyPr/>
          <a:lstStyle/>
          <a:p>
            <a:r>
              <a:rPr lang="nb-NO" dirty="0" err="1"/>
              <a:t>Discriminant</a:t>
            </a:r>
            <a:r>
              <a:rPr lang="nb-NO" dirty="0"/>
              <a:t> </a:t>
            </a:r>
            <a:r>
              <a:rPr lang="nb-NO" dirty="0" err="1"/>
              <a:t>analysis</a:t>
            </a:r>
            <a:r>
              <a:rPr lang="nb-NO" dirty="0"/>
              <a:t> </a:t>
            </a:r>
            <a:r>
              <a:rPr lang="nb-NO" dirty="0" err="1"/>
              <a:t>intuition</a:t>
            </a:r>
            <a:endParaRPr lang="nb-NO" dirty="0"/>
          </a:p>
        </p:txBody>
      </p:sp>
      <p:sp>
        <p:nvSpPr>
          <p:cNvPr id="3" name="Content Placeholder 2">
            <a:extLst>
              <a:ext uri="{FF2B5EF4-FFF2-40B4-BE49-F238E27FC236}">
                <a16:creationId xmlns:a16="http://schemas.microsoft.com/office/drawing/2014/main" id="{1DC72A72-A049-787E-7C7F-5F4E15E17E92}"/>
              </a:ext>
            </a:extLst>
          </p:cNvPr>
          <p:cNvSpPr>
            <a:spLocks noGrp="1"/>
          </p:cNvSpPr>
          <p:nvPr>
            <p:ph sz="half" idx="1"/>
          </p:nvPr>
        </p:nvSpPr>
        <p:spPr>
          <a:xfrm>
            <a:off x="695325" y="1809750"/>
            <a:ext cx="6293149" cy="4320000"/>
          </a:xfrm>
        </p:spPr>
        <p:txBody>
          <a:bodyPr/>
          <a:lstStyle/>
          <a:p>
            <a:r>
              <a:rPr lang="nb-NO" dirty="0" err="1"/>
              <a:t>What</a:t>
            </a:r>
            <a:r>
              <a:rPr lang="nb-NO" dirty="0"/>
              <a:t> </a:t>
            </a:r>
            <a:r>
              <a:rPr lang="nb-NO" dirty="0" err="1"/>
              <a:t>are</a:t>
            </a:r>
            <a:r>
              <a:rPr lang="nb-NO" dirty="0"/>
              <a:t> A and B ?</a:t>
            </a:r>
          </a:p>
          <a:p>
            <a:endParaRPr lang="nb-NO" dirty="0"/>
          </a:p>
          <a:p>
            <a:r>
              <a:rPr lang="nb-NO" dirty="0"/>
              <a:t>A: </a:t>
            </a:r>
            <a:r>
              <a:rPr lang="nb-NO" dirty="0" err="1"/>
              <a:t>Features</a:t>
            </a:r>
            <a:r>
              <a:rPr lang="nb-NO" dirty="0"/>
              <a:t> </a:t>
            </a:r>
            <a:r>
              <a:rPr lang="nb-NO" b="1" i="1" dirty="0"/>
              <a:t>x</a:t>
            </a:r>
            <a:r>
              <a:rPr lang="nb-NO" b="1" dirty="0"/>
              <a:t> </a:t>
            </a:r>
            <a:r>
              <a:rPr lang="nb-NO" dirty="0"/>
              <a:t>(</a:t>
            </a:r>
            <a:r>
              <a:rPr lang="nb-NO" dirty="0" err="1"/>
              <a:t>continuous</a:t>
            </a:r>
            <a:r>
              <a:rPr lang="nb-NO" dirty="0"/>
              <a:t> </a:t>
            </a:r>
            <a:r>
              <a:rPr lang="nb-NO" dirty="0" err="1"/>
              <a:t>space</a:t>
            </a:r>
            <a:r>
              <a:rPr lang="nb-NO" dirty="0"/>
              <a:t>)</a:t>
            </a:r>
          </a:p>
          <a:p>
            <a:pPr lvl="1"/>
            <a:r>
              <a:rPr lang="nb-NO" dirty="0" err="1"/>
              <a:t>Probability</a:t>
            </a:r>
            <a:r>
              <a:rPr lang="nb-NO" dirty="0"/>
              <a:t> </a:t>
            </a:r>
            <a:r>
              <a:rPr lang="nb-NO" dirty="0" err="1"/>
              <a:t>density</a:t>
            </a:r>
            <a:r>
              <a:rPr lang="nb-NO" dirty="0"/>
              <a:t> </a:t>
            </a:r>
            <a:r>
              <a:rPr lang="nb-NO" dirty="0" err="1"/>
              <a:t>model</a:t>
            </a:r>
            <a:r>
              <a:rPr lang="nb-NO" dirty="0"/>
              <a:t>: p(</a:t>
            </a:r>
            <a:r>
              <a:rPr lang="nb-NO" b="1" i="1" dirty="0"/>
              <a:t>x</a:t>
            </a:r>
            <a:r>
              <a:rPr lang="nb-NO" dirty="0"/>
              <a:t>)</a:t>
            </a:r>
          </a:p>
          <a:p>
            <a:pPr lvl="4"/>
            <a:r>
              <a:rPr lang="nb-NO" dirty="0"/>
              <a:t>Parametric </a:t>
            </a:r>
            <a:r>
              <a:rPr lang="nb-NO" dirty="0" err="1"/>
              <a:t>model</a:t>
            </a:r>
            <a:r>
              <a:rPr lang="nb-NO" dirty="0"/>
              <a:t> (</a:t>
            </a:r>
            <a:r>
              <a:rPr lang="nb-NO" dirty="0" err="1"/>
              <a:t>eg</a:t>
            </a:r>
            <a:r>
              <a:rPr lang="nb-NO" dirty="0"/>
              <a:t>: </a:t>
            </a:r>
            <a:r>
              <a:rPr lang="nb-NO" dirty="0" err="1"/>
              <a:t>Multivariate</a:t>
            </a:r>
            <a:r>
              <a:rPr lang="nb-NO" dirty="0"/>
              <a:t> normal)</a:t>
            </a:r>
          </a:p>
          <a:p>
            <a:pPr lvl="2"/>
            <a:endParaRPr lang="nb-NO" dirty="0"/>
          </a:p>
          <a:p>
            <a:pPr lvl="2"/>
            <a:endParaRPr lang="nb-NO" dirty="0"/>
          </a:p>
          <a:p>
            <a:pPr lvl="2"/>
            <a:endParaRPr lang="nb-NO" dirty="0"/>
          </a:p>
          <a:p>
            <a:pPr lvl="2"/>
            <a:endParaRPr lang="nb-NO" dirty="0"/>
          </a:p>
          <a:p>
            <a:pPr lvl="4"/>
            <a:r>
              <a:rPr lang="nb-NO" dirty="0"/>
              <a:t>Non </a:t>
            </a:r>
            <a:r>
              <a:rPr lang="nb-NO" dirty="0" err="1"/>
              <a:t>parametric</a:t>
            </a:r>
            <a:r>
              <a:rPr lang="nb-NO" dirty="0"/>
              <a:t> </a:t>
            </a:r>
            <a:r>
              <a:rPr lang="nb-NO" dirty="0" err="1"/>
              <a:t>model</a:t>
            </a:r>
            <a:r>
              <a:rPr lang="nb-NO" dirty="0"/>
              <a:t>:</a:t>
            </a:r>
          </a:p>
          <a:p>
            <a:pPr lvl="2"/>
            <a:endParaRPr lang="nb-NO" dirty="0"/>
          </a:p>
          <a:p>
            <a:pPr lvl="2"/>
            <a:endParaRPr lang="nb-NO" dirty="0"/>
          </a:p>
          <a:p>
            <a:pPr lvl="2"/>
            <a:endParaRPr lang="nb-NO" dirty="0"/>
          </a:p>
          <a:p>
            <a:pPr lvl="2"/>
            <a:endParaRPr lang="nb-NO" dirty="0"/>
          </a:p>
          <a:p>
            <a:r>
              <a:rPr lang="nb-NO" dirty="0"/>
              <a:t>B: Groups, </a:t>
            </a:r>
            <a:r>
              <a:rPr lang="nb-NO" dirty="0" err="1"/>
              <a:t>classes</a:t>
            </a:r>
            <a:r>
              <a:rPr lang="nb-NO" dirty="0"/>
              <a:t> </a:t>
            </a:r>
            <a:r>
              <a:rPr lang="nb-NO" dirty="0" err="1"/>
              <a:t>C</a:t>
            </a:r>
            <a:r>
              <a:rPr lang="nb-NO" baseline="-25000" dirty="0" err="1"/>
              <a:t>i</a:t>
            </a:r>
            <a:r>
              <a:rPr lang="nb-NO" baseline="-25000" dirty="0"/>
              <a:t>; </a:t>
            </a:r>
            <a:r>
              <a:rPr lang="nb-NO" dirty="0"/>
              <a:t>P(</a:t>
            </a:r>
            <a:r>
              <a:rPr lang="nb-NO" dirty="0" err="1"/>
              <a:t>C</a:t>
            </a:r>
            <a:r>
              <a:rPr lang="nb-NO" baseline="-25000" dirty="0" err="1"/>
              <a:t>i</a:t>
            </a:r>
            <a:r>
              <a:rPr lang="nb-NO" dirty="0"/>
              <a:t>)</a:t>
            </a:r>
          </a:p>
          <a:p>
            <a:endParaRPr lang="nb-NO" dirty="0"/>
          </a:p>
          <a:p>
            <a:pPr lvl="2"/>
            <a:endParaRPr lang="nb-NO" dirty="0"/>
          </a:p>
          <a:p>
            <a:pPr lvl="2"/>
            <a:endParaRPr lang="nb-NO" dirty="0"/>
          </a:p>
          <a:p>
            <a:pPr lvl="2"/>
            <a:endParaRPr lang="nb-NO" dirty="0"/>
          </a:p>
          <a:p>
            <a:pPr lvl="2"/>
            <a:endParaRPr lang="nb-NO" dirty="0"/>
          </a:p>
          <a:p>
            <a:pPr lvl="1"/>
            <a:endParaRPr lang="nb-NO" b="1" dirty="0"/>
          </a:p>
          <a:p>
            <a:pPr lvl="1"/>
            <a:endParaRPr lang="nb-NO" b="1" dirty="0"/>
          </a:p>
        </p:txBody>
      </p:sp>
      <p:sp>
        <p:nvSpPr>
          <p:cNvPr id="5" name="Slide Number Placeholder 4">
            <a:extLst>
              <a:ext uri="{FF2B5EF4-FFF2-40B4-BE49-F238E27FC236}">
                <a16:creationId xmlns:a16="http://schemas.microsoft.com/office/drawing/2014/main" id="{CEEA19F2-54C2-87A7-0971-23CC14295D24}"/>
              </a:ext>
            </a:extLst>
          </p:cNvPr>
          <p:cNvSpPr>
            <a:spLocks noGrp="1"/>
          </p:cNvSpPr>
          <p:nvPr>
            <p:ph type="sldNum" sz="quarter" idx="12"/>
          </p:nvPr>
        </p:nvSpPr>
        <p:spPr/>
        <p:txBody>
          <a:bodyPr/>
          <a:lstStyle/>
          <a:p>
            <a:fld id="{5D1E5300-FC0F-4317-A193-EF6CE9E6F7B5}" type="slidenum">
              <a:rPr lang="en-GB" smtClean="0"/>
              <a:pPr/>
              <a:t>128</a:t>
            </a:fld>
            <a:r>
              <a:rPr lang="en-GB"/>
              <a:t>  |  </a:t>
            </a:r>
            <a:endParaRPr lang="en-GB" noProof="0" dirty="0"/>
          </a:p>
        </p:txBody>
      </p:sp>
      <p:pic>
        <p:nvPicPr>
          <p:cNvPr id="46" name="Picture 45">
            <a:extLst>
              <a:ext uri="{FF2B5EF4-FFF2-40B4-BE49-F238E27FC236}">
                <a16:creationId xmlns:a16="http://schemas.microsoft.com/office/drawing/2014/main" id="{5D6FB383-59F2-0D62-F1AA-F92F4B380F05}"/>
              </a:ext>
            </a:extLst>
          </p:cNvPr>
          <p:cNvPicPr>
            <a:picLocks noChangeAspect="1"/>
          </p:cNvPicPr>
          <p:nvPr/>
        </p:nvPicPr>
        <p:blipFill>
          <a:blip r:embed="rId2"/>
          <a:stretch>
            <a:fillRect/>
          </a:stretch>
        </p:blipFill>
        <p:spPr>
          <a:xfrm>
            <a:off x="6635319" y="2353893"/>
            <a:ext cx="2115495" cy="1225402"/>
          </a:xfrm>
          <a:prstGeom prst="rect">
            <a:avLst/>
          </a:prstGeom>
        </p:spPr>
      </p:pic>
      <p:sp>
        <p:nvSpPr>
          <p:cNvPr id="47" name="Oval 46">
            <a:extLst>
              <a:ext uri="{FF2B5EF4-FFF2-40B4-BE49-F238E27FC236}">
                <a16:creationId xmlns:a16="http://schemas.microsoft.com/office/drawing/2014/main" id="{1653317A-DF80-6C07-B55D-111A2949DEDD}"/>
              </a:ext>
            </a:extLst>
          </p:cNvPr>
          <p:cNvSpPr/>
          <p:nvPr/>
        </p:nvSpPr>
        <p:spPr>
          <a:xfrm rot="1059591">
            <a:off x="6998203" y="2523371"/>
            <a:ext cx="1249667" cy="851965"/>
          </a:xfrm>
          <a:prstGeom prst="ellipse">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A88F80C5-100A-3D2F-67D8-58E7BFAE11CE}"/>
              </a:ext>
            </a:extLst>
          </p:cNvPr>
          <p:cNvSpPr>
            <a:spLocks noChangeAspect="1"/>
          </p:cNvSpPr>
          <p:nvPr/>
        </p:nvSpPr>
        <p:spPr>
          <a:xfrm rot="1059591">
            <a:off x="7359011" y="2769353"/>
            <a:ext cx="528050" cy="3600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7828F0AB-D318-E433-495C-8FD0B3C38E72}"/>
              </a:ext>
            </a:extLst>
          </p:cNvPr>
          <p:cNvSpPr>
            <a:spLocks noChangeAspect="1"/>
          </p:cNvSpPr>
          <p:nvPr/>
        </p:nvSpPr>
        <p:spPr>
          <a:xfrm rot="1059591">
            <a:off x="7226999" y="2679353"/>
            <a:ext cx="792075" cy="540000"/>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0" name="Picture 49">
            <a:extLst>
              <a:ext uri="{FF2B5EF4-FFF2-40B4-BE49-F238E27FC236}">
                <a16:creationId xmlns:a16="http://schemas.microsoft.com/office/drawing/2014/main" id="{9D295F94-F288-221B-4FFC-3A8F291333D3}"/>
              </a:ext>
            </a:extLst>
          </p:cNvPr>
          <p:cNvPicPr>
            <a:picLocks noChangeAspect="1"/>
          </p:cNvPicPr>
          <p:nvPr/>
        </p:nvPicPr>
        <p:blipFill>
          <a:blip r:embed="rId2"/>
          <a:stretch>
            <a:fillRect/>
          </a:stretch>
        </p:blipFill>
        <p:spPr>
          <a:xfrm>
            <a:off x="6798158" y="3836619"/>
            <a:ext cx="2115495" cy="1225402"/>
          </a:xfrm>
          <a:prstGeom prst="rect">
            <a:avLst/>
          </a:prstGeom>
        </p:spPr>
      </p:pic>
      <p:sp>
        <p:nvSpPr>
          <p:cNvPr id="51" name="Freeform: Shape 50">
            <a:extLst>
              <a:ext uri="{FF2B5EF4-FFF2-40B4-BE49-F238E27FC236}">
                <a16:creationId xmlns:a16="http://schemas.microsoft.com/office/drawing/2014/main" id="{A565BE58-FF4C-549E-1859-461D2395D493}"/>
              </a:ext>
            </a:extLst>
          </p:cNvPr>
          <p:cNvSpPr/>
          <p:nvPr/>
        </p:nvSpPr>
        <p:spPr>
          <a:xfrm>
            <a:off x="7119624" y="4000381"/>
            <a:ext cx="1304612" cy="905166"/>
          </a:xfrm>
          <a:custGeom>
            <a:avLst/>
            <a:gdLst>
              <a:gd name="connsiteX0" fmla="*/ 477412 w 1304612"/>
              <a:gd name="connsiteY0" fmla="*/ 27433 h 905166"/>
              <a:gd name="connsiteX1" fmla="*/ 765511 w 1304612"/>
              <a:gd name="connsiteY1" fmla="*/ 33696 h 905166"/>
              <a:gd name="connsiteX2" fmla="*/ 972190 w 1304612"/>
              <a:gd name="connsiteY2" fmla="*/ 196535 h 905166"/>
              <a:gd name="connsiteX3" fmla="*/ 1091188 w 1304612"/>
              <a:gd name="connsiteY3" fmla="*/ 459581 h 905166"/>
              <a:gd name="connsiteX4" fmla="*/ 1291604 w 1304612"/>
              <a:gd name="connsiteY4" fmla="*/ 578579 h 905166"/>
              <a:gd name="connsiteX5" fmla="*/ 1222711 w 1304612"/>
              <a:gd name="connsiteY5" fmla="*/ 810310 h 905166"/>
              <a:gd name="connsiteX6" fmla="*/ 721670 w 1304612"/>
              <a:gd name="connsiteY6" fmla="*/ 904255 h 905166"/>
              <a:gd name="connsiteX7" fmla="*/ 276996 w 1304612"/>
              <a:gd name="connsiteY7" fmla="*/ 841625 h 905166"/>
              <a:gd name="connsiteX8" fmla="*/ 1423 w 1304612"/>
              <a:gd name="connsiteY8" fmla="*/ 597368 h 905166"/>
              <a:gd name="connsiteX9" fmla="*/ 176788 w 1304612"/>
              <a:gd name="connsiteY9" fmla="*/ 346847 h 905166"/>
              <a:gd name="connsiteX10" fmla="*/ 345889 w 1304612"/>
              <a:gd name="connsiteY10" fmla="*/ 21170 h 905166"/>
              <a:gd name="connsiteX11" fmla="*/ 477412 w 1304612"/>
              <a:gd name="connsiteY11" fmla="*/ 27433 h 90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4612" h="905166">
                <a:moveTo>
                  <a:pt x="477412" y="27433"/>
                </a:moveTo>
                <a:cubicBezTo>
                  <a:pt x="547349" y="29521"/>
                  <a:pt x="683048" y="5512"/>
                  <a:pt x="765511" y="33696"/>
                </a:cubicBezTo>
                <a:cubicBezTo>
                  <a:pt x="847974" y="61880"/>
                  <a:pt x="917911" y="125554"/>
                  <a:pt x="972190" y="196535"/>
                </a:cubicBezTo>
                <a:cubicBezTo>
                  <a:pt x="1026470" y="267516"/>
                  <a:pt x="1037952" y="395907"/>
                  <a:pt x="1091188" y="459581"/>
                </a:cubicBezTo>
                <a:cubicBezTo>
                  <a:pt x="1144424" y="523255"/>
                  <a:pt x="1269684" y="520124"/>
                  <a:pt x="1291604" y="578579"/>
                </a:cubicBezTo>
                <a:cubicBezTo>
                  <a:pt x="1313525" y="637034"/>
                  <a:pt x="1317700" y="756031"/>
                  <a:pt x="1222711" y="810310"/>
                </a:cubicBezTo>
                <a:cubicBezTo>
                  <a:pt x="1127722" y="864589"/>
                  <a:pt x="879289" y="899036"/>
                  <a:pt x="721670" y="904255"/>
                </a:cubicBezTo>
                <a:cubicBezTo>
                  <a:pt x="564051" y="909474"/>
                  <a:pt x="397037" y="892773"/>
                  <a:pt x="276996" y="841625"/>
                </a:cubicBezTo>
                <a:cubicBezTo>
                  <a:pt x="156955" y="790477"/>
                  <a:pt x="18124" y="679831"/>
                  <a:pt x="1423" y="597368"/>
                </a:cubicBezTo>
                <a:cubicBezTo>
                  <a:pt x="-15278" y="514905"/>
                  <a:pt x="119377" y="442880"/>
                  <a:pt x="176788" y="346847"/>
                </a:cubicBezTo>
                <a:cubicBezTo>
                  <a:pt x="234199" y="250814"/>
                  <a:pt x="299960" y="71274"/>
                  <a:pt x="345889" y="21170"/>
                </a:cubicBezTo>
                <a:cubicBezTo>
                  <a:pt x="391818" y="-28934"/>
                  <a:pt x="407475" y="25345"/>
                  <a:pt x="477412" y="27433"/>
                </a:cubicBezTo>
                <a:close/>
              </a:path>
            </a:pathLst>
          </a:cu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2" name="Freeform: Shape 51">
            <a:extLst>
              <a:ext uri="{FF2B5EF4-FFF2-40B4-BE49-F238E27FC236}">
                <a16:creationId xmlns:a16="http://schemas.microsoft.com/office/drawing/2014/main" id="{F2F0A94B-7610-3A64-773C-89A4E42434D1}"/>
              </a:ext>
            </a:extLst>
          </p:cNvPr>
          <p:cNvSpPr/>
          <p:nvPr/>
        </p:nvSpPr>
        <p:spPr>
          <a:xfrm>
            <a:off x="7489567" y="4165024"/>
            <a:ext cx="564752" cy="546645"/>
          </a:xfrm>
          <a:custGeom>
            <a:avLst/>
            <a:gdLst>
              <a:gd name="connsiteX0" fmla="*/ 195151 w 564752"/>
              <a:gd name="connsiteY0" fmla="*/ 6840 h 546645"/>
              <a:gd name="connsiteX1" fmla="*/ 420620 w 564752"/>
              <a:gd name="connsiteY1" fmla="*/ 50681 h 546645"/>
              <a:gd name="connsiteX2" fmla="*/ 564669 w 564752"/>
              <a:gd name="connsiteY2" fmla="*/ 319990 h 546645"/>
              <a:gd name="connsiteX3" fmla="*/ 401831 w 564752"/>
              <a:gd name="connsiteY3" fmla="*/ 495355 h 546645"/>
              <a:gd name="connsiteX4" fmla="*/ 176362 w 564752"/>
              <a:gd name="connsiteY4" fmla="*/ 545459 h 546645"/>
              <a:gd name="connsiteX5" fmla="*/ 998 w 564752"/>
              <a:gd name="connsiteY5" fmla="*/ 457777 h 546645"/>
              <a:gd name="connsiteX6" fmla="*/ 107469 w 564752"/>
              <a:gd name="connsiteY6" fmla="*/ 138363 h 546645"/>
              <a:gd name="connsiteX7" fmla="*/ 195151 w 564752"/>
              <a:gd name="connsiteY7" fmla="*/ 6840 h 54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4752" h="546645">
                <a:moveTo>
                  <a:pt x="195151" y="6840"/>
                </a:moveTo>
                <a:cubicBezTo>
                  <a:pt x="247343" y="-7774"/>
                  <a:pt x="359034" y="-1511"/>
                  <a:pt x="420620" y="50681"/>
                </a:cubicBezTo>
                <a:cubicBezTo>
                  <a:pt x="482206" y="102873"/>
                  <a:pt x="567800" y="245878"/>
                  <a:pt x="564669" y="319990"/>
                </a:cubicBezTo>
                <a:cubicBezTo>
                  <a:pt x="561538" y="394102"/>
                  <a:pt x="466549" y="457777"/>
                  <a:pt x="401831" y="495355"/>
                </a:cubicBezTo>
                <a:cubicBezTo>
                  <a:pt x="337113" y="532933"/>
                  <a:pt x="243168" y="551722"/>
                  <a:pt x="176362" y="545459"/>
                </a:cubicBezTo>
                <a:cubicBezTo>
                  <a:pt x="109556" y="539196"/>
                  <a:pt x="12480" y="525626"/>
                  <a:pt x="998" y="457777"/>
                </a:cubicBezTo>
                <a:cubicBezTo>
                  <a:pt x="-10484" y="389928"/>
                  <a:pt x="80329" y="208300"/>
                  <a:pt x="107469" y="138363"/>
                </a:cubicBezTo>
                <a:cubicBezTo>
                  <a:pt x="134609" y="68426"/>
                  <a:pt x="142959" y="21454"/>
                  <a:pt x="195151" y="6840"/>
                </a:cubicBezTo>
                <a:close/>
              </a:path>
            </a:pathLst>
          </a:custGeom>
          <a:no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54" name="Freeform: Shape 53">
            <a:extLst>
              <a:ext uri="{FF2B5EF4-FFF2-40B4-BE49-F238E27FC236}">
                <a16:creationId xmlns:a16="http://schemas.microsoft.com/office/drawing/2014/main" id="{459FD51C-CA02-EB24-D4E5-F80DA6F0537C}"/>
              </a:ext>
            </a:extLst>
          </p:cNvPr>
          <p:cNvSpPr/>
          <p:nvPr/>
        </p:nvSpPr>
        <p:spPr>
          <a:xfrm>
            <a:off x="7701220" y="4346644"/>
            <a:ext cx="221950" cy="195317"/>
          </a:xfrm>
          <a:custGeom>
            <a:avLst/>
            <a:gdLst>
              <a:gd name="connsiteX0" fmla="*/ 58655 w 221950"/>
              <a:gd name="connsiteY0" fmla="*/ 19373 h 195317"/>
              <a:gd name="connsiteX1" fmla="*/ 2287 w 221950"/>
              <a:gd name="connsiteY1" fmla="*/ 150896 h 195317"/>
              <a:gd name="connsiteX2" fmla="*/ 133811 w 221950"/>
              <a:gd name="connsiteY2" fmla="*/ 194738 h 195317"/>
              <a:gd name="connsiteX3" fmla="*/ 221493 w 221950"/>
              <a:gd name="connsiteY3" fmla="*/ 125844 h 195317"/>
              <a:gd name="connsiteX4" fmla="*/ 165126 w 221950"/>
              <a:gd name="connsiteY4" fmla="*/ 13110 h 195317"/>
              <a:gd name="connsiteX5" fmla="*/ 58655 w 221950"/>
              <a:gd name="connsiteY5" fmla="*/ 19373 h 19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50" h="195317">
                <a:moveTo>
                  <a:pt x="58655" y="19373"/>
                </a:moveTo>
                <a:cubicBezTo>
                  <a:pt x="31515" y="42337"/>
                  <a:pt x="-10239" y="121669"/>
                  <a:pt x="2287" y="150896"/>
                </a:cubicBezTo>
                <a:cubicBezTo>
                  <a:pt x="14813" y="180123"/>
                  <a:pt x="97277" y="198913"/>
                  <a:pt x="133811" y="194738"/>
                </a:cubicBezTo>
                <a:cubicBezTo>
                  <a:pt x="170345" y="190563"/>
                  <a:pt x="216274" y="156115"/>
                  <a:pt x="221493" y="125844"/>
                </a:cubicBezTo>
                <a:cubicBezTo>
                  <a:pt x="226712" y="95573"/>
                  <a:pt x="186003" y="32943"/>
                  <a:pt x="165126" y="13110"/>
                </a:cubicBezTo>
                <a:cubicBezTo>
                  <a:pt x="144249" y="-6723"/>
                  <a:pt x="85795" y="-3591"/>
                  <a:pt x="58655" y="19373"/>
                </a:cubicBezTo>
                <a:close/>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58" name="Straight Arrow Connector 57">
            <a:extLst>
              <a:ext uri="{FF2B5EF4-FFF2-40B4-BE49-F238E27FC236}">
                <a16:creationId xmlns:a16="http://schemas.microsoft.com/office/drawing/2014/main" id="{922520E3-76DC-947D-6D3A-F3D0670B3274}"/>
              </a:ext>
            </a:extLst>
          </p:cNvPr>
          <p:cNvCxnSpPr/>
          <p:nvPr/>
        </p:nvCxnSpPr>
        <p:spPr>
          <a:xfrm>
            <a:off x="6898420" y="6187858"/>
            <a:ext cx="2301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0B26ECF-165F-18FA-7CF0-D9149742443F}"/>
              </a:ext>
            </a:extLst>
          </p:cNvPr>
          <p:cNvSpPr/>
          <p:nvPr/>
        </p:nvSpPr>
        <p:spPr>
          <a:xfrm>
            <a:off x="7258833" y="5956126"/>
            <a:ext cx="230734" cy="2317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Rectangle 59">
            <a:extLst>
              <a:ext uri="{FF2B5EF4-FFF2-40B4-BE49-F238E27FC236}">
                <a16:creationId xmlns:a16="http://schemas.microsoft.com/office/drawing/2014/main" id="{AA875FAA-C5BF-18CF-D461-EB511A2F6F5D}"/>
              </a:ext>
            </a:extLst>
          </p:cNvPr>
          <p:cNvSpPr/>
          <p:nvPr/>
        </p:nvSpPr>
        <p:spPr>
          <a:xfrm>
            <a:off x="7679000" y="5714006"/>
            <a:ext cx="230734" cy="4738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Rectangle 60">
            <a:extLst>
              <a:ext uri="{FF2B5EF4-FFF2-40B4-BE49-F238E27FC236}">
                <a16:creationId xmlns:a16="http://schemas.microsoft.com/office/drawing/2014/main" id="{C7B8A6D8-7D29-7932-5BEF-CC8FBFAD2001}"/>
              </a:ext>
            </a:extLst>
          </p:cNvPr>
          <p:cNvSpPr/>
          <p:nvPr/>
        </p:nvSpPr>
        <p:spPr>
          <a:xfrm>
            <a:off x="8116919" y="5549032"/>
            <a:ext cx="230734" cy="6358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Rectangle 61">
            <a:extLst>
              <a:ext uri="{FF2B5EF4-FFF2-40B4-BE49-F238E27FC236}">
                <a16:creationId xmlns:a16="http://schemas.microsoft.com/office/drawing/2014/main" id="{3AE32D4A-9EE9-6238-8DF2-BA6C42F2D1CB}"/>
              </a:ext>
            </a:extLst>
          </p:cNvPr>
          <p:cNvSpPr/>
          <p:nvPr/>
        </p:nvSpPr>
        <p:spPr>
          <a:xfrm>
            <a:off x="8543276" y="5880970"/>
            <a:ext cx="230734" cy="3039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TextBox 63">
            <a:extLst>
              <a:ext uri="{FF2B5EF4-FFF2-40B4-BE49-F238E27FC236}">
                <a16:creationId xmlns:a16="http://schemas.microsoft.com/office/drawing/2014/main" id="{2AC0ACF5-3E0A-15F2-2FB4-75833AE5DB01}"/>
              </a:ext>
            </a:extLst>
          </p:cNvPr>
          <p:cNvSpPr txBox="1"/>
          <p:nvPr/>
        </p:nvSpPr>
        <p:spPr>
          <a:xfrm>
            <a:off x="7132870" y="6187184"/>
            <a:ext cx="1986077" cy="369332"/>
          </a:xfrm>
          <a:prstGeom prst="rect">
            <a:avLst/>
          </a:prstGeom>
          <a:noFill/>
        </p:spPr>
        <p:txBody>
          <a:bodyPr wrap="square">
            <a:spAutoFit/>
          </a:bodyPr>
          <a:lstStyle/>
          <a:p>
            <a:r>
              <a:rPr lang="nb-NO" dirty="0"/>
              <a:t>C</a:t>
            </a:r>
            <a:r>
              <a:rPr lang="nb-NO" baseline="-25000" dirty="0"/>
              <a:t>1</a:t>
            </a:r>
            <a:r>
              <a:rPr lang="nb-NO" dirty="0"/>
              <a:t>    C</a:t>
            </a:r>
            <a:r>
              <a:rPr lang="nb-NO" baseline="-25000" dirty="0"/>
              <a:t>2</a:t>
            </a:r>
            <a:r>
              <a:rPr lang="nb-NO" dirty="0"/>
              <a:t>    C</a:t>
            </a:r>
            <a:r>
              <a:rPr lang="nb-NO" baseline="-25000" dirty="0"/>
              <a:t>3</a:t>
            </a:r>
            <a:r>
              <a:rPr lang="nb-NO" dirty="0"/>
              <a:t>   C</a:t>
            </a:r>
            <a:r>
              <a:rPr lang="nb-NO" baseline="-25000" dirty="0"/>
              <a:t>4</a:t>
            </a:r>
            <a:endParaRPr lang="nb-NO" dirty="0"/>
          </a:p>
        </p:txBody>
      </p:sp>
    </p:spTree>
    <p:extLst>
      <p:ext uri="{BB962C8B-B14F-4D97-AF65-F5344CB8AC3E}">
        <p14:creationId xmlns:p14="http://schemas.microsoft.com/office/powerpoint/2010/main" val="32135315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6C6DABF-E898-6723-9F92-97C21C630F0B}"/>
              </a:ext>
            </a:extLst>
          </p:cNvPr>
          <p:cNvSpPr/>
          <p:nvPr/>
        </p:nvSpPr>
        <p:spPr>
          <a:xfrm>
            <a:off x="882135" y="2853840"/>
            <a:ext cx="4697260" cy="152471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C6526DAE-ABC4-4E59-1C01-E00E60057202}"/>
              </a:ext>
            </a:extLst>
          </p:cNvPr>
          <p:cNvSpPr>
            <a:spLocks noGrp="1"/>
          </p:cNvSpPr>
          <p:nvPr>
            <p:ph type="title"/>
          </p:nvPr>
        </p:nvSpPr>
        <p:spPr/>
        <p:txBody>
          <a:bodyPr/>
          <a:lstStyle/>
          <a:p>
            <a:r>
              <a:rPr lang="nb-NO" dirty="0" err="1"/>
              <a:t>Discriminant</a:t>
            </a:r>
            <a:r>
              <a:rPr lang="nb-NO" dirty="0"/>
              <a:t> Analysis: </a:t>
            </a:r>
            <a:r>
              <a:rPr lang="nb-NO" dirty="0" err="1"/>
              <a:t>Bayes</a:t>
            </a:r>
            <a:r>
              <a:rPr lang="nb-NO" dirty="0"/>
              <a:t> </a:t>
            </a:r>
            <a:r>
              <a:rPr lang="nb-NO" dirty="0" err="1"/>
              <a:t>theorem</a:t>
            </a:r>
            <a:r>
              <a:rPr lang="nb-NO" dirty="0"/>
              <a:t> in 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18B884-3FD5-4D8A-BE57-E59DD817C5D1}"/>
                  </a:ext>
                </a:extLst>
              </p:cNvPr>
              <p:cNvSpPr>
                <a:spLocks noGrp="1"/>
              </p:cNvSpPr>
              <p:nvPr>
                <p:ph sz="half" idx="1"/>
              </p:nvPr>
            </p:nvSpPr>
            <p:spPr/>
            <p:txBody>
              <a:bodyPr/>
              <a:lstStyle/>
              <a:p>
                <a14:m>
                  <m:oMath xmlns:m="http://schemas.openxmlformats.org/officeDocument/2006/math">
                    <m:r>
                      <a:rPr lang="nb-NO" sz="3200" i="1" smtClean="0">
                        <a:latin typeface="Cambria Math" panose="02040503050406030204" pitchFamily="18" charset="0"/>
                      </a:rPr>
                      <m:t>𝑝</m:t>
                    </m:r>
                    <m:d>
                      <m:dPr>
                        <m:ctrlPr>
                          <a:rPr lang="nb-NO" sz="3200" i="1">
                            <a:latin typeface="Cambria Math" panose="02040503050406030204" pitchFamily="18" charset="0"/>
                          </a:rPr>
                        </m:ctrlPr>
                      </m:dPr>
                      <m:e>
                        <m:sSub>
                          <m:sSubPr>
                            <m:ctrlPr>
                              <a:rPr lang="nb-NO" sz="3200" i="1" smtClean="0">
                                <a:latin typeface="Cambria Math" panose="02040503050406030204" pitchFamily="18" charset="0"/>
                              </a:rPr>
                            </m:ctrlPr>
                          </m:sSubPr>
                          <m:e>
                            <m:r>
                              <a:rPr lang="nb-NO" sz="3200" b="0" i="1" smtClean="0">
                                <a:latin typeface="Cambria Math" panose="02040503050406030204" pitchFamily="18" charset="0"/>
                              </a:rPr>
                              <m:t>𝐶</m:t>
                            </m:r>
                          </m:e>
                          <m:sub>
                            <m:r>
                              <a:rPr lang="nb-NO" sz="3200" b="0" i="1" smtClean="0">
                                <a:latin typeface="Cambria Math" panose="02040503050406030204" pitchFamily="18" charset="0"/>
                              </a:rPr>
                              <m:t>𝑖</m:t>
                            </m:r>
                          </m:sub>
                        </m:sSub>
                      </m:e>
                      <m:e>
                        <m:r>
                          <a:rPr lang="nb-NO" sz="3200" b="1" i="1" smtClean="0">
                            <a:latin typeface="Cambria Math" panose="02040503050406030204" pitchFamily="18" charset="0"/>
                          </a:rPr>
                          <m:t>𝒙</m:t>
                        </m:r>
                      </m:e>
                    </m:d>
                    <m:r>
                      <a:rPr lang="nb-NO" sz="3200" i="1">
                        <a:latin typeface="Cambria Math" panose="02040503050406030204" pitchFamily="18" charset="0"/>
                      </a:rPr>
                      <m:t>=</m:t>
                    </m:r>
                    <m:f>
                      <m:fPr>
                        <m:ctrlPr>
                          <a:rPr lang="nb-NO" sz="3200" i="1">
                            <a:latin typeface="Cambria Math" panose="02040503050406030204" pitchFamily="18" charset="0"/>
                          </a:rPr>
                        </m:ctrlPr>
                      </m:fPr>
                      <m:num>
                        <m:r>
                          <a:rPr lang="nb-NO" sz="3200" i="1">
                            <a:latin typeface="Cambria Math" panose="02040503050406030204" pitchFamily="18" charset="0"/>
                          </a:rPr>
                          <m:t>𝑝</m:t>
                        </m:r>
                        <m:d>
                          <m:dPr>
                            <m:ctrlPr>
                              <a:rPr lang="nb-NO" sz="3200" i="1" smtClean="0">
                                <a:latin typeface="Cambria Math" panose="02040503050406030204" pitchFamily="18" charset="0"/>
                              </a:rPr>
                            </m:ctrlPr>
                          </m:dPr>
                          <m:e>
                            <m:r>
                              <a:rPr lang="nb-NO" sz="3200" b="1" i="1">
                                <a:latin typeface="Cambria Math" panose="02040503050406030204" pitchFamily="18" charset="0"/>
                              </a:rPr>
                              <m:t>𝒙</m:t>
                            </m:r>
                          </m:e>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i="1">
                                    <a:latin typeface="Cambria Math" panose="02040503050406030204" pitchFamily="18" charset="0"/>
                                  </a:rPr>
                                  <m:t>𝑖</m:t>
                                </m:r>
                              </m:sub>
                            </m:sSub>
                          </m:e>
                        </m:d>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i="1">
                                    <a:latin typeface="Cambria Math" panose="02040503050406030204" pitchFamily="18" charset="0"/>
                                  </a:rPr>
                                  <m:t>𝑖</m:t>
                                </m:r>
                              </m:sub>
                            </m:sSub>
                          </m:e>
                        </m:d>
                      </m:num>
                      <m:den>
                        <m:r>
                          <a:rPr lang="nb-NO" sz="3200" i="1">
                            <a:latin typeface="Cambria Math" panose="02040503050406030204" pitchFamily="18" charset="0"/>
                          </a:rPr>
                          <m:t>𝑝</m:t>
                        </m:r>
                        <m:d>
                          <m:dPr>
                            <m:ctrlPr>
                              <a:rPr lang="nb-NO" sz="3200" i="1">
                                <a:latin typeface="Cambria Math" panose="02040503050406030204" pitchFamily="18" charset="0"/>
                              </a:rPr>
                            </m:ctrlPr>
                          </m:dPr>
                          <m:e>
                            <m:r>
                              <a:rPr lang="nb-NO" sz="3200" b="1" i="1" smtClean="0">
                                <a:latin typeface="Cambria Math" panose="02040503050406030204" pitchFamily="18" charset="0"/>
                              </a:rPr>
                              <m:t>𝒙</m:t>
                            </m:r>
                          </m:e>
                        </m:d>
                      </m:den>
                    </m:f>
                  </m:oMath>
                </a14:m>
                <a:endParaRPr lang="nb-NO" sz="3200" dirty="0"/>
              </a:p>
              <a:p>
                <a:endParaRPr lang="nb-NO" dirty="0"/>
              </a:p>
              <a:p>
                <a:pPr marL="0" indent="0">
                  <a:buNone/>
                </a:pPr>
                <a14:m>
                  <m:oMathPara xmlns:m="http://schemas.openxmlformats.org/officeDocument/2006/math">
                    <m:oMathParaPr>
                      <m:jc m:val="centerGroup"/>
                    </m:oMathParaPr>
                    <m:oMath xmlns:m="http://schemas.openxmlformats.org/officeDocument/2006/math">
                      <m:r>
                        <a:rPr lang="nb-NO" sz="3200" i="1" smtClean="0">
                          <a:latin typeface="Cambria Math" panose="02040503050406030204" pitchFamily="18" charset="0"/>
                        </a:rPr>
                        <m:t>𝑝</m:t>
                      </m:r>
                      <m:d>
                        <m:dPr>
                          <m:ctrlPr>
                            <a:rPr lang="nb-NO" sz="3200" i="1">
                              <a:latin typeface="Cambria Math" panose="02040503050406030204" pitchFamily="18" charset="0"/>
                            </a:rPr>
                          </m:ctrlPr>
                        </m:dPr>
                        <m:e>
                          <m:sSub>
                            <m:sSubPr>
                              <m:ctrlPr>
                                <a:rPr lang="nb-NO" sz="3200" i="1" smtClean="0">
                                  <a:latin typeface="Cambria Math" panose="02040503050406030204" pitchFamily="18" charset="0"/>
                                </a:rPr>
                              </m:ctrlPr>
                            </m:sSubPr>
                            <m:e>
                              <m:r>
                                <a:rPr lang="nb-NO" sz="3200" b="0" i="1" smtClean="0">
                                  <a:latin typeface="Cambria Math" panose="02040503050406030204" pitchFamily="18" charset="0"/>
                                </a:rPr>
                                <m:t>𝐶</m:t>
                              </m:r>
                            </m:e>
                            <m:sub>
                              <m:r>
                                <a:rPr lang="nb-NO" sz="3200" b="0" i="1" smtClean="0">
                                  <a:latin typeface="Cambria Math" panose="02040503050406030204" pitchFamily="18" charset="0"/>
                                </a:rPr>
                                <m:t>𝑖</m:t>
                              </m:r>
                            </m:sub>
                          </m:sSub>
                        </m:e>
                        <m:e>
                          <m:r>
                            <a:rPr lang="nb-NO" sz="3200" b="1" i="1" smtClean="0">
                              <a:latin typeface="Cambria Math" panose="02040503050406030204" pitchFamily="18" charset="0"/>
                            </a:rPr>
                            <m:t>𝒙</m:t>
                          </m:r>
                        </m:e>
                      </m:d>
                      <m:r>
                        <a:rPr lang="nb-NO" sz="3200" i="1">
                          <a:latin typeface="Cambria Math" panose="02040503050406030204" pitchFamily="18" charset="0"/>
                        </a:rPr>
                        <m:t>=</m:t>
                      </m:r>
                      <m:f>
                        <m:fPr>
                          <m:ctrlPr>
                            <a:rPr lang="nb-NO" sz="3200" i="1">
                              <a:latin typeface="Cambria Math" panose="02040503050406030204" pitchFamily="18" charset="0"/>
                            </a:rPr>
                          </m:ctrlPr>
                        </m:fPr>
                        <m:num>
                          <m:r>
                            <a:rPr lang="nb-NO" sz="3200" i="1">
                              <a:latin typeface="Cambria Math" panose="02040503050406030204" pitchFamily="18" charset="0"/>
                            </a:rPr>
                            <m:t>𝑝</m:t>
                          </m:r>
                          <m:d>
                            <m:dPr>
                              <m:ctrlPr>
                                <a:rPr lang="nb-NO" sz="3200" i="1" smtClean="0">
                                  <a:latin typeface="Cambria Math" panose="02040503050406030204" pitchFamily="18" charset="0"/>
                                </a:rPr>
                              </m:ctrlPr>
                            </m:dPr>
                            <m:e>
                              <m:r>
                                <a:rPr lang="nb-NO" sz="3200" b="1" i="1">
                                  <a:latin typeface="Cambria Math" panose="02040503050406030204" pitchFamily="18" charset="0"/>
                                </a:rPr>
                                <m:t>𝒙</m:t>
                              </m:r>
                            </m:e>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i="1">
                                      <a:latin typeface="Cambria Math" panose="02040503050406030204" pitchFamily="18" charset="0"/>
                                    </a:rPr>
                                    <m:t>𝑖</m:t>
                                  </m:r>
                                </m:sub>
                              </m:sSub>
                            </m:e>
                          </m:d>
                          <m:r>
                            <a:rPr lang="nb-NO" sz="3200" b="0" i="1" smtClean="0">
                              <a:latin typeface="Cambria Math" panose="02040503050406030204" pitchFamily="18" charset="0"/>
                            </a:rPr>
                            <m:t>𝑝</m:t>
                          </m:r>
                          <m:d>
                            <m:dPr>
                              <m:ctrlPr>
                                <a:rPr lang="nb-NO" sz="3200" b="0" i="1" smtClean="0">
                                  <a:latin typeface="Cambria Math" panose="02040503050406030204" pitchFamily="18" charset="0"/>
                                </a:rPr>
                              </m:ctrlPr>
                            </m:dPr>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i="1">
                                      <a:latin typeface="Cambria Math" panose="02040503050406030204" pitchFamily="18" charset="0"/>
                                    </a:rPr>
                                    <m:t>𝑖</m:t>
                                  </m:r>
                                </m:sub>
                              </m:sSub>
                            </m:e>
                          </m:d>
                        </m:num>
                        <m:den>
                          <m:nary>
                            <m:naryPr>
                              <m:chr m:val="∑"/>
                              <m:supHide m:val="on"/>
                              <m:ctrlPr>
                                <a:rPr lang="nb-NO" sz="3200" i="1" smtClean="0">
                                  <a:latin typeface="Cambria Math" panose="02040503050406030204" pitchFamily="18" charset="0"/>
                                </a:rPr>
                              </m:ctrlPr>
                            </m:naryPr>
                            <m:sub>
                              <m:r>
                                <m:rPr>
                                  <m:brk m:alnAt="7"/>
                                </m:rPr>
                                <a:rPr lang="nb-NO" sz="3200" b="0" i="1" smtClean="0">
                                  <a:latin typeface="Cambria Math" panose="02040503050406030204" pitchFamily="18" charset="0"/>
                                </a:rPr>
                                <m:t>𝑗</m:t>
                              </m:r>
                            </m:sub>
                            <m:sup/>
                            <m:e>
                              <m:r>
                                <a:rPr lang="nb-NO" sz="3200" i="1">
                                  <a:latin typeface="Cambria Math" panose="02040503050406030204" pitchFamily="18" charset="0"/>
                                </a:rPr>
                                <m:t>𝑝</m:t>
                              </m:r>
                              <m:d>
                                <m:dPr>
                                  <m:ctrlPr>
                                    <a:rPr lang="nb-NO" sz="3200" i="1">
                                      <a:latin typeface="Cambria Math" panose="02040503050406030204" pitchFamily="18" charset="0"/>
                                    </a:rPr>
                                  </m:ctrlPr>
                                </m:dPr>
                                <m:e>
                                  <m:r>
                                    <a:rPr lang="nb-NO" sz="3200" b="1" i="1">
                                      <a:latin typeface="Cambria Math" panose="02040503050406030204" pitchFamily="18" charset="0"/>
                                    </a:rPr>
                                    <m:t>𝒙</m:t>
                                  </m:r>
                                </m:e>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b="0" i="1" smtClean="0">
                                          <a:latin typeface="Cambria Math" panose="02040503050406030204" pitchFamily="18" charset="0"/>
                                        </a:rPr>
                                        <m:t>𝑗</m:t>
                                      </m:r>
                                    </m:sub>
                                  </m:sSub>
                                </m:e>
                              </m:d>
                              <m:r>
                                <a:rPr lang="nb-NO" sz="3200" i="1">
                                  <a:latin typeface="Cambria Math" panose="02040503050406030204" pitchFamily="18" charset="0"/>
                                </a:rPr>
                                <m:t>𝑝</m:t>
                              </m:r>
                              <m:d>
                                <m:dPr>
                                  <m:ctrlPr>
                                    <a:rPr lang="nb-NO" sz="3200" i="1">
                                      <a:latin typeface="Cambria Math" panose="02040503050406030204" pitchFamily="18" charset="0"/>
                                    </a:rPr>
                                  </m:ctrlPr>
                                </m:dPr>
                                <m:e>
                                  <m:sSub>
                                    <m:sSubPr>
                                      <m:ctrlPr>
                                        <a:rPr lang="nb-NO" sz="3200" i="1">
                                          <a:latin typeface="Cambria Math" panose="02040503050406030204" pitchFamily="18" charset="0"/>
                                        </a:rPr>
                                      </m:ctrlPr>
                                    </m:sSubPr>
                                    <m:e>
                                      <m:r>
                                        <a:rPr lang="nb-NO" sz="3200" i="1">
                                          <a:latin typeface="Cambria Math" panose="02040503050406030204" pitchFamily="18" charset="0"/>
                                        </a:rPr>
                                        <m:t>𝐶</m:t>
                                      </m:r>
                                    </m:e>
                                    <m:sub>
                                      <m:r>
                                        <a:rPr lang="nb-NO" sz="3200" b="0" i="1" smtClean="0">
                                          <a:latin typeface="Cambria Math" panose="02040503050406030204" pitchFamily="18" charset="0"/>
                                        </a:rPr>
                                        <m:t>𝑗</m:t>
                                      </m:r>
                                    </m:sub>
                                  </m:sSub>
                                </m:e>
                              </m:d>
                            </m:e>
                          </m:nary>
                        </m:den>
                      </m:f>
                    </m:oMath>
                  </m:oMathPara>
                </a14:m>
                <a:endParaRPr lang="nb-NO" sz="3200" dirty="0"/>
              </a:p>
              <a:p>
                <a:endParaRPr lang="nb-NO" dirty="0"/>
              </a:p>
            </p:txBody>
          </p:sp>
        </mc:Choice>
        <mc:Fallback xmlns="">
          <p:sp>
            <p:nvSpPr>
              <p:cNvPr id="3" name="Content Placeholder 2">
                <a:extLst>
                  <a:ext uri="{FF2B5EF4-FFF2-40B4-BE49-F238E27FC236}">
                    <a16:creationId xmlns:a16="http://schemas.microsoft.com/office/drawing/2014/main" id="{9718B884-3FD5-4D8A-BE57-E59DD817C5D1}"/>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F198C4D1-B7DC-0212-9794-037499A3ACFB}"/>
              </a:ext>
            </a:extLst>
          </p:cNvPr>
          <p:cNvSpPr>
            <a:spLocks noGrp="1"/>
          </p:cNvSpPr>
          <p:nvPr>
            <p:ph type="sldNum" sz="quarter" idx="12"/>
          </p:nvPr>
        </p:nvSpPr>
        <p:spPr/>
        <p:txBody>
          <a:bodyPr/>
          <a:lstStyle/>
          <a:p>
            <a:fld id="{5D1E5300-FC0F-4317-A193-EF6CE9E6F7B5}" type="slidenum">
              <a:rPr lang="en-GB" smtClean="0"/>
              <a:pPr/>
              <a:t>129</a:t>
            </a:fld>
            <a:r>
              <a:rPr lang="en-GB"/>
              <a:t>  |  </a:t>
            </a:r>
            <a:endParaRPr lang="en-GB" noProof="0" dirty="0"/>
          </a:p>
        </p:txBody>
      </p:sp>
      <p:cxnSp>
        <p:nvCxnSpPr>
          <p:cNvPr id="6" name="Straight Arrow Connector 5">
            <a:extLst>
              <a:ext uri="{FF2B5EF4-FFF2-40B4-BE49-F238E27FC236}">
                <a16:creationId xmlns:a16="http://schemas.microsoft.com/office/drawing/2014/main" id="{4FC230AE-52F1-0ECF-9DF1-6FC5663308E1}"/>
              </a:ext>
            </a:extLst>
          </p:cNvPr>
          <p:cNvCxnSpPr>
            <a:cxnSpLocks/>
          </p:cNvCxnSpPr>
          <p:nvPr/>
        </p:nvCxnSpPr>
        <p:spPr>
          <a:xfrm>
            <a:off x="7706512" y="4343120"/>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13E0269-AC1D-E295-A9A2-5332AF7E46C5}"/>
              </a:ext>
            </a:extLst>
          </p:cNvPr>
          <p:cNvCxnSpPr>
            <a:cxnSpLocks/>
          </p:cNvCxnSpPr>
          <p:nvPr/>
        </p:nvCxnSpPr>
        <p:spPr>
          <a:xfrm flipV="1">
            <a:off x="7943576" y="2470919"/>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A21EFBC-B4E0-55D6-C9F5-F2916A6A92FD}"/>
              </a:ext>
            </a:extLst>
          </p:cNvPr>
          <p:cNvSpPr>
            <a:spLocks noChangeAspect="1"/>
          </p:cNvSpPr>
          <p:nvPr/>
        </p:nvSpPr>
        <p:spPr>
          <a:xfrm>
            <a:off x="7751658" y="255559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15BF4267-E03E-F4A3-69D4-D2AD56F7CA85}"/>
              </a:ext>
            </a:extLst>
          </p:cNvPr>
          <p:cNvSpPr>
            <a:spLocks noChangeAspect="1"/>
          </p:cNvSpPr>
          <p:nvPr/>
        </p:nvSpPr>
        <p:spPr>
          <a:xfrm>
            <a:off x="7904058" y="270799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214A9231-C62C-DA7B-4EF8-460F19153D9A}"/>
              </a:ext>
            </a:extLst>
          </p:cNvPr>
          <p:cNvSpPr>
            <a:spLocks noChangeAspect="1"/>
          </p:cNvSpPr>
          <p:nvPr/>
        </p:nvSpPr>
        <p:spPr>
          <a:xfrm>
            <a:off x="8056458" y="260075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5120958B-2F80-E183-FBAC-FE414370A538}"/>
              </a:ext>
            </a:extLst>
          </p:cNvPr>
          <p:cNvSpPr>
            <a:spLocks noChangeAspect="1"/>
          </p:cNvSpPr>
          <p:nvPr/>
        </p:nvSpPr>
        <p:spPr>
          <a:xfrm>
            <a:off x="8208858" y="272493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EC82B1D6-5DC8-1CDE-A966-C8806FA35A63}"/>
              </a:ext>
            </a:extLst>
          </p:cNvPr>
          <p:cNvSpPr>
            <a:spLocks noChangeAspect="1"/>
          </p:cNvSpPr>
          <p:nvPr/>
        </p:nvSpPr>
        <p:spPr>
          <a:xfrm>
            <a:off x="8112904" y="300151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E96286FD-3842-CB34-3108-3763938F266C}"/>
              </a:ext>
            </a:extLst>
          </p:cNvPr>
          <p:cNvSpPr>
            <a:spLocks noChangeAspect="1"/>
          </p:cNvSpPr>
          <p:nvPr/>
        </p:nvSpPr>
        <p:spPr>
          <a:xfrm>
            <a:off x="8016950" y="279831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83CC5383-EFD3-BF23-007F-D50A246AAC11}"/>
              </a:ext>
            </a:extLst>
          </p:cNvPr>
          <p:cNvSpPr>
            <a:spLocks noChangeAspect="1"/>
          </p:cNvSpPr>
          <p:nvPr/>
        </p:nvSpPr>
        <p:spPr>
          <a:xfrm>
            <a:off x="7920996" y="29958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3BC6B71D-531F-77DF-079F-2F874BCDA1D0}"/>
              </a:ext>
            </a:extLst>
          </p:cNvPr>
          <p:cNvSpPr>
            <a:spLocks noChangeAspect="1"/>
          </p:cNvSpPr>
          <p:nvPr/>
        </p:nvSpPr>
        <p:spPr>
          <a:xfrm>
            <a:off x="7825042" y="31990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3F02034C-964E-679E-57A8-7060B8D2A4B8}"/>
              </a:ext>
            </a:extLst>
          </p:cNvPr>
          <p:cNvSpPr>
            <a:spLocks noChangeAspect="1"/>
          </p:cNvSpPr>
          <p:nvPr/>
        </p:nvSpPr>
        <p:spPr>
          <a:xfrm>
            <a:off x="8056464" y="328327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E216D024-5CB6-494B-63D0-1EEF7A23B161}"/>
              </a:ext>
            </a:extLst>
          </p:cNvPr>
          <p:cNvSpPr>
            <a:spLocks noChangeAspect="1"/>
          </p:cNvSpPr>
          <p:nvPr/>
        </p:nvSpPr>
        <p:spPr>
          <a:xfrm>
            <a:off x="8287886" y="33119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123EFE50-AF96-46D6-F15B-DD2E4A38316D}"/>
              </a:ext>
            </a:extLst>
          </p:cNvPr>
          <p:cNvSpPr>
            <a:spLocks noChangeAspect="1"/>
          </p:cNvSpPr>
          <p:nvPr/>
        </p:nvSpPr>
        <p:spPr>
          <a:xfrm>
            <a:off x="8519308" y="313134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E19E24EE-4E75-28B2-D0A8-A2E09E99B12B}"/>
              </a:ext>
            </a:extLst>
          </p:cNvPr>
          <p:cNvSpPr>
            <a:spLocks noChangeAspect="1"/>
          </p:cNvSpPr>
          <p:nvPr/>
        </p:nvSpPr>
        <p:spPr>
          <a:xfrm>
            <a:off x="8423354" y="295072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FD62A789-500E-0717-85D4-6DD6E75332D3}"/>
              </a:ext>
            </a:extLst>
          </p:cNvPr>
          <p:cNvSpPr>
            <a:spLocks noChangeAspect="1"/>
          </p:cNvSpPr>
          <p:nvPr/>
        </p:nvSpPr>
        <p:spPr>
          <a:xfrm>
            <a:off x="7661356" y="277010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EF826972-DBBA-456B-FA05-8EE3D1B0CB2C}"/>
              </a:ext>
            </a:extLst>
          </p:cNvPr>
          <p:cNvSpPr>
            <a:spLocks noChangeAspect="1"/>
          </p:cNvSpPr>
          <p:nvPr/>
        </p:nvSpPr>
        <p:spPr>
          <a:xfrm>
            <a:off x="7548469" y="295637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B3DDC379-0DAE-43E7-4A58-F4E66C11D3AE}"/>
              </a:ext>
            </a:extLst>
          </p:cNvPr>
          <p:cNvSpPr>
            <a:spLocks noChangeAspect="1"/>
          </p:cNvSpPr>
          <p:nvPr/>
        </p:nvSpPr>
        <p:spPr>
          <a:xfrm>
            <a:off x="8624303" y="366623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16EA8EEB-2DAB-CC34-3D2A-553DB80BB9CB}"/>
              </a:ext>
            </a:extLst>
          </p:cNvPr>
          <p:cNvSpPr>
            <a:spLocks noChangeAspect="1"/>
          </p:cNvSpPr>
          <p:nvPr/>
        </p:nvSpPr>
        <p:spPr>
          <a:xfrm>
            <a:off x="8776703" y="361195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F76025E1-12FF-BCED-03D0-D936E3908412}"/>
              </a:ext>
            </a:extLst>
          </p:cNvPr>
          <p:cNvSpPr>
            <a:spLocks noChangeAspect="1"/>
          </p:cNvSpPr>
          <p:nvPr/>
        </p:nvSpPr>
        <p:spPr>
          <a:xfrm>
            <a:off x="8929103" y="350471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AE94C844-2EE4-8A8E-9E73-C123235D41CC}"/>
              </a:ext>
            </a:extLst>
          </p:cNvPr>
          <p:cNvSpPr>
            <a:spLocks noChangeAspect="1"/>
          </p:cNvSpPr>
          <p:nvPr/>
        </p:nvSpPr>
        <p:spPr>
          <a:xfrm>
            <a:off x="9081503" y="362889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2EF14864-4BEB-4735-0A55-3C2EE5FFF216}"/>
              </a:ext>
            </a:extLst>
          </p:cNvPr>
          <p:cNvSpPr>
            <a:spLocks noChangeAspect="1"/>
          </p:cNvSpPr>
          <p:nvPr/>
        </p:nvSpPr>
        <p:spPr>
          <a:xfrm>
            <a:off x="8985549" y="39054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BD88D21E-B0CC-C95E-0AAD-6495D663081D}"/>
              </a:ext>
            </a:extLst>
          </p:cNvPr>
          <p:cNvSpPr>
            <a:spLocks noChangeAspect="1"/>
          </p:cNvSpPr>
          <p:nvPr/>
        </p:nvSpPr>
        <p:spPr>
          <a:xfrm>
            <a:off x="8889595" y="370227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F192053F-DA4A-37B9-BF5D-2CE53E6BD020}"/>
              </a:ext>
            </a:extLst>
          </p:cNvPr>
          <p:cNvSpPr>
            <a:spLocks noChangeAspect="1"/>
          </p:cNvSpPr>
          <p:nvPr/>
        </p:nvSpPr>
        <p:spPr>
          <a:xfrm>
            <a:off x="8793641" y="38998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4FB05310-89CB-922F-6E44-58C4475DE34A}"/>
              </a:ext>
            </a:extLst>
          </p:cNvPr>
          <p:cNvSpPr>
            <a:spLocks noChangeAspect="1"/>
          </p:cNvSpPr>
          <p:nvPr/>
        </p:nvSpPr>
        <p:spPr>
          <a:xfrm>
            <a:off x="8697687" y="41030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DA50A15A-9FCB-0386-3724-A63E942E542A}"/>
              </a:ext>
            </a:extLst>
          </p:cNvPr>
          <p:cNvSpPr>
            <a:spLocks noChangeAspect="1"/>
          </p:cNvSpPr>
          <p:nvPr/>
        </p:nvSpPr>
        <p:spPr>
          <a:xfrm>
            <a:off x="8929109" y="418723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FB8CEC21-687D-D5CA-3A6C-5967DAF2F9C2}"/>
              </a:ext>
            </a:extLst>
          </p:cNvPr>
          <p:cNvSpPr>
            <a:spLocks noChangeAspect="1"/>
          </p:cNvSpPr>
          <p:nvPr/>
        </p:nvSpPr>
        <p:spPr>
          <a:xfrm>
            <a:off x="9160531" y="40718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B40C5C5B-22CB-A4A2-E677-59CB54E603F0}"/>
              </a:ext>
            </a:extLst>
          </p:cNvPr>
          <p:cNvSpPr>
            <a:spLocks noChangeAspect="1"/>
          </p:cNvSpPr>
          <p:nvPr/>
        </p:nvSpPr>
        <p:spPr>
          <a:xfrm>
            <a:off x="9391953" y="345284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A0A10B67-B19D-6E84-98FC-62A99532BAE6}"/>
              </a:ext>
            </a:extLst>
          </p:cNvPr>
          <p:cNvSpPr>
            <a:spLocks noChangeAspect="1"/>
          </p:cNvSpPr>
          <p:nvPr/>
        </p:nvSpPr>
        <p:spPr>
          <a:xfrm>
            <a:off x="9295999" y="385468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04A0DD5F-85C2-0FC0-B699-C8EB23F55E5D}"/>
              </a:ext>
            </a:extLst>
          </p:cNvPr>
          <p:cNvSpPr>
            <a:spLocks noChangeAspect="1"/>
          </p:cNvSpPr>
          <p:nvPr/>
        </p:nvSpPr>
        <p:spPr>
          <a:xfrm>
            <a:off x="8534001" y="407489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1B5F483B-296B-42D2-48EF-F92B57B63C15}"/>
              </a:ext>
            </a:extLst>
          </p:cNvPr>
          <p:cNvSpPr>
            <a:spLocks noChangeAspect="1"/>
          </p:cNvSpPr>
          <p:nvPr/>
        </p:nvSpPr>
        <p:spPr>
          <a:xfrm>
            <a:off x="8421114" y="426116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FC55864B-973B-2AD9-C79D-AD3F79FD0FD2}"/>
              </a:ext>
            </a:extLst>
          </p:cNvPr>
          <p:cNvSpPr/>
          <p:nvPr/>
        </p:nvSpPr>
        <p:spPr>
          <a:xfrm rot="1059591">
            <a:off x="7348237" y="2557745"/>
            <a:ext cx="1249667" cy="851965"/>
          </a:xfrm>
          <a:prstGeom prst="ellipse">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25B8E7D5-0B76-C4D9-2019-39C69C226BBF}"/>
              </a:ext>
            </a:extLst>
          </p:cNvPr>
          <p:cNvSpPr>
            <a:spLocks noChangeAspect="1"/>
          </p:cNvSpPr>
          <p:nvPr/>
        </p:nvSpPr>
        <p:spPr>
          <a:xfrm rot="1059591">
            <a:off x="7709045" y="2803727"/>
            <a:ext cx="528050" cy="3600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9FC8FFD3-DC04-15CB-5978-12D23095B3D0}"/>
              </a:ext>
            </a:extLst>
          </p:cNvPr>
          <p:cNvSpPr>
            <a:spLocks noChangeAspect="1"/>
          </p:cNvSpPr>
          <p:nvPr/>
        </p:nvSpPr>
        <p:spPr>
          <a:xfrm rot="1059591">
            <a:off x="7577033" y="2713727"/>
            <a:ext cx="792075" cy="540000"/>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424C81CA-F24A-2674-4CF8-51A465275D8C}"/>
              </a:ext>
            </a:extLst>
          </p:cNvPr>
          <p:cNvSpPr/>
          <p:nvPr/>
        </p:nvSpPr>
        <p:spPr>
          <a:xfrm rot="8280000">
            <a:off x="8245008" y="3471169"/>
            <a:ext cx="1249667" cy="851965"/>
          </a:xfrm>
          <a:prstGeom prst="ellipse">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C31C3D8D-3646-DAE1-6CDD-518DF8E218C5}"/>
              </a:ext>
            </a:extLst>
          </p:cNvPr>
          <p:cNvSpPr>
            <a:spLocks noChangeAspect="1"/>
          </p:cNvSpPr>
          <p:nvPr/>
        </p:nvSpPr>
        <p:spPr>
          <a:xfrm rot="8280000">
            <a:off x="8605816" y="3717151"/>
            <a:ext cx="528050" cy="360000"/>
          </a:xfrm>
          <a:prstGeom prst="ellipse">
            <a:avLst/>
          </a:pr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82914B40-5AC3-CAD2-DE3E-8C9B5F17E8EF}"/>
              </a:ext>
            </a:extLst>
          </p:cNvPr>
          <p:cNvSpPr>
            <a:spLocks noChangeAspect="1"/>
          </p:cNvSpPr>
          <p:nvPr/>
        </p:nvSpPr>
        <p:spPr>
          <a:xfrm rot="8280000">
            <a:off x="8473804" y="3627151"/>
            <a:ext cx="792075" cy="540000"/>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23012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F9A4-5672-230D-FFD8-010851701A18}"/>
              </a:ext>
            </a:extLst>
          </p:cNvPr>
          <p:cNvSpPr>
            <a:spLocks noGrp="1"/>
          </p:cNvSpPr>
          <p:nvPr>
            <p:ph type="title"/>
          </p:nvPr>
        </p:nvSpPr>
        <p:spPr/>
        <p:txBody>
          <a:bodyPr/>
          <a:lstStyle/>
          <a:p>
            <a:r>
              <a:rPr lang="nb-NO" dirty="0" err="1"/>
              <a:t>Some</a:t>
            </a:r>
            <a:r>
              <a:rPr lang="nb-NO" dirty="0"/>
              <a:t> </a:t>
            </a:r>
            <a:r>
              <a:rPr lang="nb-NO" dirty="0" err="1"/>
              <a:t>applications</a:t>
            </a:r>
            <a:r>
              <a:rPr lang="nb-NO" dirty="0"/>
              <a:t> </a:t>
            </a:r>
            <a:r>
              <a:rPr lang="nb-NO" dirty="0" err="1"/>
              <a:t>of</a:t>
            </a:r>
            <a:r>
              <a:rPr lang="nb-NO" dirty="0"/>
              <a:t> </a:t>
            </a:r>
            <a:r>
              <a:rPr lang="nb-NO" dirty="0" err="1"/>
              <a:t>unsupervised</a:t>
            </a:r>
            <a:r>
              <a:rPr lang="nb-NO" dirty="0"/>
              <a:t> ML</a:t>
            </a:r>
          </a:p>
        </p:txBody>
      </p:sp>
      <p:sp>
        <p:nvSpPr>
          <p:cNvPr id="5" name="Slide Number Placeholder 4">
            <a:extLst>
              <a:ext uri="{FF2B5EF4-FFF2-40B4-BE49-F238E27FC236}">
                <a16:creationId xmlns:a16="http://schemas.microsoft.com/office/drawing/2014/main" id="{E1C710C5-EAE4-F9F1-F21B-3BC3146ECDDB}"/>
              </a:ext>
            </a:extLst>
          </p:cNvPr>
          <p:cNvSpPr>
            <a:spLocks noGrp="1"/>
          </p:cNvSpPr>
          <p:nvPr>
            <p:ph type="sldNum" sz="quarter" idx="12"/>
          </p:nvPr>
        </p:nvSpPr>
        <p:spPr/>
        <p:txBody>
          <a:bodyPr/>
          <a:lstStyle/>
          <a:p>
            <a:fld id="{5D1E5300-FC0F-4317-A193-EF6CE9E6F7B5}" type="slidenum">
              <a:rPr lang="en-GB" smtClean="0"/>
              <a:pPr/>
              <a:t>13</a:t>
            </a:fld>
            <a:r>
              <a:rPr lang="en-GB"/>
              <a:t>  |  </a:t>
            </a:r>
            <a:endParaRPr lang="en-GB" noProof="0" dirty="0"/>
          </a:p>
        </p:txBody>
      </p:sp>
      <p:pic>
        <p:nvPicPr>
          <p:cNvPr id="1026" name="Picture 2" descr="How to build a content-based movie recommender system with Natural ...">
            <a:extLst>
              <a:ext uri="{FF2B5EF4-FFF2-40B4-BE49-F238E27FC236}">
                <a16:creationId xmlns:a16="http://schemas.microsoft.com/office/drawing/2014/main" id="{2C5337D8-22D7-B083-B7FC-F622825B9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10" y="2155287"/>
            <a:ext cx="3065377" cy="29401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CB5253-0479-7FB1-2226-0664C2A1B8FE}"/>
              </a:ext>
            </a:extLst>
          </p:cNvPr>
          <p:cNvSpPr txBox="1"/>
          <p:nvPr/>
        </p:nvSpPr>
        <p:spPr>
          <a:xfrm>
            <a:off x="1258761" y="5432002"/>
            <a:ext cx="2523448" cy="369332"/>
          </a:xfrm>
          <a:prstGeom prst="rect">
            <a:avLst/>
          </a:prstGeom>
          <a:noFill/>
        </p:spPr>
        <p:txBody>
          <a:bodyPr wrap="none" rtlCol="0">
            <a:spAutoFit/>
          </a:bodyPr>
          <a:lstStyle/>
          <a:p>
            <a:r>
              <a:rPr lang="nb-NO" i="1" dirty="0" err="1"/>
              <a:t>Recommender</a:t>
            </a:r>
            <a:r>
              <a:rPr lang="nb-NO" i="1" dirty="0"/>
              <a:t> systems</a:t>
            </a:r>
          </a:p>
        </p:txBody>
      </p:sp>
      <p:pic>
        <p:nvPicPr>
          <p:cNvPr id="1028" name="Picture 4" descr="Fragmented Figures Stock Illustrations – 63 Fragmented Figures Stock ...">
            <a:extLst>
              <a:ext uri="{FF2B5EF4-FFF2-40B4-BE49-F238E27FC236}">
                <a16:creationId xmlns:a16="http://schemas.microsoft.com/office/drawing/2014/main" id="{ACC38F6F-C701-B1E6-862A-333AB0BE1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3113" y="4293939"/>
            <a:ext cx="2523449" cy="1460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765EDF-5F73-6421-B334-632805AEF9C6}"/>
              </a:ext>
            </a:extLst>
          </p:cNvPr>
          <p:cNvSpPr txBox="1"/>
          <p:nvPr/>
        </p:nvSpPr>
        <p:spPr>
          <a:xfrm>
            <a:off x="7055531" y="6072082"/>
            <a:ext cx="1335622" cy="369332"/>
          </a:xfrm>
          <a:prstGeom prst="rect">
            <a:avLst/>
          </a:prstGeom>
          <a:noFill/>
        </p:spPr>
        <p:txBody>
          <a:bodyPr wrap="none" rtlCol="0">
            <a:spAutoFit/>
          </a:bodyPr>
          <a:lstStyle/>
          <a:p>
            <a:r>
              <a:rPr lang="nb-NO" i="1" dirty="0"/>
              <a:t>Networking</a:t>
            </a:r>
          </a:p>
        </p:txBody>
      </p:sp>
      <p:sp>
        <p:nvSpPr>
          <p:cNvPr id="6" name="TextBox 5">
            <a:extLst>
              <a:ext uri="{FF2B5EF4-FFF2-40B4-BE49-F238E27FC236}">
                <a16:creationId xmlns:a16="http://schemas.microsoft.com/office/drawing/2014/main" id="{BF577C7D-85AE-7B60-78EC-05C8FE672577}"/>
              </a:ext>
            </a:extLst>
          </p:cNvPr>
          <p:cNvSpPr txBox="1"/>
          <p:nvPr/>
        </p:nvSpPr>
        <p:spPr>
          <a:xfrm>
            <a:off x="6517496" y="3608413"/>
            <a:ext cx="2114681" cy="369332"/>
          </a:xfrm>
          <a:prstGeom prst="rect">
            <a:avLst/>
          </a:prstGeom>
          <a:noFill/>
        </p:spPr>
        <p:txBody>
          <a:bodyPr wrap="none" rtlCol="0">
            <a:spAutoFit/>
          </a:bodyPr>
          <a:lstStyle/>
          <a:p>
            <a:r>
              <a:rPr lang="nb-NO" i="1" dirty="0"/>
              <a:t>Foundation </a:t>
            </a:r>
            <a:r>
              <a:rPr lang="nb-NO" i="1" dirty="0" err="1"/>
              <a:t>models</a:t>
            </a:r>
            <a:endParaRPr lang="nb-NO" i="1" dirty="0"/>
          </a:p>
        </p:txBody>
      </p:sp>
      <p:pic>
        <p:nvPicPr>
          <p:cNvPr id="10" name="Picture 9">
            <a:extLst>
              <a:ext uri="{FF2B5EF4-FFF2-40B4-BE49-F238E27FC236}">
                <a16:creationId xmlns:a16="http://schemas.microsoft.com/office/drawing/2014/main" id="{4BE01B92-5E9C-7F31-702B-6E8F7E3DE7BE}"/>
              </a:ext>
            </a:extLst>
          </p:cNvPr>
          <p:cNvPicPr>
            <a:picLocks noChangeAspect="1"/>
          </p:cNvPicPr>
          <p:nvPr/>
        </p:nvPicPr>
        <p:blipFill>
          <a:blip r:embed="rId4"/>
          <a:stretch>
            <a:fillRect/>
          </a:stretch>
        </p:blipFill>
        <p:spPr>
          <a:xfrm>
            <a:off x="5484184" y="1512277"/>
            <a:ext cx="5176311" cy="1937288"/>
          </a:xfrm>
          <a:prstGeom prst="rect">
            <a:avLst/>
          </a:prstGeom>
        </p:spPr>
      </p:pic>
    </p:spTree>
    <p:extLst>
      <p:ext uri="{BB962C8B-B14F-4D97-AF65-F5344CB8AC3E}">
        <p14:creationId xmlns:p14="http://schemas.microsoft.com/office/powerpoint/2010/main" val="26552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BF72-EDF4-EAC8-95FE-670513E9CDEA}"/>
              </a:ext>
            </a:extLst>
          </p:cNvPr>
          <p:cNvSpPr>
            <a:spLocks noGrp="1"/>
          </p:cNvSpPr>
          <p:nvPr>
            <p:ph type="title"/>
          </p:nvPr>
        </p:nvSpPr>
        <p:spPr/>
        <p:txBody>
          <a:bodyPr/>
          <a:lstStyle/>
          <a:p>
            <a:r>
              <a:rPr lang="nb-NO" dirty="0"/>
              <a:t>Different forms </a:t>
            </a:r>
            <a:r>
              <a:rPr lang="nb-NO" dirty="0" err="1"/>
              <a:t>of</a:t>
            </a:r>
            <a:r>
              <a:rPr lang="nb-NO" dirty="0"/>
              <a:t> </a:t>
            </a:r>
            <a:r>
              <a:rPr lang="nb-NO" dirty="0" err="1"/>
              <a:t>discriminant</a:t>
            </a:r>
            <a:r>
              <a:rPr lang="nb-NO" dirty="0"/>
              <a:t> </a:t>
            </a:r>
            <a:r>
              <a:rPr lang="nb-NO" dirty="0" err="1"/>
              <a:t>analysis</a:t>
            </a:r>
            <a:endParaRPr lang="nb-NO" dirty="0"/>
          </a:p>
        </p:txBody>
      </p:sp>
      <p:sp>
        <p:nvSpPr>
          <p:cNvPr id="5" name="Slide Number Placeholder 4">
            <a:extLst>
              <a:ext uri="{FF2B5EF4-FFF2-40B4-BE49-F238E27FC236}">
                <a16:creationId xmlns:a16="http://schemas.microsoft.com/office/drawing/2014/main" id="{8F450A14-CA44-6716-BA00-3527E0936957}"/>
              </a:ext>
            </a:extLst>
          </p:cNvPr>
          <p:cNvSpPr>
            <a:spLocks noGrp="1"/>
          </p:cNvSpPr>
          <p:nvPr>
            <p:ph type="sldNum" sz="quarter" idx="12"/>
          </p:nvPr>
        </p:nvSpPr>
        <p:spPr/>
        <p:txBody>
          <a:bodyPr/>
          <a:lstStyle/>
          <a:p>
            <a:fld id="{5D1E5300-FC0F-4317-A193-EF6CE9E6F7B5}" type="slidenum">
              <a:rPr lang="en-GB" smtClean="0"/>
              <a:pPr/>
              <a:t>130</a:t>
            </a:fld>
            <a:r>
              <a:rPr lang="en-GB"/>
              <a:t>  |  </a:t>
            </a:r>
            <a:endParaRPr lang="en-GB" noProof="0" dirty="0"/>
          </a:p>
        </p:txBody>
      </p:sp>
      <p:cxnSp>
        <p:nvCxnSpPr>
          <p:cNvPr id="6" name="Straight Arrow Connector 5">
            <a:extLst>
              <a:ext uri="{FF2B5EF4-FFF2-40B4-BE49-F238E27FC236}">
                <a16:creationId xmlns:a16="http://schemas.microsoft.com/office/drawing/2014/main" id="{CEAD534A-8256-A6B4-09C5-25E7F1D51AA6}"/>
              </a:ext>
            </a:extLst>
          </p:cNvPr>
          <p:cNvCxnSpPr>
            <a:cxnSpLocks/>
          </p:cNvCxnSpPr>
          <p:nvPr/>
        </p:nvCxnSpPr>
        <p:spPr>
          <a:xfrm>
            <a:off x="4712792" y="3673067"/>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5EA201C-C56D-4D95-A5D9-31A77898AAF5}"/>
              </a:ext>
            </a:extLst>
          </p:cNvPr>
          <p:cNvCxnSpPr>
            <a:cxnSpLocks/>
          </p:cNvCxnSpPr>
          <p:nvPr/>
        </p:nvCxnSpPr>
        <p:spPr>
          <a:xfrm flipV="1">
            <a:off x="4949856" y="1800866"/>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A6EA035-E382-1964-D10D-D389A0AD18D0}"/>
              </a:ext>
            </a:extLst>
          </p:cNvPr>
          <p:cNvSpPr>
            <a:spLocks noChangeAspect="1"/>
          </p:cNvSpPr>
          <p:nvPr/>
        </p:nvSpPr>
        <p:spPr>
          <a:xfrm>
            <a:off x="4757938" y="18855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19C0C13B-BECC-1A51-6C39-091A42A70985}"/>
              </a:ext>
            </a:extLst>
          </p:cNvPr>
          <p:cNvSpPr>
            <a:spLocks noChangeAspect="1"/>
          </p:cNvSpPr>
          <p:nvPr/>
        </p:nvSpPr>
        <p:spPr>
          <a:xfrm>
            <a:off x="4910338" y="20379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5F4CE327-FD4C-9578-1986-461469B35C70}"/>
              </a:ext>
            </a:extLst>
          </p:cNvPr>
          <p:cNvSpPr>
            <a:spLocks noChangeAspect="1"/>
          </p:cNvSpPr>
          <p:nvPr/>
        </p:nvSpPr>
        <p:spPr>
          <a:xfrm>
            <a:off x="5062738" y="19306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1ACC6190-9680-8D40-C1A4-CF4B9F72417C}"/>
              </a:ext>
            </a:extLst>
          </p:cNvPr>
          <p:cNvSpPr>
            <a:spLocks noChangeAspect="1"/>
          </p:cNvSpPr>
          <p:nvPr/>
        </p:nvSpPr>
        <p:spPr>
          <a:xfrm>
            <a:off x="5215138" y="205487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CC212867-ABEA-6E8B-3BFD-46DB4E9464DC}"/>
              </a:ext>
            </a:extLst>
          </p:cNvPr>
          <p:cNvSpPr>
            <a:spLocks noChangeAspect="1"/>
          </p:cNvSpPr>
          <p:nvPr/>
        </p:nvSpPr>
        <p:spPr>
          <a:xfrm>
            <a:off x="5119184" y="233145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CA907429-6A5A-05FB-E455-84973EF1568E}"/>
              </a:ext>
            </a:extLst>
          </p:cNvPr>
          <p:cNvSpPr>
            <a:spLocks noChangeAspect="1"/>
          </p:cNvSpPr>
          <p:nvPr/>
        </p:nvSpPr>
        <p:spPr>
          <a:xfrm>
            <a:off x="5023230" y="21282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40489D44-268F-7B31-C0A7-82FFFD958A6D}"/>
              </a:ext>
            </a:extLst>
          </p:cNvPr>
          <p:cNvSpPr>
            <a:spLocks noChangeAspect="1"/>
          </p:cNvSpPr>
          <p:nvPr/>
        </p:nvSpPr>
        <p:spPr>
          <a:xfrm>
            <a:off x="4927276" y="23258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7FC1CA8B-30E4-403D-5E33-97B6C9F2B044}"/>
              </a:ext>
            </a:extLst>
          </p:cNvPr>
          <p:cNvSpPr>
            <a:spLocks noChangeAspect="1"/>
          </p:cNvSpPr>
          <p:nvPr/>
        </p:nvSpPr>
        <p:spPr>
          <a:xfrm>
            <a:off x="4831322" y="25290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A1017CFD-8352-53E4-A5A5-84DB7570ED6E}"/>
              </a:ext>
            </a:extLst>
          </p:cNvPr>
          <p:cNvSpPr>
            <a:spLocks noChangeAspect="1"/>
          </p:cNvSpPr>
          <p:nvPr/>
        </p:nvSpPr>
        <p:spPr>
          <a:xfrm>
            <a:off x="5062744" y="261321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AA2DF316-5FA4-93A4-5859-7BDABFF7E8C1}"/>
              </a:ext>
            </a:extLst>
          </p:cNvPr>
          <p:cNvSpPr>
            <a:spLocks noChangeAspect="1"/>
          </p:cNvSpPr>
          <p:nvPr/>
        </p:nvSpPr>
        <p:spPr>
          <a:xfrm>
            <a:off x="5294166" y="264190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BD820B5F-40CA-4DD3-443F-6159F7A05CF9}"/>
              </a:ext>
            </a:extLst>
          </p:cNvPr>
          <p:cNvSpPr>
            <a:spLocks noChangeAspect="1"/>
          </p:cNvSpPr>
          <p:nvPr/>
        </p:nvSpPr>
        <p:spPr>
          <a:xfrm>
            <a:off x="5525588" y="24612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BA56C043-4B2E-C307-06F9-7479220FCB67}"/>
              </a:ext>
            </a:extLst>
          </p:cNvPr>
          <p:cNvSpPr>
            <a:spLocks noChangeAspect="1"/>
          </p:cNvSpPr>
          <p:nvPr/>
        </p:nvSpPr>
        <p:spPr>
          <a:xfrm>
            <a:off x="5429634" y="22806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A532F905-D879-5DDA-A316-1F9A6704A79B}"/>
              </a:ext>
            </a:extLst>
          </p:cNvPr>
          <p:cNvSpPr>
            <a:spLocks noChangeAspect="1"/>
          </p:cNvSpPr>
          <p:nvPr/>
        </p:nvSpPr>
        <p:spPr>
          <a:xfrm>
            <a:off x="4667636" y="210005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FC217CA4-1D1D-BAAF-E24A-037DD1A51EEB}"/>
              </a:ext>
            </a:extLst>
          </p:cNvPr>
          <p:cNvSpPr>
            <a:spLocks noChangeAspect="1"/>
          </p:cNvSpPr>
          <p:nvPr/>
        </p:nvSpPr>
        <p:spPr>
          <a:xfrm>
            <a:off x="4554749" y="228631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8975E2C6-1508-AC5C-CABF-42C458DCB904}"/>
              </a:ext>
            </a:extLst>
          </p:cNvPr>
          <p:cNvSpPr>
            <a:spLocks noChangeAspect="1"/>
          </p:cNvSpPr>
          <p:nvPr/>
        </p:nvSpPr>
        <p:spPr>
          <a:xfrm>
            <a:off x="5630583" y="29961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0A7680A7-1E66-BE4C-B01A-CE1A03276CC6}"/>
              </a:ext>
            </a:extLst>
          </p:cNvPr>
          <p:cNvSpPr>
            <a:spLocks noChangeAspect="1"/>
          </p:cNvSpPr>
          <p:nvPr/>
        </p:nvSpPr>
        <p:spPr>
          <a:xfrm>
            <a:off x="5782983" y="294189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2EAA2CEF-2317-2A9A-CAA4-F5E212195E66}"/>
              </a:ext>
            </a:extLst>
          </p:cNvPr>
          <p:cNvSpPr>
            <a:spLocks noChangeAspect="1"/>
          </p:cNvSpPr>
          <p:nvPr/>
        </p:nvSpPr>
        <p:spPr>
          <a:xfrm>
            <a:off x="5935383" y="283465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81A83DE0-0FFA-D133-DA2B-D5ED1F664543}"/>
              </a:ext>
            </a:extLst>
          </p:cNvPr>
          <p:cNvSpPr>
            <a:spLocks noChangeAspect="1"/>
          </p:cNvSpPr>
          <p:nvPr/>
        </p:nvSpPr>
        <p:spPr>
          <a:xfrm>
            <a:off x="6087783" y="295883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EF30DB18-96D3-0F27-F969-54B8E74E6ABB}"/>
              </a:ext>
            </a:extLst>
          </p:cNvPr>
          <p:cNvSpPr>
            <a:spLocks noChangeAspect="1"/>
          </p:cNvSpPr>
          <p:nvPr/>
        </p:nvSpPr>
        <p:spPr>
          <a:xfrm>
            <a:off x="5991829" y="323541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9DF6EE5A-9D5A-ABFF-617B-BC092C4FD397}"/>
              </a:ext>
            </a:extLst>
          </p:cNvPr>
          <p:cNvSpPr>
            <a:spLocks noChangeAspect="1"/>
          </p:cNvSpPr>
          <p:nvPr/>
        </p:nvSpPr>
        <p:spPr>
          <a:xfrm>
            <a:off x="5895875" y="303221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28B7D579-91DB-F7D4-0199-E90C3FB63E63}"/>
              </a:ext>
            </a:extLst>
          </p:cNvPr>
          <p:cNvSpPr>
            <a:spLocks noChangeAspect="1"/>
          </p:cNvSpPr>
          <p:nvPr/>
        </p:nvSpPr>
        <p:spPr>
          <a:xfrm>
            <a:off x="5799921" y="322977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B7C375CC-7418-E4D7-B6A5-27DBEC23213E}"/>
              </a:ext>
            </a:extLst>
          </p:cNvPr>
          <p:cNvSpPr>
            <a:spLocks noChangeAspect="1"/>
          </p:cNvSpPr>
          <p:nvPr/>
        </p:nvSpPr>
        <p:spPr>
          <a:xfrm>
            <a:off x="5703967" y="343297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A3D20499-CE65-FA7C-E10D-F370F7EEFD8F}"/>
              </a:ext>
            </a:extLst>
          </p:cNvPr>
          <p:cNvSpPr>
            <a:spLocks noChangeAspect="1"/>
          </p:cNvSpPr>
          <p:nvPr/>
        </p:nvSpPr>
        <p:spPr>
          <a:xfrm>
            <a:off x="5935389" y="35171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42D639AE-2D11-9260-843B-7C82CDC04B18}"/>
              </a:ext>
            </a:extLst>
          </p:cNvPr>
          <p:cNvSpPr>
            <a:spLocks noChangeAspect="1"/>
          </p:cNvSpPr>
          <p:nvPr/>
        </p:nvSpPr>
        <p:spPr>
          <a:xfrm>
            <a:off x="6166811" y="340181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F8D1B540-DDF5-C01C-493C-3E56AE4E27C1}"/>
              </a:ext>
            </a:extLst>
          </p:cNvPr>
          <p:cNvSpPr>
            <a:spLocks noChangeAspect="1"/>
          </p:cNvSpPr>
          <p:nvPr/>
        </p:nvSpPr>
        <p:spPr>
          <a:xfrm>
            <a:off x="6398233" y="27827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E4E880F9-B7F0-7228-B01C-14A3F441640A}"/>
              </a:ext>
            </a:extLst>
          </p:cNvPr>
          <p:cNvSpPr>
            <a:spLocks noChangeAspect="1"/>
          </p:cNvSpPr>
          <p:nvPr/>
        </p:nvSpPr>
        <p:spPr>
          <a:xfrm>
            <a:off x="6302279" y="318463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BEC5E865-15CA-693E-38FF-F9B4F621A922}"/>
              </a:ext>
            </a:extLst>
          </p:cNvPr>
          <p:cNvSpPr>
            <a:spLocks noChangeAspect="1"/>
          </p:cNvSpPr>
          <p:nvPr/>
        </p:nvSpPr>
        <p:spPr>
          <a:xfrm>
            <a:off x="5540281" y="340484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95A228E1-8D84-B38C-EE80-245080C7807C}"/>
              </a:ext>
            </a:extLst>
          </p:cNvPr>
          <p:cNvSpPr>
            <a:spLocks noChangeAspect="1"/>
          </p:cNvSpPr>
          <p:nvPr/>
        </p:nvSpPr>
        <p:spPr>
          <a:xfrm>
            <a:off x="5427394" y="359111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755DBDA2-3527-80B2-5172-643BCCBF6FE3}"/>
              </a:ext>
            </a:extLst>
          </p:cNvPr>
          <p:cNvSpPr/>
          <p:nvPr/>
        </p:nvSpPr>
        <p:spPr>
          <a:xfrm rot="1059591">
            <a:off x="4354517" y="1887692"/>
            <a:ext cx="1249667" cy="851965"/>
          </a:xfrm>
          <a:prstGeom prst="ellipse">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FBD84F30-1B40-A5C8-7E40-26AE76BBCA4C}"/>
              </a:ext>
            </a:extLst>
          </p:cNvPr>
          <p:cNvSpPr>
            <a:spLocks noChangeAspect="1"/>
          </p:cNvSpPr>
          <p:nvPr/>
        </p:nvSpPr>
        <p:spPr>
          <a:xfrm rot="1059591">
            <a:off x="4715325" y="2133674"/>
            <a:ext cx="528050" cy="3600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5ECA0E7A-B8CB-BFD3-3962-DA7C6842FD7C}"/>
              </a:ext>
            </a:extLst>
          </p:cNvPr>
          <p:cNvSpPr>
            <a:spLocks noChangeAspect="1"/>
          </p:cNvSpPr>
          <p:nvPr/>
        </p:nvSpPr>
        <p:spPr>
          <a:xfrm rot="1059591">
            <a:off x="4583313" y="2043674"/>
            <a:ext cx="792075" cy="540000"/>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D5CB1A16-3F10-C52D-CD29-76D6823EB8BD}"/>
              </a:ext>
            </a:extLst>
          </p:cNvPr>
          <p:cNvSpPr/>
          <p:nvPr/>
        </p:nvSpPr>
        <p:spPr>
          <a:xfrm rot="8280000">
            <a:off x="5251288" y="2801116"/>
            <a:ext cx="1249667" cy="851965"/>
          </a:xfrm>
          <a:prstGeom prst="ellipse">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1F42BCBB-7B65-2E13-B115-6C39B3CD0FB3}"/>
              </a:ext>
            </a:extLst>
          </p:cNvPr>
          <p:cNvSpPr>
            <a:spLocks noChangeAspect="1"/>
          </p:cNvSpPr>
          <p:nvPr/>
        </p:nvSpPr>
        <p:spPr>
          <a:xfrm rot="8280000">
            <a:off x="5612096" y="3047098"/>
            <a:ext cx="528050" cy="360000"/>
          </a:xfrm>
          <a:prstGeom prst="ellipse">
            <a:avLst/>
          </a:pr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F999474C-32D5-08C2-1052-1F66D19885E6}"/>
              </a:ext>
            </a:extLst>
          </p:cNvPr>
          <p:cNvSpPr>
            <a:spLocks noChangeAspect="1"/>
          </p:cNvSpPr>
          <p:nvPr/>
        </p:nvSpPr>
        <p:spPr>
          <a:xfrm rot="8280000">
            <a:off x="5480084" y="2957098"/>
            <a:ext cx="792075" cy="540000"/>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TextBox 41">
            <a:extLst>
              <a:ext uri="{FF2B5EF4-FFF2-40B4-BE49-F238E27FC236}">
                <a16:creationId xmlns:a16="http://schemas.microsoft.com/office/drawing/2014/main" id="{516F255A-626C-3996-794D-AD182E360E09}"/>
              </a:ext>
            </a:extLst>
          </p:cNvPr>
          <p:cNvSpPr txBox="1"/>
          <p:nvPr/>
        </p:nvSpPr>
        <p:spPr>
          <a:xfrm>
            <a:off x="3876852" y="4252114"/>
            <a:ext cx="3654230" cy="923330"/>
          </a:xfrm>
          <a:prstGeom prst="rect">
            <a:avLst/>
          </a:prstGeom>
          <a:noFill/>
        </p:spPr>
        <p:txBody>
          <a:bodyPr wrap="square" rtlCol="0">
            <a:spAutoFit/>
          </a:bodyPr>
          <a:lstStyle/>
          <a:p>
            <a:r>
              <a:rPr lang="nb-NO" b="1" i="1" dirty="0" err="1"/>
              <a:t>Quadratic</a:t>
            </a:r>
            <a:r>
              <a:rPr lang="nb-NO" b="1" i="1" dirty="0"/>
              <a:t> </a:t>
            </a:r>
            <a:r>
              <a:rPr lang="nb-NO" b="1" i="1" dirty="0" err="1"/>
              <a:t>Discriminant</a:t>
            </a:r>
            <a:r>
              <a:rPr lang="nb-NO" b="1" i="1" dirty="0"/>
              <a:t> Analysis</a:t>
            </a:r>
          </a:p>
          <a:p>
            <a:r>
              <a:rPr lang="nb-NO" dirty="0"/>
              <a:t>Normal </a:t>
            </a:r>
            <a:r>
              <a:rPr lang="nb-NO" dirty="0" err="1"/>
              <a:t>distributions</a:t>
            </a:r>
            <a:r>
              <a:rPr lang="nb-NO" dirty="0"/>
              <a:t> </a:t>
            </a:r>
            <a:r>
              <a:rPr lang="nb-NO" dirty="0" err="1"/>
              <a:t>with</a:t>
            </a:r>
            <a:r>
              <a:rPr lang="nb-NO" dirty="0"/>
              <a:t> different </a:t>
            </a:r>
            <a:r>
              <a:rPr lang="nb-NO" dirty="0" err="1"/>
              <a:t>mean</a:t>
            </a:r>
            <a:r>
              <a:rPr lang="nb-NO" dirty="0"/>
              <a:t> and different </a:t>
            </a:r>
            <a:r>
              <a:rPr lang="nb-NO" dirty="0" err="1"/>
              <a:t>covariance</a:t>
            </a:r>
            <a:endParaRPr lang="nb-NO" dirty="0"/>
          </a:p>
        </p:txBody>
      </p:sp>
      <p:sp>
        <p:nvSpPr>
          <p:cNvPr id="43" name="TextBox 42">
            <a:extLst>
              <a:ext uri="{FF2B5EF4-FFF2-40B4-BE49-F238E27FC236}">
                <a16:creationId xmlns:a16="http://schemas.microsoft.com/office/drawing/2014/main" id="{6FC527AB-7E15-B69B-57F4-FEC5D2763EEC}"/>
              </a:ext>
            </a:extLst>
          </p:cNvPr>
          <p:cNvSpPr txBox="1"/>
          <p:nvPr/>
        </p:nvSpPr>
        <p:spPr>
          <a:xfrm>
            <a:off x="89817" y="4252114"/>
            <a:ext cx="3654230" cy="923330"/>
          </a:xfrm>
          <a:prstGeom prst="rect">
            <a:avLst/>
          </a:prstGeom>
          <a:noFill/>
        </p:spPr>
        <p:txBody>
          <a:bodyPr wrap="square" rtlCol="0">
            <a:spAutoFit/>
          </a:bodyPr>
          <a:lstStyle/>
          <a:p>
            <a:r>
              <a:rPr lang="nb-NO" b="1" i="1" dirty="0"/>
              <a:t>Linear </a:t>
            </a:r>
            <a:r>
              <a:rPr lang="nb-NO" b="1" i="1" dirty="0" err="1"/>
              <a:t>Discriminant</a:t>
            </a:r>
            <a:r>
              <a:rPr lang="nb-NO" b="1" i="1" dirty="0"/>
              <a:t> Analysis</a:t>
            </a:r>
          </a:p>
          <a:p>
            <a:r>
              <a:rPr lang="nb-NO" dirty="0"/>
              <a:t>Normal </a:t>
            </a:r>
            <a:r>
              <a:rPr lang="nb-NO" dirty="0" err="1"/>
              <a:t>distributions</a:t>
            </a:r>
            <a:r>
              <a:rPr lang="nb-NO" dirty="0"/>
              <a:t> </a:t>
            </a:r>
            <a:r>
              <a:rPr lang="nb-NO" dirty="0" err="1"/>
              <a:t>with</a:t>
            </a:r>
            <a:r>
              <a:rPr lang="nb-NO" dirty="0"/>
              <a:t> different </a:t>
            </a:r>
            <a:r>
              <a:rPr lang="nb-NO" dirty="0" err="1"/>
              <a:t>mean</a:t>
            </a:r>
            <a:r>
              <a:rPr lang="nb-NO" dirty="0"/>
              <a:t> and same </a:t>
            </a:r>
            <a:r>
              <a:rPr lang="nb-NO" dirty="0" err="1"/>
              <a:t>covariance</a:t>
            </a:r>
            <a:endParaRPr lang="nb-NO" dirty="0"/>
          </a:p>
        </p:txBody>
      </p:sp>
      <p:cxnSp>
        <p:nvCxnSpPr>
          <p:cNvPr id="44" name="Straight Arrow Connector 43">
            <a:extLst>
              <a:ext uri="{FF2B5EF4-FFF2-40B4-BE49-F238E27FC236}">
                <a16:creationId xmlns:a16="http://schemas.microsoft.com/office/drawing/2014/main" id="{5926EA81-7663-E264-1248-7689C2D52FE4}"/>
              </a:ext>
            </a:extLst>
          </p:cNvPr>
          <p:cNvCxnSpPr>
            <a:cxnSpLocks/>
          </p:cNvCxnSpPr>
          <p:nvPr/>
        </p:nvCxnSpPr>
        <p:spPr>
          <a:xfrm>
            <a:off x="703520" y="3777596"/>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8F1F1BF-3DD5-CD9C-56FC-4565D802D103}"/>
              </a:ext>
            </a:extLst>
          </p:cNvPr>
          <p:cNvCxnSpPr>
            <a:cxnSpLocks/>
          </p:cNvCxnSpPr>
          <p:nvPr/>
        </p:nvCxnSpPr>
        <p:spPr>
          <a:xfrm flipV="1">
            <a:off x="940584" y="1905395"/>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41ECDB1-5D09-9424-8886-F476371ACD80}"/>
              </a:ext>
            </a:extLst>
          </p:cNvPr>
          <p:cNvSpPr>
            <a:spLocks noChangeAspect="1"/>
          </p:cNvSpPr>
          <p:nvPr/>
        </p:nvSpPr>
        <p:spPr>
          <a:xfrm>
            <a:off x="748666" y="19900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1B92E16C-6A79-EBC9-A5D6-8290F33945D4}"/>
              </a:ext>
            </a:extLst>
          </p:cNvPr>
          <p:cNvSpPr>
            <a:spLocks noChangeAspect="1"/>
          </p:cNvSpPr>
          <p:nvPr/>
        </p:nvSpPr>
        <p:spPr>
          <a:xfrm>
            <a:off x="901066" y="21424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1C5575E3-1187-A586-F44A-A7A65C72286B}"/>
              </a:ext>
            </a:extLst>
          </p:cNvPr>
          <p:cNvSpPr>
            <a:spLocks noChangeAspect="1"/>
          </p:cNvSpPr>
          <p:nvPr/>
        </p:nvSpPr>
        <p:spPr>
          <a:xfrm>
            <a:off x="1053466" y="203522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A4D19FBF-CDFE-0A32-B5C6-6256F0A23BD1}"/>
              </a:ext>
            </a:extLst>
          </p:cNvPr>
          <p:cNvSpPr>
            <a:spLocks noChangeAspect="1"/>
          </p:cNvSpPr>
          <p:nvPr/>
        </p:nvSpPr>
        <p:spPr>
          <a:xfrm>
            <a:off x="1205866" y="215940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15133E7C-AE71-BC47-2CBB-FC5084EC9A17}"/>
              </a:ext>
            </a:extLst>
          </p:cNvPr>
          <p:cNvSpPr>
            <a:spLocks noChangeAspect="1"/>
          </p:cNvSpPr>
          <p:nvPr/>
        </p:nvSpPr>
        <p:spPr>
          <a:xfrm>
            <a:off x="1109912" y="243598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0332AD42-A638-54E1-60BE-E33CEF38F8BC}"/>
              </a:ext>
            </a:extLst>
          </p:cNvPr>
          <p:cNvSpPr>
            <a:spLocks noChangeAspect="1"/>
          </p:cNvSpPr>
          <p:nvPr/>
        </p:nvSpPr>
        <p:spPr>
          <a:xfrm>
            <a:off x="1013958" y="22327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9CEDA816-3C37-7E35-FAA7-D45E4ADE0993}"/>
              </a:ext>
            </a:extLst>
          </p:cNvPr>
          <p:cNvSpPr>
            <a:spLocks noChangeAspect="1"/>
          </p:cNvSpPr>
          <p:nvPr/>
        </p:nvSpPr>
        <p:spPr>
          <a:xfrm>
            <a:off x="918004" y="243034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A9A3802C-445B-3FB2-07E5-0FCAE527F017}"/>
              </a:ext>
            </a:extLst>
          </p:cNvPr>
          <p:cNvSpPr>
            <a:spLocks noChangeAspect="1"/>
          </p:cNvSpPr>
          <p:nvPr/>
        </p:nvSpPr>
        <p:spPr>
          <a:xfrm>
            <a:off x="822050" y="263354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EC080AD0-E1B6-7084-B8C3-ED130A675C53}"/>
              </a:ext>
            </a:extLst>
          </p:cNvPr>
          <p:cNvSpPr>
            <a:spLocks noChangeAspect="1"/>
          </p:cNvSpPr>
          <p:nvPr/>
        </p:nvSpPr>
        <p:spPr>
          <a:xfrm>
            <a:off x="1053472" y="271774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BFE0E6C5-B22A-1E87-B9E9-A29069B5DC90}"/>
              </a:ext>
            </a:extLst>
          </p:cNvPr>
          <p:cNvSpPr>
            <a:spLocks noChangeAspect="1"/>
          </p:cNvSpPr>
          <p:nvPr/>
        </p:nvSpPr>
        <p:spPr>
          <a:xfrm>
            <a:off x="1284894" y="274643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Oval 55">
            <a:extLst>
              <a:ext uri="{FF2B5EF4-FFF2-40B4-BE49-F238E27FC236}">
                <a16:creationId xmlns:a16="http://schemas.microsoft.com/office/drawing/2014/main" id="{409C7222-4DA2-1087-A48F-AA417981FDC7}"/>
              </a:ext>
            </a:extLst>
          </p:cNvPr>
          <p:cNvSpPr>
            <a:spLocks noChangeAspect="1"/>
          </p:cNvSpPr>
          <p:nvPr/>
        </p:nvSpPr>
        <p:spPr>
          <a:xfrm>
            <a:off x="1516316" y="256581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56">
            <a:extLst>
              <a:ext uri="{FF2B5EF4-FFF2-40B4-BE49-F238E27FC236}">
                <a16:creationId xmlns:a16="http://schemas.microsoft.com/office/drawing/2014/main" id="{8D5A81BB-0AB1-5AE3-885E-93B06D609504}"/>
              </a:ext>
            </a:extLst>
          </p:cNvPr>
          <p:cNvSpPr>
            <a:spLocks noChangeAspect="1"/>
          </p:cNvSpPr>
          <p:nvPr/>
        </p:nvSpPr>
        <p:spPr>
          <a:xfrm>
            <a:off x="1420362" y="23851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480485B8-4F42-32B1-01ED-89DAB016C7A9}"/>
              </a:ext>
            </a:extLst>
          </p:cNvPr>
          <p:cNvSpPr>
            <a:spLocks noChangeAspect="1"/>
          </p:cNvSpPr>
          <p:nvPr/>
        </p:nvSpPr>
        <p:spPr>
          <a:xfrm>
            <a:off x="658364" y="220458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B1B565C6-BFD1-FC1A-9C96-68508F2BA8FF}"/>
              </a:ext>
            </a:extLst>
          </p:cNvPr>
          <p:cNvSpPr>
            <a:spLocks noChangeAspect="1"/>
          </p:cNvSpPr>
          <p:nvPr/>
        </p:nvSpPr>
        <p:spPr>
          <a:xfrm>
            <a:off x="545477" y="239084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6EAFB158-6156-A1F0-1E34-EFBE08D53D04}"/>
              </a:ext>
            </a:extLst>
          </p:cNvPr>
          <p:cNvSpPr>
            <a:spLocks noChangeAspect="1"/>
          </p:cNvSpPr>
          <p:nvPr/>
        </p:nvSpPr>
        <p:spPr>
          <a:xfrm>
            <a:off x="1621311" y="310070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7F5B87CB-226A-746D-6003-5DE8005069CF}"/>
              </a:ext>
            </a:extLst>
          </p:cNvPr>
          <p:cNvSpPr>
            <a:spLocks noChangeAspect="1"/>
          </p:cNvSpPr>
          <p:nvPr/>
        </p:nvSpPr>
        <p:spPr>
          <a:xfrm>
            <a:off x="1773711" y="30464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7FFBE1D9-F816-1A06-D80B-2F9451CC55BE}"/>
              </a:ext>
            </a:extLst>
          </p:cNvPr>
          <p:cNvSpPr>
            <a:spLocks noChangeAspect="1"/>
          </p:cNvSpPr>
          <p:nvPr/>
        </p:nvSpPr>
        <p:spPr>
          <a:xfrm>
            <a:off x="1926111" y="293918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32D26F4F-29BD-409D-388A-9330A878E850}"/>
              </a:ext>
            </a:extLst>
          </p:cNvPr>
          <p:cNvSpPr>
            <a:spLocks noChangeAspect="1"/>
          </p:cNvSpPr>
          <p:nvPr/>
        </p:nvSpPr>
        <p:spPr>
          <a:xfrm>
            <a:off x="2078511" y="306336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B73E652D-E93E-7053-1B79-89E27A872C6A}"/>
              </a:ext>
            </a:extLst>
          </p:cNvPr>
          <p:cNvSpPr>
            <a:spLocks noChangeAspect="1"/>
          </p:cNvSpPr>
          <p:nvPr/>
        </p:nvSpPr>
        <p:spPr>
          <a:xfrm>
            <a:off x="1982557" y="333994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C99C8220-4333-6F28-3AA1-4B688A5F3EC3}"/>
              </a:ext>
            </a:extLst>
          </p:cNvPr>
          <p:cNvSpPr>
            <a:spLocks noChangeAspect="1"/>
          </p:cNvSpPr>
          <p:nvPr/>
        </p:nvSpPr>
        <p:spPr>
          <a:xfrm>
            <a:off x="1886603" y="313674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E99E2E16-9343-EFAA-95E8-9FFA162B8F66}"/>
              </a:ext>
            </a:extLst>
          </p:cNvPr>
          <p:cNvSpPr>
            <a:spLocks noChangeAspect="1"/>
          </p:cNvSpPr>
          <p:nvPr/>
        </p:nvSpPr>
        <p:spPr>
          <a:xfrm>
            <a:off x="1790649" y="333430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BF00D03C-0A47-0DEC-B556-8DF138D22C23}"/>
              </a:ext>
            </a:extLst>
          </p:cNvPr>
          <p:cNvSpPr>
            <a:spLocks noChangeAspect="1"/>
          </p:cNvSpPr>
          <p:nvPr/>
        </p:nvSpPr>
        <p:spPr>
          <a:xfrm>
            <a:off x="1694695" y="353750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C2C92C62-BFD6-64F6-C965-690F374FC6B4}"/>
              </a:ext>
            </a:extLst>
          </p:cNvPr>
          <p:cNvSpPr>
            <a:spLocks noChangeAspect="1"/>
          </p:cNvSpPr>
          <p:nvPr/>
        </p:nvSpPr>
        <p:spPr>
          <a:xfrm>
            <a:off x="1926117" y="362170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9DCB96DE-73FD-CAE7-4664-8726BB07F6FB}"/>
              </a:ext>
            </a:extLst>
          </p:cNvPr>
          <p:cNvSpPr>
            <a:spLocks noChangeAspect="1"/>
          </p:cNvSpPr>
          <p:nvPr/>
        </p:nvSpPr>
        <p:spPr>
          <a:xfrm>
            <a:off x="2157539" y="350634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A3B8DB5A-BB22-234E-D50C-3F6C1EEA1F1F}"/>
              </a:ext>
            </a:extLst>
          </p:cNvPr>
          <p:cNvSpPr>
            <a:spLocks noChangeAspect="1"/>
          </p:cNvSpPr>
          <p:nvPr/>
        </p:nvSpPr>
        <p:spPr>
          <a:xfrm>
            <a:off x="2388961" y="288731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D66643AF-6EDA-D5B8-429B-BE3D3457CB1A}"/>
              </a:ext>
            </a:extLst>
          </p:cNvPr>
          <p:cNvSpPr>
            <a:spLocks noChangeAspect="1"/>
          </p:cNvSpPr>
          <p:nvPr/>
        </p:nvSpPr>
        <p:spPr>
          <a:xfrm>
            <a:off x="2293007" y="328915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07292E96-D0F9-9FDD-FE50-E2FF00C9051E}"/>
              </a:ext>
            </a:extLst>
          </p:cNvPr>
          <p:cNvSpPr>
            <a:spLocks noChangeAspect="1"/>
          </p:cNvSpPr>
          <p:nvPr/>
        </p:nvSpPr>
        <p:spPr>
          <a:xfrm>
            <a:off x="1531009" y="350937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AB826728-D8C8-6BDE-A726-88FDC401B2C8}"/>
              </a:ext>
            </a:extLst>
          </p:cNvPr>
          <p:cNvSpPr>
            <a:spLocks noChangeAspect="1"/>
          </p:cNvSpPr>
          <p:nvPr/>
        </p:nvSpPr>
        <p:spPr>
          <a:xfrm>
            <a:off x="1418122" y="369564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C4A1BB7B-A8E7-C082-F943-81F90071E7CF}"/>
              </a:ext>
            </a:extLst>
          </p:cNvPr>
          <p:cNvSpPr/>
          <p:nvPr/>
        </p:nvSpPr>
        <p:spPr>
          <a:xfrm rot="4680000">
            <a:off x="401612" y="1992221"/>
            <a:ext cx="1249667" cy="851965"/>
          </a:xfrm>
          <a:prstGeom prst="ellipse">
            <a:avLst/>
          </a:prstGeom>
          <a:no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E2CD4CE8-5C13-39FB-77F8-15890644D901}"/>
              </a:ext>
            </a:extLst>
          </p:cNvPr>
          <p:cNvSpPr>
            <a:spLocks noChangeAspect="1"/>
          </p:cNvSpPr>
          <p:nvPr/>
        </p:nvSpPr>
        <p:spPr>
          <a:xfrm rot="4680000">
            <a:off x="762420" y="2238203"/>
            <a:ext cx="528050" cy="3600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7508678A-B57E-5E8B-1B75-46549E2407F4}"/>
              </a:ext>
            </a:extLst>
          </p:cNvPr>
          <p:cNvSpPr>
            <a:spLocks noChangeAspect="1"/>
          </p:cNvSpPr>
          <p:nvPr/>
        </p:nvSpPr>
        <p:spPr>
          <a:xfrm rot="4680000">
            <a:off x="630408" y="2148203"/>
            <a:ext cx="792075" cy="540000"/>
          </a:xfrm>
          <a:prstGeom prst="ellipse">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4B469D64-F7C2-B6D7-A8FD-8338EB5190CE}"/>
              </a:ext>
            </a:extLst>
          </p:cNvPr>
          <p:cNvSpPr/>
          <p:nvPr/>
        </p:nvSpPr>
        <p:spPr>
          <a:xfrm rot="4680000">
            <a:off x="1242016" y="2905645"/>
            <a:ext cx="1249667" cy="851965"/>
          </a:xfrm>
          <a:prstGeom prst="ellipse">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8" name="Oval 77">
            <a:extLst>
              <a:ext uri="{FF2B5EF4-FFF2-40B4-BE49-F238E27FC236}">
                <a16:creationId xmlns:a16="http://schemas.microsoft.com/office/drawing/2014/main" id="{58A2A5AA-C49D-5EC4-A6AC-73E8462EC58D}"/>
              </a:ext>
            </a:extLst>
          </p:cNvPr>
          <p:cNvSpPr>
            <a:spLocks noChangeAspect="1"/>
          </p:cNvSpPr>
          <p:nvPr/>
        </p:nvSpPr>
        <p:spPr>
          <a:xfrm rot="4680000">
            <a:off x="1602824" y="3151627"/>
            <a:ext cx="528050" cy="360000"/>
          </a:xfrm>
          <a:prstGeom prst="ellipse">
            <a:avLst/>
          </a:prstGeom>
          <a:no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569D3798-74FF-5D41-F077-81E508451435}"/>
              </a:ext>
            </a:extLst>
          </p:cNvPr>
          <p:cNvSpPr>
            <a:spLocks noChangeAspect="1"/>
          </p:cNvSpPr>
          <p:nvPr/>
        </p:nvSpPr>
        <p:spPr>
          <a:xfrm rot="4680000">
            <a:off x="1470812" y="3061627"/>
            <a:ext cx="792075" cy="540000"/>
          </a:xfrm>
          <a:prstGeom prst="ellipse">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TextBox 79">
            <a:extLst>
              <a:ext uri="{FF2B5EF4-FFF2-40B4-BE49-F238E27FC236}">
                <a16:creationId xmlns:a16="http://schemas.microsoft.com/office/drawing/2014/main" id="{C5E66870-5304-E117-44C7-157EC42540A3}"/>
              </a:ext>
            </a:extLst>
          </p:cNvPr>
          <p:cNvSpPr txBox="1"/>
          <p:nvPr/>
        </p:nvSpPr>
        <p:spPr>
          <a:xfrm>
            <a:off x="8093949" y="4252114"/>
            <a:ext cx="3654230" cy="646331"/>
          </a:xfrm>
          <a:prstGeom prst="rect">
            <a:avLst/>
          </a:prstGeom>
          <a:noFill/>
        </p:spPr>
        <p:txBody>
          <a:bodyPr wrap="square" rtlCol="0">
            <a:spAutoFit/>
          </a:bodyPr>
          <a:lstStyle/>
          <a:p>
            <a:r>
              <a:rPr lang="nb-NO" b="1" i="1" dirty="0"/>
              <a:t>Non </a:t>
            </a:r>
            <a:r>
              <a:rPr lang="nb-NO" b="1" i="1" dirty="0" err="1"/>
              <a:t>parametric</a:t>
            </a:r>
            <a:r>
              <a:rPr lang="nb-NO" b="1" i="1" dirty="0"/>
              <a:t> (</a:t>
            </a:r>
            <a:r>
              <a:rPr lang="nb-NO" b="1" i="1" dirty="0" err="1"/>
              <a:t>Kernels</a:t>
            </a:r>
            <a:r>
              <a:rPr lang="nb-NO" b="1" i="1" dirty="0"/>
              <a:t>)</a:t>
            </a:r>
          </a:p>
          <a:p>
            <a:r>
              <a:rPr lang="nb-NO" dirty="0"/>
              <a:t>Not is </a:t>
            </a:r>
            <a:r>
              <a:rPr lang="nb-NO" dirty="0" err="1"/>
              <a:t>Sklearn</a:t>
            </a:r>
            <a:r>
              <a:rPr lang="nb-NO" dirty="0"/>
              <a:t>?</a:t>
            </a:r>
          </a:p>
        </p:txBody>
      </p:sp>
      <p:cxnSp>
        <p:nvCxnSpPr>
          <p:cNvPr id="81" name="Straight Arrow Connector 80">
            <a:extLst>
              <a:ext uri="{FF2B5EF4-FFF2-40B4-BE49-F238E27FC236}">
                <a16:creationId xmlns:a16="http://schemas.microsoft.com/office/drawing/2014/main" id="{6BFB27B4-5A38-958B-5F42-B3AEEE9973D5}"/>
              </a:ext>
            </a:extLst>
          </p:cNvPr>
          <p:cNvCxnSpPr>
            <a:cxnSpLocks/>
          </p:cNvCxnSpPr>
          <p:nvPr/>
        </p:nvCxnSpPr>
        <p:spPr>
          <a:xfrm>
            <a:off x="8350219" y="3601178"/>
            <a:ext cx="20320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E95ED45-F69E-D5F5-E9FA-A72C7CED8802}"/>
              </a:ext>
            </a:extLst>
          </p:cNvPr>
          <p:cNvCxnSpPr>
            <a:cxnSpLocks/>
          </p:cNvCxnSpPr>
          <p:nvPr/>
        </p:nvCxnSpPr>
        <p:spPr>
          <a:xfrm flipV="1">
            <a:off x="8587283" y="1728977"/>
            <a:ext cx="0" cy="216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01617071-0233-3A0D-191E-CFD77A19F082}"/>
              </a:ext>
            </a:extLst>
          </p:cNvPr>
          <p:cNvSpPr>
            <a:spLocks noChangeAspect="1"/>
          </p:cNvSpPr>
          <p:nvPr/>
        </p:nvSpPr>
        <p:spPr>
          <a:xfrm>
            <a:off x="8395365" y="18136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Oval 83">
            <a:extLst>
              <a:ext uri="{FF2B5EF4-FFF2-40B4-BE49-F238E27FC236}">
                <a16:creationId xmlns:a16="http://schemas.microsoft.com/office/drawing/2014/main" id="{F8F4D06E-C7F7-2398-427B-F36F69E615AC}"/>
              </a:ext>
            </a:extLst>
          </p:cNvPr>
          <p:cNvSpPr>
            <a:spLocks noChangeAspect="1"/>
          </p:cNvSpPr>
          <p:nvPr/>
        </p:nvSpPr>
        <p:spPr>
          <a:xfrm>
            <a:off x="8547765" y="19660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Oval 84">
            <a:extLst>
              <a:ext uri="{FF2B5EF4-FFF2-40B4-BE49-F238E27FC236}">
                <a16:creationId xmlns:a16="http://schemas.microsoft.com/office/drawing/2014/main" id="{160C2CE7-B190-C58A-103F-994572671092}"/>
              </a:ext>
            </a:extLst>
          </p:cNvPr>
          <p:cNvSpPr>
            <a:spLocks noChangeAspect="1"/>
          </p:cNvSpPr>
          <p:nvPr/>
        </p:nvSpPr>
        <p:spPr>
          <a:xfrm>
            <a:off x="8700165" y="185881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Oval 85">
            <a:extLst>
              <a:ext uri="{FF2B5EF4-FFF2-40B4-BE49-F238E27FC236}">
                <a16:creationId xmlns:a16="http://schemas.microsoft.com/office/drawing/2014/main" id="{D6BD9640-CA08-47F0-2C35-7FDFF87572E5}"/>
              </a:ext>
            </a:extLst>
          </p:cNvPr>
          <p:cNvSpPr>
            <a:spLocks noChangeAspect="1"/>
          </p:cNvSpPr>
          <p:nvPr/>
        </p:nvSpPr>
        <p:spPr>
          <a:xfrm>
            <a:off x="8852565" y="198299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Oval 86">
            <a:extLst>
              <a:ext uri="{FF2B5EF4-FFF2-40B4-BE49-F238E27FC236}">
                <a16:creationId xmlns:a16="http://schemas.microsoft.com/office/drawing/2014/main" id="{B18E13A9-6E52-73EB-B87A-1B84807AF619}"/>
              </a:ext>
            </a:extLst>
          </p:cNvPr>
          <p:cNvSpPr>
            <a:spLocks noChangeAspect="1"/>
          </p:cNvSpPr>
          <p:nvPr/>
        </p:nvSpPr>
        <p:spPr>
          <a:xfrm>
            <a:off x="8756611" y="22595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Oval 87">
            <a:extLst>
              <a:ext uri="{FF2B5EF4-FFF2-40B4-BE49-F238E27FC236}">
                <a16:creationId xmlns:a16="http://schemas.microsoft.com/office/drawing/2014/main" id="{5A40AE27-BA66-E4FF-C836-BAFA0F8FB73F}"/>
              </a:ext>
            </a:extLst>
          </p:cNvPr>
          <p:cNvSpPr>
            <a:spLocks noChangeAspect="1"/>
          </p:cNvSpPr>
          <p:nvPr/>
        </p:nvSpPr>
        <p:spPr>
          <a:xfrm>
            <a:off x="8660657" y="20563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Oval 88">
            <a:extLst>
              <a:ext uri="{FF2B5EF4-FFF2-40B4-BE49-F238E27FC236}">
                <a16:creationId xmlns:a16="http://schemas.microsoft.com/office/drawing/2014/main" id="{5E5B5EBF-485A-020A-D9E1-3A8DE33E09A3}"/>
              </a:ext>
            </a:extLst>
          </p:cNvPr>
          <p:cNvSpPr>
            <a:spLocks noChangeAspect="1"/>
          </p:cNvSpPr>
          <p:nvPr/>
        </p:nvSpPr>
        <p:spPr>
          <a:xfrm>
            <a:off x="8564703" y="22539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Oval 89">
            <a:extLst>
              <a:ext uri="{FF2B5EF4-FFF2-40B4-BE49-F238E27FC236}">
                <a16:creationId xmlns:a16="http://schemas.microsoft.com/office/drawing/2014/main" id="{C3C7A2F7-2EC5-E646-EC89-67B6204356FC}"/>
              </a:ext>
            </a:extLst>
          </p:cNvPr>
          <p:cNvSpPr>
            <a:spLocks noChangeAspect="1"/>
          </p:cNvSpPr>
          <p:nvPr/>
        </p:nvSpPr>
        <p:spPr>
          <a:xfrm>
            <a:off x="8468749" y="24571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Oval 90">
            <a:extLst>
              <a:ext uri="{FF2B5EF4-FFF2-40B4-BE49-F238E27FC236}">
                <a16:creationId xmlns:a16="http://schemas.microsoft.com/office/drawing/2014/main" id="{9FD2DE29-FBFF-A2E3-9FA1-D072B7EB7E15}"/>
              </a:ext>
            </a:extLst>
          </p:cNvPr>
          <p:cNvSpPr>
            <a:spLocks noChangeAspect="1"/>
          </p:cNvSpPr>
          <p:nvPr/>
        </p:nvSpPr>
        <p:spPr>
          <a:xfrm>
            <a:off x="8700171" y="254132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Oval 91">
            <a:extLst>
              <a:ext uri="{FF2B5EF4-FFF2-40B4-BE49-F238E27FC236}">
                <a16:creationId xmlns:a16="http://schemas.microsoft.com/office/drawing/2014/main" id="{6A0F2EA8-A6D7-2F40-BC3C-F9C202C5D937}"/>
              </a:ext>
            </a:extLst>
          </p:cNvPr>
          <p:cNvSpPr>
            <a:spLocks noChangeAspect="1"/>
          </p:cNvSpPr>
          <p:nvPr/>
        </p:nvSpPr>
        <p:spPr>
          <a:xfrm>
            <a:off x="8931593" y="257001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Oval 92">
            <a:extLst>
              <a:ext uri="{FF2B5EF4-FFF2-40B4-BE49-F238E27FC236}">
                <a16:creationId xmlns:a16="http://schemas.microsoft.com/office/drawing/2014/main" id="{FA37250F-A67E-8064-0947-04E30950E718}"/>
              </a:ext>
            </a:extLst>
          </p:cNvPr>
          <p:cNvSpPr>
            <a:spLocks noChangeAspect="1"/>
          </p:cNvSpPr>
          <p:nvPr/>
        </p:nvSpPr>
        <p:spPr>
          <a:xfrm>
            <a:off x="9163015" y="23893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Oval 93">
            <a:extLst>
              <a:ext uri="{FF2B5EF4-FFF2-40B4-BE49-F238E27FC236}">
                <a16:creationId xmlns:a16="http://schemas.microsoft.com/office/drawing/2014/main" id="{99A5557C-CD5A-6B5D-C8D8-E18706DD5E38}"/>
              </a:ext>
            </a:extLst>
          </p:cNvPr>
          <p:cNvSpPr>
            <a:spLocks noChangeAspect="1"/>
          </p:cNvSpPr>
          <p:nvPr/>
        </p:nvSpPr>
        <p:spPr>
          <a:xfrm>
            <a:off x="9067061" y="220878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Oval 94">
            <a:extLst>
              <a:ext uri="{FF2B5EF4-FFF2-40B4-BE49-F238E27FC236}">
                <a16:creationId xmlns:a16="http://schemas.microsoft.com/office/drawing/2014/main" id="{E1F96557-9775-A116-C961-5034CC4089FA}"/>
              </a:ext>
            </a:extLst>
          </p:cNvPr>
          <p:cNvSpPr>
            <a:spLocks noChangeAspect="1"/>
          </p:cNvSpPr>
          <p:nvPr/>
        </p:nvSpPr>
        <p:spPr>
          <a:xfrm>
            <a:off x="8305063" y="202816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Oval 95">
            <a:extLst>
              <a:ext uri="{FF2B5EF4-FFF2-40B4-BE49-F238E27FC236}">
                <a16:creationId xmlns:a16="http://schemas.microsoft.com/office/drawing/2014/main" id="{AAD1C574-E574-82FA-E525-7CB97C017323}"/>
              </a:ext>
            </a:extLst>
          </p:cNvPr>
          <p:cNvSpPr>
            <a:spLocks noChangeAspect="1"/>
          </p:cNvSpPr>
          <p:nvPr/>
        </p:nvSpPr>
        <p:spPr>
          <a:xfrm>
            <a:off x="8192176" y="221443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Oval 96">
            <a:extLst>
              <a:ext uri="{FF2B5EF4-FFF2-40B4-BE49-F238E27FC236}">
                <a16:creationId xmlns:a16="http://schemas.microsoft.com/office/drawing/2014/main" id="{572D9CD0-113F-F4E1-D3D7-3666BD389C90}"/>
              </a:ext>
            </a:extLst>
          </p:cNvPr>
          <p:cNvSpPr>
            <a:spLocks noChangeAspect="1"/>
          </p:cNvSpPr>
          <p:nvPr/>
        </p:nvSpPr>
        <p:spPr>
          <a:xfrm>
            <a:off x="9268010" y="2924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Oval 97">
            <a:extLst>
              <a:ext uri="{FF2B5EF4-FFF2-40B4-BE49-F238E27FC236}">
                <a16:creationId xmlns:a16="http://schemas.microsoft.com/office/drawing/2014/main" id="{99272BC8-A568-885C-B945-719F74C84BBF}"/>
              </a:ext>
            </a:extLst>
          </p:cNvPr>
          <p:cNvSpPr>
            <a:spLocks noChangeAspect="1"/>
          </p:cNvSpPr>
          <p:nvPr/>
        </p:nvSpPr>
        <p:spPr>
          <a:xfrm>
            <a:off x="9420410" y="287001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Oval 98">
            <a:extLst>
              <a:ext uri="{FF2B5EF4-FFF2-40B4-BE49-F238E27FC236}">
                <a16:creationId xmlns:a16="http://schemas.microsoft.com/office/drawing/2014/main" id="{4C9AFA00-1016-255B-789A-39B562CFF86C}"/>
              </a:ext>
            </a:extLst>
          </p:cNvPr>
          <p:cNvSpPr>
            <a:spLocks noChangeAspect="1"/>
          </p:cNvSpPr>
          <p:nvPr/>
        </p:nvSpPr>
        <p:spPr>
          <a:xfrm>
            <a:off x="9572810" y="27627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Oval 99">
            <a:extLst>
              <a:ext uri="{FF2B5EF4-FFF2-40B4-BE49-F238E27FC236}">
                <a16:creationId xmlns:a16="http://schemas.microsoft.com/office/drawing/2014/main" id="{6B67BE95-E912-E0DB-028B-A11880FEA057}"/>
              </a:ext>
            </a:extLst>
          </p:cNvPr>
          <p:cNvSpPr>
            <a:spLocks noChangeAspect="1"/>
          </p:cNvSpPr>
          <p:nvPr/>
        </p:nvSpPr>
        <p:spPr>
          <a:xfrm>
            <a:off x="9725210" y="288695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Oval 100">
            <a:extLst>
              <a:ext uri="{FF2B5EF4-FFF2-40B4-BE49-F238E27FC236}">
                <a16:creationId xmlns:a16="http://schemas.microsoft.com/office/drawing/2014/main" id="{0934B12F-8414-293A-2CF4-0F2FA5E0D37C}"/>
              </a:ext>
            </a:extLst>
          </p:cNvPr>
          <p:cNvSpPr>
            <a:spLocks noChangeAspect="1"/>
          </p:cNvSpPr>
          <p:nvPr/>
        </p:nvSpPr>
        <p:spPr>
          <a:xfrm>
            <a:off x="9629256" y="31635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Oval 101">
            <a:extLst>
              <a:ext uri="{FF2B5EF4-FFF2-40B4-BE49-F238E27FC236}">
                <a16:creationId xmlns:a16="http://schemas.microsoft.com/office/drawing/2014/main" id="{FBDBF821-4522-C763-1415-B816DCCCA4DA}"/>
              </a:ext>
            </a:extLst>
          </p:cNvPr>
          <p:cNvSpPr>
            <a:spLocks noChangeAspect="1"/>
          </p:cNvSpPr>
          <p:nvPr/>
        </p:nvSpPr>
        <p:spPr>
          <a:xfrm>
            <a:off x="9533302" y="296033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Oval 102">
            <a:extLst>
              <a:ext uri="{FF2B5EF4-FFF2-40B4-BE49-F238E27FC236}">
                <a16:creationId xmlns:a16="http://schemas.microsoft.com/office/drawing/2014/main" id="{07481A0B-96FB-FE38-0915-88E73A087492}"/>
              </a:ext>
            </a:extLst>
          </p:cNvPr>
          <p:cNvSpPr>
            <a:spLocks noChangeAspect="1"/>
          </p:cNvSpPr>
          <p:nvPr/>
        </p:nvSpPr>
        <p:spPr>
          <a:xfrm>
            <a:off x="9437348" y="31578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Oval 103">
            <a:extLst>
              <a:ext uri="{FF2B5EF4-FFF2-40B4-BE49-F238E27FC236}">
                <a16:creationId xmlns:a16="http://schemas.microsoft.com/office/drawing/2014/main" id="{269B58CA-2147-6E2A-4A15-9BCD62274F9C}"/>
              </a:ext>
            </a:extLst>
          </p:cNvPr>
          <p:cNvSpPr>
            <a:spLocks noChangeAspect="1"/>
          </p:cNvSpPr>
          <p:nvPr/>
        </p:nvSpPr>
        <p:spPr>
          <a:xfrm>
            <a:off x="9341394" y="33610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Oval 104">
            <a:extLst>
              <a:ext uri="{FF2B5EF4-FFF2-40B4-BE49-F238E27FC236}">
                <a16:creationId xmlns:a16="http://schemas.microsoft.com/office/drawing/2014/main" id="{48E66D9F-DAAA-607C-FF06-15E9235C41A1}"/>
              </a:ext>
            </a:extLst>
          </p:cNvPr>
          <p:cNvSpPr>
            <a:spLocks noChangeAspect="1"/>
          </p:cNvSpPr>
          <p:nvPr/>
        </p:nvSpPr>
        <p:spPr>
          <a:xfrm>
            <a:off x="9572816" y="34452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Oval 105">
            <a:extLst>
              <a:ext uri="{FF2B5EF4-FFF2-40B4-BE49-F238E27FC236}">
                <a16:creationId xmlns:a16="http://schemas.microsoft.com/office/drawing/2014/main" id="{C3141B6E-9DFC-014B-A8C8-61B2DACEC09A}"/>
              </a:ext>
            </a:extLst>
          </p:cNvPr>
          <p:cNvSpPr>
            <a:spLocks noChangeAspect="1"/>
          </p:cNvSpPr>
          <p:nvPr/>
        </p:nvSpPr>
        <p:spPr>
          <a:xfrm>
            <a:off x="9804238" y="332992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Oval 106">
            <a:extLst>
              <a:ext uri="{FF2B5EF4-FFF2-40B4-BE49-F238E27FC236}">
                <a16:creationId xmlns:a16="http://schemas.microsoft.com/office/drawing/2014/main" id="{CEB2AF6D-F796-8350-37DE-80A007D181C1}"/>
              </a:ext>
            </a:extLst>
          </p:cNvPr>
          <p:cNvSpPr>
            <a:spLocks noChangeAspect="1"/>
          </p:cNvSpPr>
          <p:nvPr/>
        </p:nvSpPr>
        <p:spPr>
          <a:xfrm>
            <a:off x="10035660" y="271090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8" name="Oval 107">
            <a:extLst>
              <a:ext uri="{FF2B5EF4-FFF2-40B4-BE49-F238E27FC236}">
                <a16:creationId xmlns:a16="http://schemas.microsoft.com/office/drawing/2014/main" id="{6CC5DF6E-059C-356A-4E3F-0F0E3D244CC6}"/>
              </a:ext>
            </a:extLst>
          </p:cNvPr>
          <p:cNvSpPr>
            <a:spLocks noChangeAspect="1"/>
          </p:cNvSpPr>
          <p:nvPr/>
        </p:nvSpPr>
        <p:spPr>
          <a:xfrm>
            <a:off x="9939706" y="311274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Oval 108">
            <a:extLst>
              <a:ext uri="{FF2B5EF4-FFF2-40B4-BE49-F238E27FC236}">
                <a16:creationId xmlns:a16="http://schemas.microsoft.com/office/drawing/2014/main" id="{1295CB8C-12E1-B9D9-C2D9-09EFC0287784}"/>
              </a:ext>
            </a:extLst>
          </p:cNvPr>
          <p:cNvSpPr>
            <a:spLocks noChangeAspect="1"/>
          </p:cNvSpPr>
          <p:nvPr/>
        </p:nvSpPr>
        <p:spPr>
          <a:xfrm>
            <a:off x="9177708" y="333295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0" name="Oval 109">
            <a:extLst>
              <a:ext uri="{FF2B5EF4-FFF2-40B4-BE49-F238E27FC236}">
                <a16:creationId xmlns:a16="http://schemas.microsoft.com/office/drawing/2014/main" id="{9EF4E27F-7C66-F816-CD55-CDFFC4B2CB28}"/>
              </a:ext>
            </a:extLst>
          </p:cNvPr>
          <p:cNvSpPr>
            <a:spLocks noChangeAspect="1"/>
          </p:cNvSpPr>
          <p:nvPr/>
        </p:nvSpPr>
        <p:spPr>
          <a:xfrm>
            <a:off x="9064821" y="35192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7" name="Freeform: Shape 116">
            <a:extLst>
              <a:ext uri="{FF2B5EF4-FFF2-40B4-BE49-F238E27FC236}">
                <a16:creationId xmlns:a16="http://schemas.microsoft.com/office/drawing/2014/main" id="{917332EF-15EE-A6D8-E104-B6AACD46F7D6}"/>
              </a:ext>
            </a:extLst>
          </p:cNvPr>
          <p:cNvSpPr/>
          <p:nvPr/>
        </p:nvSpPr>
        <p:spPr>
          <a:xfrm>
            <a:off x="8924795" y="3601233"/>
            <a:ext cx="1183709" cy="609924"/>
          </a:xfrm>
          <a:custGeom>
            <a:avLst/>
            <a:gdLst>
              <a:gd name="connsiteX0" fmla="*/ 0 w 1183709"/>
              <a:gd name="connsiteY0" fmla="*/ 12526 h 609924"/>
              <a:gd name="connsiteX1" fmla="*/ 118997 w 1183709"/>
              <a:gd name="connsiteY1" fmla="*/ 68893 h 609924"/>
              <a:gd name="connsiteX2" fmla="*/ 313150 w 1183709"/>
              <a:gd name="connsiteY2" fmla="*/ 75156 h 609924"/>
              <a:gd name="connsiteX3" fmla="*/ 444673 w 1183709"/>
              <a:gd name="connsiteY3" fmla="*/ 300625 h 609924"/>
              <a:gd name="connsiteX4" fmla="*/ 663879 w 1183709"/>
              <a:gd name="connsiteY4" fmla="*/ 457200 h 609924"/>
              <a:gd name="connsiteX5" fmla="*/ 845506 w 1183709"/>
              <a:gd name="connsiteY5" fmla="*/ 607512 h 609924"/>
              <a:gd name="connsiteX6" fmla="*/ 945715 w 1183709"/>
              <a:gd name="connsiteY6" fmla="*/ 331940 h 609924"/>
              <a:gd name="connsiteX7" fmla="*/ 1183709 w 1183709"/>
              <a:gd name="connsiteY7" fmla="*/ 0 h 60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709" h="609924">
                <a:moveTo>
                  <a:pt x="0" y="12526"/>
                </a:moveTo>
                <a:cubicBezTo>
                  <a:pt x="33402" y="35490"/>
                  <a:pt x="66805" y="58455"/>
                  <a:pt x="118997" y="68893"/>
                </a:cubicBezTo>
                <a:cubicBezTo>
                  <a:pt x="171189" y="79331"/>
                  <a:pt x="258871" y="36534"/>
                  <a:pt x="313150" y="75156"/>
                </a:cubicBezTo>
                <a:cubicBezTo>
                  <a:pt x="367429" y="113778"/>
                  <a:pt x="386218" y="236951"/>
                  <a:pt x="444673" y="300625"/>
                </a:cubicBezTo>
                <a:cubicBezTo>
                  <a:pt x="503128" y="364299"/>
                  <a:pt x="597074" y="406052"/>
                  <a:pt x="663879" y="457200"/>
                </a:cubicBezTo>
                <a:cubicBezTo>
                  <a:pt x="730684" y="508348"/>
                  <a:pt x="798533" y="628389"/>
                  <a:pt x="845506" y="607512"/>
                </a:cubicBezTo>
                <a:cubicBezTo>
                  <a:pt x="892479" y="586635"/>
                  <a:pt x="889348" y="433192"/>
                  <a:pt x="945715" y="331940"/>
                </a:cubicBezTo>
                <a:cubicBezTo>
                  <a:pt x="1002082" y="230688"/>
                  <a:pt x="1092895" y="115344"/>
                  <a:pt x="1183709"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Freeform: Shape 118">
            <a:extLst>
              <a:ext uri="{FF2B5EF4-FFF2-40B4-BE49-F238E27FC236}">
                <a16:creationId xmlns:a16="http://schemas.microsoft.com/office/drawing/2014/main" id="{645ABF5F-2438-6D25-2D5F-5A00775467AA}"/>
              </a:ext>
            </a:extLst>
          </p:cNvPr>
          <p:cNvSpPr/>
          <p:nvPr/>
        </p:nvSpPr>
        <p:spPr>
          <a:xfrm>
            <a:off x="8079288" y="2749463"/>
            <a:ext cx="519830" cy="682669"/>
          </a:xfrm>
          <a:custGeom>
            <a:avLst/>
            <a:gdLst>
              <a:gd name="connsiteX0" fmla="*/ 501041 w 519830"/>
              <a:gd name="connsiteY0" fmla="*/ 0 h 682669"/>
              <a:gd name="connsiteX1" fmla="*/ 281835 w 519830"/>
              <a:gd name="connsiteY1" fmla="*/ 81419 h 682669"/>
              <a:gd name="connsiteX2" fmla="*/ 0 w 519830"/>
              <a:gd name="connsiteY2" fmla="*/ 194153 h 682669"/>
              <a:gd name="connsiteX3" fmla="*/ 281835 w 519830"/>
              <a:gd name="connsiteY3" fmla="*/ 369518 h 682669"/>
              <a:gd name="connsiteX4" fmla="*/ 382044 w 519830"/>
              <a:gd name="connsiteY4" fmla="*/ 551145 h 682669"/>
              <a:gd name="connsiteX5" fmla="*/ 519830 w 519830"/>
              <a:gd name="connsiteY5" fmla="*/ 682669 h 68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30" h="682669">
                <a:moveTo>
                  <a:pt x="501041" y="0"/>
                </a:moveTo>
                <a:lnTo>
                  <a:pt x="281835" y="81419"/>
                </a:lnTo>
                <a:cubicBezTo>
                  <a:pt x="198328" y="113778"/>
                  <a:pt x="0" y="146137"/>
                  <a:pt x="0" y="194153"/>
                </a:cubicBezTo>
                <a:cubicBezTo>
                  <a:pt x="0" y="242169"/>
                  <a:pt x="218161" y="310020"/>
                  <a:pt x="281835" y="369518"/>
                </a:cubicBezTo>
                <a:cubicBezTo>
                  <a:pt x="345509" y="429016"/>
                  <a:pt x="342378" y="498953"/>
                  <a:pt x="382044" y="551145"/>
                </a:cubicBezTo>
                <a:cubicBezTo>
                  <a:pt x="421710" y="603337"/>
                  <a:pt x="470770" y="643003"/>
                  <a:pt x="519830" y="682669"/>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Freeform: Shape 119">
            <a:extLst>
              <a:ext uri="{FF2B5EF4-FFF2-40B4-BE49-F238E27FC236}">
                <a16:creationId xmlns:a16="http://schemas.microsoft.com/office/drawing/2014/main" id="{29F7FAE0-EAB8-A6DF-A8E2-A7D3A9DFAA70}"/>
              </a:ext>
            </a:extLst>
          </p:cNvPr>
          <p:cNvSpPr/>
          <p:nvPr/>
        </p:nvSpPr>
        <p:spPr>
          <a:xfrm>
            <a:off x="7983620" y="1828800"/>
            <a:ext cx="602972" cy="851770"/>
          </a:xfrm>
          <a:custGeom>
            <a:avLst/>
            <a:gdLst>
              <a:gd name="connsiteX0" fmla="*/ 577920 w 602972"/>
              <a:gd name="connsiteY0" fmla="*/ 851770 h 851770"/>
              <a:gd name="connsiteX1" fmla="*/ 358714 w 602972"/>
              <a:gd name="connsiteY1" fmla="*/ 626301 h 851770"/>
              <a:gd name="connsiteX2" fmla="*/ 139509 w 602972"/>
              <a:gd name="connsiteY2" fmla="*/ 463463 h 851770"/>
              <a:gd name="connsiteX3" fmla="*/ 1722 w 602972"/>
              <a:gd name="connsiteY3" fmla="*/ 263047 h 851770"/>
              <a:gd name="connsiteX4" fmla="*/ 89405 w 602972"/>
              <a:gd name="connsiteY4" fmla="*/ 87682 h 851770"/>
              <a:gd name="connsiteX5" fmla="*/ 452659 w 602972"/>
              <a:gd name="connsiteY5" fmla="*/ 31315 h 851770"/>
              <a:gd name="connsiteX6" fmla="*/ 602972 w 602972"/>
              <a:gd name="connsiteY6" fmla="*/ 0 h 8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72" h="851770">
                <a:moveTo>
                  <a:pt x="577920" y="851770"/>
                </a:moveTo>
                <a:cubicBezTo>
                  <a:pt x="504851" y="771394"/>
                  <a:pt x="431782" y="691019"/>
                  <a:pt x="358714" y="626301"/>
                </a:cubicBezTo>
                <a:cubicBezTo>
                  <a:pt x="285645" y="561583"/>
                  <a:pt x="199008" y="524005"/>
                  <a:pt x="139509" y="463463"/>
                </a:cubicBezTo>
                <a:cubicBezTo>
                  <a:pt x="80010" y="402921"/>
                  <a:pt x="10073" y="325677"/>
                  <a:pt x="1722" y="263047"/>
                </a:cubicBezTo>
                <a:cubicBezTo>
                  <a:pt x="-6629" y="200417"/>
                  <a:pt x="14249" y="126304"/>
                  <a:pt x="89405" y="87682"/>
                </a:cubicBezTo>
                <a:cubicBezTo>
                  <a:pt x="164561" y="49060"/>
                  <a:pt x="367065" y="45929"/>
                  <a:pt x="452659" y="31315"/>
                </a:cubicBezTo>
                <a:cubicBezTo>
                  <a:pt x="538253" y="16701"/>
                  <a:pt x="570612" y="8350"/>
                  <a:pt x="602972"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Freeform: Shape 120">
            <a:extLst>
              <a:ext uri="{FF2B5EF4-FFF2-40B4-BE49-F238E27FC236}">
                <a16:creationId xmlns:a16="http://schemas.microsoft.com/office/drawing/2014/main" id="{55FE29F2-0107-A59C-95F4-C0A3863490B9}"/>
              </a:ext>
            </a:extLst>
          </p:cNvPr>
          <p:cNvSpPr/>
          <p:nvPr/>
        </p:nvSpPr>
        <p:spPr>
          <a:xfrm>
            <a:off x="8348597" y="3588707"/>
            <a:ext cx="776614" cy="440964"/>
          </a:xfrm>
          <a:custGeom>
            <a:avLst/>
            <a:gdLst>
              <a:gd name="connsiteX0" fmla="*/ 0 w 776614"/>
              <a:gd name="connsiteY0" fmla="*/ 12526 h 440964"/>
              <a:gd name="connsiteX1" fmla="*/ 106471 w 776614"/>
              <a:gd name="connsiteY1" fmla="*/ 162838 h 440964"/>
              <a:gd name="connsiteX2" fmla="*/ 263047 w 776614"/>
              <a:gd name="connsiteY2" fmla="*/ 356992 h 440964"/>
              <a:gd name="connsiteX3" fmla="*/ 450937 w 776614"/>
              <a:gd name="connsiteY3" fmla="*/ 419622 h 440964"/>
              <a:gd name="connsiteX4" fmla="*/ 776614 w 776614"/>
              <a:gd name="connsiteY4" fmla="*/ 0 h 44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6614" h="440964">
                <a:moveTo>
                  <a:pt x="0" y="12526"/>
                </a:moveTo>
                <a:cubicBezTo>
                  <a:pt x="31315" y="58976"/>
                  <a:pt x="62630" y="105427"/>
                  <a:pt x="106471" y="162838"/>
                </a:cubicBezTo>
                <a:cubicBezTo>
                  <a:pt x="150312" y="220249"/>
                  <a:pt x="205636" y="314195"/>
                  <a:pt x="263047" y="356992"/>
                </a:cubicBezTo>
                <a:cubicBezTo>
                  <a:pt x="320458" y="399789"/>
                  <a:pt x="365343" y="479121"/>
                  <a:pt x="450937" y="419622"/>
                </a:cubicBezTo>
                <a:cubicBezTo>
                  <a:pt x="536531" y="360123"/>
                  <a:pt x="656572" y="180061"/>
                  <a:pt x="776614" y="0"/>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807985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215B-465E-411C-996A-D5DBE94AD630}"/>
              </a:ext>
            </a:extLst>
          </p:cNvPr>
          <p:cNvSpPr>
            <a:spLocks noGrp="1"/>
          </p:cNvSpPr>
          <p:nvPr>
            <p:ph type="title"/>
          </p:nvPr>
        </p:nvSpPr>
        <p:spPr/>
        <p:txBody>
          <a:bodyPr/>
          <a:lstStyle/>
          <a:p>
            <a:r>
              <a:rPr lang="nb-NO" dirty="0"/>
              <a:t>Bias \ </a:t>
            </a:r>
            <a:r>
              <a:rPr lang="nb-NO" dirty="0" err="1"/>
              <a:t>Variance</a:t>
            </a:r>
            <a:endParaRPr lang="nb-NO" dirty="0"/>
          </a:p>
        </p:txBody>
      </p:sp>
      <p:sp>
        <p:nvSpPr>
          <p:cNvPr id="3" name="Content Placeholder 2">
            <a:extLst>
              <a:ext uri="{FF2B5EF4-FFF2-40B4-BE49-F238E27FC236}">
                <a16:creationId xmlns:a16="http://schemas.microsoft.com/office/drawing/2014/main" id="{0A5B3EAA-7F3C-F55D-2E96-977B6BD3052F}"/>
              </a:ext>
            </a:extLst>
          </p:cNvPr>
          <p:cNvSpPr>
            <a:spLocks noGrp="1"/>
          </p:cNvSpPr>
          <p:nvPr>
            <p:ph sz="half" idx="1"/>
          </p:nvPr>
        </p:nvSpPr>
        <p:spPr/>
        <p:txBody>
          <a:bodyPr/>
          <a:lstStyle/>
          <a:p>
            <a:r>
              <a:rPr lang="nb-NO" dirty="0"/>
              <a:t>Linear: </a:t>
            </a:r>
            <a:r>
              <a:rPr lang="nb-NO" dirty="0" err="1"/>
              <a:t>Higher</a:t>
            </a:r>
            <a:r>
              <a:rPr lang="nb-NO" dirty="0"/>
              <a:t> bias, </a:t>
            </a:r>
            <a:r>
              <a:rPr lang="nb-NO" dirty="0" err="1"/>
              <a:t>lower</a:t>
            </a:r>
            <a:r>
              <a:rPr lang="nb-NO" dirty="0"/>
              <a:t> </a:t>
            </a:r>
            <a:r>
              <a:rPr lang="nb-NO" dirty="0" err="1"/>
              <a:t>variance</a:t>
            </a:r>
            <a:endParaRPr lang="nb-NO" dirty="0"/>
          </a:p>
          <a:p>
            <a:endParaRPr lang="nb-NO" dirty="0"/>
          </a:p>
          <a:p>
            <a:r>
              <a:rPr lang="nb-NO" dirty="0" err="1"/>
              <a:t>Quadratic</a:t>
            </a:r>
            <a:r>
              <a:rPr lang="nb-NO" dirty="0"/>
              <a:t> </a:t>
            </a:r>
            <a:r>
              <a:rPr lang="nb-NO" dirty="0" err="1"/>
              <a:t>can</a:t>
            </a:r>
            <a:r>
              <a:rPr lang="nb-NO" dirty="0"/>
              <a:t> have </a:t>
            </a:r>
            <a:r>
              <a:rPr lang="nb-NO" dirty="0" err="1"/>
              <a:t>high</a:t>
            </a:r>
            <a:r>
              <a:rPr lang="nb-NO" dirty="0"/>
              <a:t> </a:t>
            </a:r>
            <a:r>
              <a:rPr lang="nb-NO" dirty="0" err="1"/>
              <a:t>variance</a:t>
            </a:r>
            <a:endParaRPr lang="nb-NO" dirty="0"/>
          </a:p>
          <a:p>
            <a:endParaRPr lang="nb-NO" dirty="0"/>
          </a:p>
          <a:p>
            <a:r>
              <a:rPr lang="nb-NO" dirty="0"/>
              <a:t>Non </a:t>
            </a:r>
            <a:r>
              <a:rPr lang="nb-NO" dirty="0" err="1"/>
              <a:t>parametric</a:t>
            </a:r>
            <a:r>
              <a:rPr lang="nb-NO" dirty="0"/>
              <a:t>; </a:t>
            </a:r>
            <a:r>
              <a:rPr lang="nb-NO" dirty="0" err="1"/>
              <a:t>lower</a:t>
            </a:r>
            <a:r>
              <a:rPr lang="nb-NO" dirty="0"/>
              <a:t> bias, </a:t>
            </a:r>
            <a:r>
              <a:rPr lang="nb-NO" dirty="0" err="1"/>
              <a:t>can</a:t>
            </a:r>
            <a:r>
              <a:rPr lang="nb-NO" dirty="0"/>
              <a:t> have </a:t>
            </a:r>
            <a:r>
              <a:rPr lang="nb-NO" dirty="0" err="1"/>
              <a:t>higher</a:t>
            </a:r>
            <a:r>
              <a:rPr lang="nb-NO" dirty="0"/>
              <a:t> bias</a:t>
            </a:r>
          </a:p>
        </p:txBody>
      </p:sp>
      <p:sp>
        <p:nvSpPr>
          <p:cNvPr id="4" name="Content Placeholder 3">
            <a:extLst>
              <a:ext uri="{FF2B5EF4-FFF2-40B4-BE49-F238E27FC236}">
                <a16:creationId xmlns:a16="http://schemas.microsoft.com/office/drawing/2014/main" id="{C13592F4-865B-B46F-6E13-F5D483B93CE9}"/>
              </a:ext>
            </a:extLst>
          </p:cNvPr>
          <p:cNvSpPr>
            <a:spLocks noGrp="1"/>
          </p:cNvSpPr>
          <p:nvPr>
            <p:ph sz="half" idx="2"/>
          </p:nvPr>
        </p:nvSpPr>
        <p:spPr/>
        <p:txBody>
          <a:bodyPr/>
          <a:lstStyle/>
          <a:p>
            <a:endParaRPr lang="nb-NO"/>
          </a:p>
        </p:txBody>
      </p:sp>
      <p:sp>
        <p:nvSpPr>
          <p:cNvPr id="5" name="Slide Number Placeholder 4">
            <a:extLst>
              <a:ext uri="{FF2B5EF4-FFF2-40B4-BE49-F238E27FC236}">
                <a16:creationId xmlns:a16="http://schemas.microsoft.com/office/drawing/2014/main" id="{8AB65E03-3A9B-626B-7F2A-6EBDCAB33FA8}"/>
              </a:ext>
            </a:extLst>
          </p:cNvPr>
          <p:cNvSpPr>
            <a:spLocks noGrp="1"/>
          </p:cNvSpPr>
          <p:nvPr>
            <p:ph type="sldNum" sz="quarter" idx="12"/>
          </p:nvPr>
        </p:nvSpPr>
        <p:spPr/>
        <p:txBody>
          <a:bodyPr/>
          <a:lstStyle/>
          <a:p>
            <a:fld id="{5D1E5300-FC0F-4317-A193-EF6CE9E6F7B5}" type="slidenum">
              <a:rPr lang="en-GB" smtClean="0"/>
              <a:pPr/>
              <a:t>131</a:t>
            </a:fld>
            <a:r>
              <a:rPr lang="en-GB"/>
              <a:t>  |  </a:t>
            </a:r>
            <a:endParaRPr lang="en-GB" noProof="0" dirty="0"/>
          </a:p>
        </p:txBody>
      </p:sp>
    </p:spTree>
    <p:extLst>
      <p:ext uri="{BB962C8B-B14F-4D97-AF65-F5344CB8AC3E}">
        <p14:creationId xmlns:p14="http://schemas.microsoft.com/office/powerpoint/2010/main" val="7703382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56BF6-D645-7DD0-1922-329C923DD0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2283B0F-69CC-F79B-1134-96C13D00305F}"/>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Discriminant</a:t>
            </a:r>
            <a:r>
              <a:rPr lang="nb-NO" dirty="0"/>
              <a:t> </a:t>
            </a:r>
            <a:r>
              <a:rPr lang="nb-NO" dirty="0" err="1"/>
              <a:t>analysis</a:t>
            </a:r>
            <a:r>
              <a:rPr lang="nb-NO" dirty="0"/>
              <a:t>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7C950FEA-04C7-62DF-4B80-928383AE862A}"/>
              </a:ext>
            </a:extLst>
          </p:cNvPr>
          <p:cNvSpPr/>
          <p:nvPr/>
        </p:nvSpPr>
        <p:spPr>
          <a:xfrm rot="5400000">
            <a:off x="4356196" y="2254698"/>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1409697D-D166-7488-A689-46F7CE399B71}"/>
              </a:ext>
            </a:extLst>
          </p:cNvPr>
          <p:cNvSpPr/>
          <p:nvPr/>
        </p:nvSpPr>
        <p:spPr>
          <a:xfrm rot="5400000">
            <a:off x="4302148" y="3391790"/>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3294C861-2CC3-2A78-48D8-A0F991BB3388}"/>
              </a:ext>
            </a:extLst>
          </p:cNvPr>
          <p:cNvSpPr/>
          <p:nvPr/>
        </p:nvSpPr>
        <p:spPr>
          <a:xfrm rot="5400000">
            <a:off x="4199620" y="289339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0B6BA3E4-D370-DFF9-F315-338FA1B9C896}"/>
              </a:ext>
            </a:extLst>
          </p:cNvPr>
          <p:cNvSpPr txBox="1"/>
          <p:nvPr/>
        </p:nvSpPr>
        <p:spPr>
          <a:xfrm>
            <a:off x="6841067" y="1700299"/>
            <a:ext cx="4912285" cy="3170099"/>
          </a:xfrm>
          <a:prstGeom prst="rect">
            <a:avLst/>
          </a:prstGeom>
          <a:noFill/>
        </p:spPr>
        <p:txBody>
          <a:bodyPr wrap="square">
            <a:spAutoFit/>
          </a:bodyPr>
          <a:lstStyle/>
          <a:p>
            <a:r>
              <a:rPr lang="en-US" sz="1000" b="1" i="1" dirty="0">
                <a:solidFill>
                  <a:srgbClr val="222832"/>
                </a:solidFill>
                <a:effectLst/>
                <a:latin typeface="SFMono-Regular"/>
              </a:rPr>
              <a:t>class </a:t>
            </a:r>
            <a:r>
              <a:rPr lang="en-US" sz="1000" b="1" i="0" dirty="0" err="1">
                <a:solidFill>
                  <a:srgbClr val="222832"/>
                </a:solidFill>
                <a:effectLst/>
                <a:latin typeface="SFMono-Regular"/>
              </a:rPr>
              <a:t>sklearn.discriminant_analysis.</a:t>
            </a:r>
            <a:r>
              <a:rPr lang="en-US" sz="1000" b="1" i="0" dirty="0" err="1">
                <a:effectLst/>
                <a:latin typeface="SFMono-Regular"/>
              </a:rPr>
              <a:t>LinearDiscriminantAnalysis</a:t>
            </a:r>
            <a:r>
              <a:rPr lang="en-US" sz="1000" b="1" i="0" dirty="0">
                <a:solidFill>
                  <a:srgbClr val="222832"/>
                </a:solidFill>
                <a:effectLst/>
                <a:latin typeface="SFMono-Regular"/>
              </a:rPr>
              <a:t>(</a:t>
            </a:r>
            <a:r>
              <a:rPr lang="en-US" sz="1000" b="1" i="1" dirty="0">
                <a:solidFill>
                  <a:srgbClr val="222832"/>
                </a:solidFill>
                <a:effectLst/>
                <a:latin typeface="SFMono-Regular"/>
              </a:rPr>
              <a:t>solver</a:t>
            </a:r>
            <a:r>
              <a:rPr lang="en-US" sz="1000" b="0" i="1" dirty="0">
                <a:solidFill>
                  <a:srgbClr val="222832"/>
                </a:solidFill>
                <a:effectLst/>
                <a:latin typeface="SFMono-Regular"/>
              </a:rPr>
              <a:t>='</a:t>
            </a:r>
            <a:r>
              <a:rPr lang="en-US" sz="1000" b="0" i="1" dirty="0" err="1">
                <a:solidFill>
                  <a:srgbClr val="222832"/>
                </a:solidFill>
                <a:effectLst/>
                <a:latin typeface="SFMono-Regular"/>
              </a:rPr>
              <a:t>svd</a:t>
            </a:r>
            <a:r>
              <a:rPr lang="en-US" sz="1000" b="0" i="1" dirty="0">
                <a:solidFill>
                  <a:srgbClr val="222832"/>
                </a:solidFill>
                <a:effectLst/>
                <a:latin typeface="SFMono-Regular"/>
              </a:rPr>
              <a:t>'</a:t>
            </a:r>
            <a:r>
              <a:rPr lang="en-US" sz="1000" b="1" i="0" dirty="0">
                <a:solidFill>
                  <a:srgbClr val="222832"/>
                </a:solidFill>
                <a:effectLst/>
                <a:latin typeface="SFMono-Regular"/>
              </a:rPr>
              <a:t>, </a:t>
            </a:r>
            <a:r>
              <a:rPr lang="en-US" sz="1000" b="1" i="1" dirty="0">
                <a:solidFill>
                  <a:srgbClr val="222832"/>
                </a:solidFill>
                <a:effectLst/>
                <a:latin typeface="SFMono-Regular"/>
              </a:rPr>
              <a:t>shrinkage</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a:solidFill>
                  <a:srgbClr val="222832"/>
                </a:solidFill>
                <a:effectLst/>
                <a:latin typeface="SFMono-Regular"/>
              </a:rPr>
              <a:t>priors</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err="1">
                <a:solidFill>
                  <a:srgbClr val="222832"/>
                </a:solidFill>
                <a:effectLst/>
                <a:latin typeface="SFMono-Regular"/>
              </a:rPr>
              <a:t>n_components</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err="1">
                <a:solidFill>
                  <a:srgbClr val="222832"/>
                </a:solidFill>
                <a:effectLst/>
                <a:latin typeface="SFMono-Regular"/>
              </a:rPr>
              <a:t>store_covariance</a:t>
            </a:r>
            <a:r>
              <a:rPr lang="en-US" sz="1000" b="0" i="1" dirty="0">
                <a:solidFill>
                  <a:srgbClr val="222832"/>
                </a:solidFill>
                <a:effectLst/>
                <a:latin typeface="SFMono-Regular"/>
              </a:rPr>
              <a:t>=False</a:t>
            </a:r>
            <a:r>
              <a:rPr lang="en-US" sz="1000" b="1" i="0" dirty="0">
                <a:solidFill>
                  <a:srgbClr val="222832"/>
                </a:solidFill>
                <a:effectLst/>
                <a:latin typeface="SFMono-Regular"/>
              </a:rPr>
              <a:t>, </a:t>
            </a:r>
            <a:r>
              <a:rPr lang="en-US" sz="1000" b="1" i="1" dirty="0" err="1">
                <a:solidFill>
                  <a:srgbClr val="222832"/>
                </a:solidFill>
                <a:effectLst/>
                <a:latin typeface="SFMono-Regular"/>
              </a:rPr>
              <a:t>tol</a:t>
            </a:r>
            <a:r>
              <a:rPr lang="en-US" sz="1000" b="0" i="1" dirty="0">
                <a:solidFill>
                  <a:srgbClr val="222832"/>
                </a:solidFill>
                <a:effectLst/>
                <a:latin typeface="SFMono-Regular"/>
              </a:rPr>
              <a:t>=0.0001</a:t>
            </a:r>
            <a:r>
              <a:rPr lang="en-US" sz="1000" b="1" i="0" dirty="0">
                <a:solidFill>
                  <a:srgbClr val="222832"/>
                </a:solidFill>
                <a:effectLst/>
                <a:latin typeface="SFMono-Regular"/>
              </a:rPr>
              <a:t>, </a:t>
            </a:r>
            <a:r>
              <a:rPr lang="en-US" sz="1000" b="1" i="1" dirty="0" err="1">
                <a:solidFill>
                  <a:srgbClr val="222832"/>
                </a:solidFill>
                <a:effectLst/>
                <a:latin typeface="SFMono-Regular"/>
              </a:rPr>
              <a:t>covariance_estimator</a:t>
            </a:r>
            <a:r>
              <a:rPr lang="en-US" sz="1000" b="0" i="1" dirty="0">
                <a:solidFill>
                  <a:srgbClr val="222832"/>
                </a:solidFill>
                <a:effectLst/>
                <a:latin typeface="SFMono-Regular"/>
              </a:rPr>
              <a:t>=None</a:t>
            </a:r>
            <a:r>
              <a:rPr lang="en-US" sz="1000" b="1" i="0" dirty="0">
                <a:solidFill>
                  <a:srgbClr val="222832"/>
                </a:solidFill>
                <a:effectLst/>
                <a:latin typeface="SFMono-Regular"/>
              </a:rPr>
              <a:t>)</a:t>
            </a:r>
            <a:br>
              <a:rPr lang="en-US" sz="1000" dirty="0"/>
            </a:br>
            <a:endParaRPr lang="en-US" sz="1000" dirty="0"/>
          </a:p>
          <a:p>
            <a:r>
              <a:rPr lang="nb-NO" sz="1000" b="1" dirty="0"/>
              <a:t>Docs:</a:t>
            </a:r>
          </a:p>
          <a:p>
            <a:r>
              <a:rPr lang="nb-NO" sz="1000" dirty="0" err="1">
                <a:hlinkClick r:id="rId2"/>
              </a:rPr>
              <a:t>LinearDiscriminantAnalysis</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sklearn.discriminant_analysis.</a:t>
            </a:r>
            <a:r>
              <a:rPr lang="nb-NO" sz="1000" b="1" i="0" dirty="0" err="1">
                <a:effectLst/>
                <a:latin typeface="SFMono-Regular"/>
              </a:rPr>
              <a:t>QuadraticDiscriminantAnalysis</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priors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reg_param</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store_covariance</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tol</a:t>
            </a:r>
            <a:r>
              <a:rPr lang="nb-NO" sz="1000" b="0" i="1" dirty="0">
                <a:solidFill>
                  <a:srgbClr val="222832"/>
                </a:solidFill>
                <a:effectLst/>
                <a:latin typeface="SFMono-Regular"/>
              </a:rPr>
              <a:t>=0.0001</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3"/>
              </a:rPr>
              <a:t>QuadraticDiscriminantAnalysis</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a:p>
            <a:endParaRPr lang="nb-NO"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sklearn.naive_bayes.</a:t>
            </a:r>
            <a:r>
              <a:rPr lang="nb-NO" sz="1000" b="1" i="0" dirty="0" err="1">
                <a:effectLst/>
                <a:latin typeface="SFMono-Regular"/>
              </a:rPr>
              <a:t>GaussianNB</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priors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var_smoothing</a:t>
            </a:r>
            <a:r>
              <a:rPr lang="nb-NO" sz="1000" b="0" i="1" dirty="0">
                <a:solidFill>
                  <a:srgbClr val="222832"/>
                </a:solidFill>
                <a:effectLst/>
                <a:latin typeface="SFMono-Regular"/>
              </a:rPr>
              <a:t>=1e-09</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4"/>
              </a:rPr>
              <a:t>GaussianNB</a:t>
            </a:r>
            <a:r>
              <a:rPr lang="nb-NO" sz="1000" dirty="0">
                <a:hlinkClick r:id="rId4"/>
              </a:rPr>
              <a:t> — </a:t>
            </a:r>
            <a:r>
              <a:rPr lang="nb-NO" sz="1000" dirty="0" err="1">
                <a:hlinkClick r:id="rId4"/>
              </a:rPr>
              <a:t>scikit-learn</a:t>
            </a:r>
            <a:r>
              <a:rPr lang="nb-NO" sz="1000" dirty="0">
                <a:hlinkClick r:id="rId4"/>
              </a:rPr>
              <a:t> 1.6.1 </a:t>
            </a:r>
            <a:r>
              <a:rPr lang="nb-NO" sz="1000" dirty="0" err="1">
                <a:hlinkClick r:id="rId4"/>
              </a:rPr>
              <a:t>documentation</a:t>
            </a:r>
            <a:endParaRPr lang="nb-NO" sz="1000" dirty="0"/>
          </a:p>
          <a:p>
            <a:endParaRPr lang="nb-NO" sz="1000" dirty="0"/>
          </a:p>
          <a:p>
            <a:endParaRPr lang="nb-NO" sz="1000" dirty="0"/>
          </a:p>
          <a:p>
            <a:endParaRPr lang="nb-NO" sz="1000" dirty="0"/>
          </a:p>
        </p:txBody>
      </p:sp>
      <p:sp>
        <p:nvSpPr>
          <p:cNvPr id="11" name="Rectangle 2">
            <a:extLst>
              <a:ext uri="{FF2B5EF4-FFF2-40B4-BE49-F238E27FC236}">
                <a16:creationId xmlns:a16="http://schemas.microsoft.com/office/drawing/2014/main" id="{77DBC291-1E06-31AB-ADA2-49F61EF99A0C}"/>
              </a:ext>
            </a:extLst>
          </p:cNvPr>
          <p:cNvSpPr>
            <a:spLocks noChangeArrowheads="1"/>
          </p:cNvSpPr>
          <p:nvPr/>
        </p:nvSpPr>
        <p:spPr bwMode="auto">
          <a:xfrm>
            <a:off x="695322" y="2545744"/>
            <a:ext cx="4781139" cy="120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sklearn.discriminant_analysis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QuadraticDiscriminantAnalysis</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numpy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as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np</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np</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array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3</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3</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np</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array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QuadraticDiscriminantAnalysis</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endParaRPr kumimoji="0" lang="nb-NO" altLang="nb-NO" sz="800" b="0" i="0" u="none" strike="noStrike" cap="none" normalizeH="0" baseline="0" dirty="0">
              <a:ln>
                <a:noFill/>
              </a:ln>
              <a:solidFill>
                <a:srgbClr val="204A87"/>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predict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0.8</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[1]</a:t>
            </a:r>
            <a:r>
              <a:rPr kumimoji="0" lang="nb-NO" altLang="nb-NO" sz="1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7115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F6AA8-244B-3D91-7967-214F9FEE8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572F7-A044-8E03-58B3-E412DCA33D82}"/>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2D0E5AF3-FF93-6BE1-E069-4ECC5BABF899}"/>
              </a:ext>
            </a:extLst>
          </p:cNvPr>
          <p:cNvSpPr>
            <a:spLocks noGrp="1"/>
          </p:cNvSpPr>
          <p:nvPr>
            <p:ph type="subTitle" idx="1"/>
          </p:nvPr>
        </p:nvSpPr>
        <p:spPr/>
        <p:txBody>
          <a:bodyPr/>
          <a:lstStyle/>
          <a:p>
            <a:r>
              <a:rPr lang="nb-NO" sz="2400" b="1" i="1" dirty="0"/>
              <a:t>Support </a:t>
            </a:r>
            <a:r>
              <a:rPr lang="nb-NO" sz="2400" b="1" i="1" dirty="0" err="1"/>
              <a:t>Vector</a:t>
            </a:r>
            <a:r>
              <a:rPr lang="nb-NO" sz="2400" b="1" i="1" dirty="0"/>
              <a:t> Machines</a:t>
            </a:r>
          </a:p>
          <a:p>
            <a:endParaRPr lang="nb-NO" dirty="0"/>
          </a:p>
        </p:txBody>
      </p:sp>
    </p:spTree>
    <p:extLst>
      <p:ext uri="{BB962C8B-B14F-4D97-AF65-F5344CB8AC3E}">
        <p14:creationId xmlns:p14="http://schemas.microsoft.com/office/powerpoint/2010/main" val="539327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86CB3-061E-1C2F-C573-BE8C8950401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4862F8-D395-BACD-A283-AB5178B53DCD}"/>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134</a:t>
            </a:fld>
            <a:r>
              <a:rPr lang="en-GB"/>
              <a:t>  |  </a:t>
            </a:r>
            <a:endParaRPr lang="en-GB" noProof="0"/>
          </a:p>
        </p:txBody>
      </p:sp>
      <p:sp>
        <p:nvSpPr>
          <p:cNvPr id="29703" name="Text Placeholder 2">
            <a:extLst>
              <a:ext uri="{FF2B5EF4-FFF2-40B4-BE49-F238E27FC236}">
                <a16:creationId xmlns:a16="http://schemas.microsoft.com/office/drawing/2014/main" id="{C0B1626F-32B2-9856-4962-B3E752454B0D}"/>
              </a:ext>
            </a:extLst>
          </p:cNvPr>
          <p:cNvSpPr>
            <a:spLocks noGrp="1"/>
          </p:cNvSpPr>
          <p:nvPr>
            <p:ph type="body" sz="quarter" idx="14"/>
          </p:nvPr>
        </p:nvSpPr>
        <p:spPr>
          <a:xfrm>
            <a:off x="695325" y="2349500"/>
            <a:ext cx="3420676" cy="3779838"/>
          </a:xfrm>
        </p:spPr>
        <p:txBody>
          <a:bodyPr/>
          <a:lstStyle/>
          <a:p>
            <a:r>
              <a:rPr lang="en-US" dirty="0"/>
              <a:t>Hinge loss </a:t>
            </a:r>
          </a:p>
          <a:p>
            <a:r>
              <a:rPr lang="en-US" dirty="0"/>
              <a:t>Linearly separable case</a:t>
            </a:r>
          </a:p>
          <a:p>
            <a:r>
              <a:rPr lang="en-US" dirty="0"/>
              <a:t>Non-linear extensions</a:t>
            </a:r>
          </a:p>
        </p:txBody>
      </p:sp>
      <p:sp>
        <p:nvSpPr>
          <p:cNvPr id="29705" name="Title 3">
            <a:extLst>
              <a:ext uri="{FF2B5EF4-FFF2-40B4-BE49-F238E27FC236}">
                <a16:creationId xmlns:a16="http://schemas.microsoft.com/office/drawing/2014/main" id="{922BF819-F175-C6AA-41C1-4737DB73DBD4}"/>
              </a:ext>
            </a:extLst>
          </p:cNvPr>
          <p:cNvSpPr>
            <a:spLocks noGrp="1"/>
          </p:cNvSpPr>
          <p:nvPr>
            <p:ph type="title"/>
          </p:nvPr>
        </p:nvSpPr>
        <p:spPr>
          <a:xfrm>
            <a:off x="695325" y="910801"/>
            <a:ext cx="3420676" cy="1079038"/>
          </a:xfrm>
        </p:spPr>
        <p:txBody>
          <a:bodyPr/>
          <a:lstStyle/>
          <a:p>
            <a:r>
              <a:rPr lang="nb-NO" sz="2400" b="1" i="1" dirty="0"/>
              <a:t>Support </a:t>
            </a:r>
            <a:r>
              <a:rPr lang="nb-NO" sz="2400" b="1" i="1" dirty="0" err="1"/>
              <a:t>Vector</a:t>
            </a:r>
            <a:r>
              <a:rPr lang="nb-NO" sz="2400" b="1" i="1" dirty="0"/>
              <a:t> Machines</a:t>
            </a:r>
            <a:br>
              <a:rPr lang="nb-NO" sz="2400" b="1" i="1" dirty="0"/>
            </a:br>
            <a:endParaRPr lang="en-US" dirty="0"/>
          </a:p>
        </p:txBody>
      </p:sp>
      <p:pic>
        <p:nvPicPr>
          <p:cNvPr id="29698" name="Picture 2" descr="What it is like working as tech support [Comic] | dotTech">
            <a:extLst>
              <a:ext uri="{FF2B5EF4-FFF2-40B4-BE49-F238E27FC236}">
                <a16:creationId xmlns:a16="http://schemas.microsoft.com/office/drawing/2014/main" id="{C5863D49-A97B-B2E6-4A53-250D30B807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32032" y="1089025"/>
            <a:ext cx="4628497" cy="5030976"/>
          </a:xfrm>
          <a:prstGeom prst="rect">
            <a:avLst/>
          </a:prstGeom>
          <a:solidFill>
            <a:srgbClr val="FFFFFF"/>
          </a:solidFill>
        </p:spPr>
      </p:pic>
    </p:spTree>
    <p:extLst>
      <p:ext uri="{BB962C8B-B14F-4D97-AF65-F5344CB8AC3E}">
        <p14:creationId xmlns:p14="http://schemas.microsoft.com/office/powerpoint/2010/main" val="8150961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D963D-9F11-C9E8-BF58-051A32BBB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C828-F10F-8192-0130-5D16F6F94216}"/>
              </a:ext>
            </a:extLst>
          </p:cNvPr>
          <p:cNvSpPr>
            <a:spLocks noGrp="1"/>
          </p:cNvSpPr>
          <p:nvPr>
            <p:ph type="title"/>
          </p:nvPr>
        </p:nvSpPr>
        <p:spPr/>
        <p:txBody>
          <a:bodyPr/>
          <a:lstStyle/>
          <a:p>
            <a:r>
              <a:rPr lang="nb-NO" dirty="0"/>
              <a:t>From </a:t>
            </a:r>
            <a:r>
              <a:rPr lang="nb-NO" dirty="0" err="1"/>
              <a:t>logistic</a:t>
            </a:r>
            <a:r>
              <a:rPr lang="nb-NO" dirty="0"/>
              <a:t> </a:t>
            </a:r>
            <a:r>
              <a:rPr lang="nb-NO" dirty="0" err="1"/>
              <a:t>regression</a:t>
            </a:r>
            <a:r>
              <a:rPr lang="nb-NO" dirty="0"/>
              <a:t> to Support </a:t>
            </a:r>
            <a:r>
              <a:rPr lang="nb-NO" dirty="0" err="1"/>
              <a:t>Vector</a:t>
            </a:r>
            <a:r>
              <a:rPr lang="nb-NO" dirty="0"/>
              <a:t> Machines</a:t>
            </a:r>
          </a:p>
        </p:txBody>
      </p:sp>
      <p:sp>
        <p:nvSpPr>
          <p:cNvPr id="5" name="Slide Number Placeholder 4">
            <a:extLst>
              <a:ext uri="{FF2B5EF4-FFF2-40B4-BE49-F238E27FC236}">
                <a16:creationId xmlns:a16="http://schemas.microsoft.com/office/drawing/2014/main" id="{BFC5F525-5CB2-BD25-A126-C6CFE6FBDBB1}"/>
              </a:ext>
            </a:extLst>
          </p:cNvPr>
          <p:cNvSpPr>
            <a:spLocks noGrp="1"/>
          </p:cNvSpPr>
          <p:nvPr>
            <p:ph type="sldNum" sz="quarter" idx="12"/>
          </p:nvPr>
        </p:nvSpPr>
        <p:spPr/>
        <p:txBody>
          <a:bodyPr/>
          <a:lstStyle/>
          <a:p>
            <a:fld id="{5D1E5300-FC0F-4317-A193-EF6CE9E6F7B5}" type="slidenum">
              <a:rPr lang="en-GB" smtClean="0"/>
              <a:pPr/>
              <a:t>135</a:t>
            </a:fld>
            <a:r>
              <a:rPr lang="en-GB"/>
              <a:t>  |  </a:t>
            </a:r>
            <a:endParaRPr lang="en-GB" noProof="0" dirty="0"/>
          </a:p>
        </p:txBody>
      </p:sp>
      <p:cxnSp>
        <p:nvCxnSpPr>
          <p:cNvPr id="7" name="Straight Arrow Connector 6">
            <a:extLst>
              <a:ext uri="{FF2B5EF4-FFF2-40B4-BE49-F238E27FC236}">
                <a16:creationId xmlns:a16="http://schemas.microsoft.com/office/drawing/2014/main" id="{8B702ABB-8ACA-4532-C765-4CCACE9983AB}"/>
              </a:ext>
            </a:extLst>
          </p:cNvPr>
          <p:cNvCxnSpPr>
            <a:cxnSpLocks/>
          </p:cNvCxnSpPr>
          <p:nvPr/>
        </p:nvCxnSpPr>
        <p:spPr>
          <a:xfrm>
            <a:off x="1455312" y="5085800"/>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718BB7-BFFF-279A-3F81-038F6B266386}"/>
              </a:ext>
            </a:extLst>
          </p:cNvPr>
          <p:cNvCxnSpPr/>
          <p:nvPr/>
        </p:nvCxnSpPr>
        <p:spPr>
          <a:xfrm flipV="1">
            <a:off x="3110509" y="2517820"/>
            <a:ext cx="0" cy="2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6FCAC7E-FA7B-ED96-D00E-8B66D34212BC}"/>
              </a:ext>
            </a:extLst>
          </p:cNvPr>
          <p:cNvCxnSpPr>
            <a:cxnSpLocks/>
          </p:cNvCxnSpPr>
          <p:nvPr/>
        </p:nvCxnSpPr>
        <p:spPr>
          <a:xfrm>
            <a:off x="1455312" y="3011588"/>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293DAD9-EB38-36D3-CD71-60F09A63AB70}"/>
              </a:ext>
            </a:extLst>
          </p:cNvPr>
          <p:cNvSpPr/>
          <p:nvPr/>
        </p:nvSpPr>
        <p:spPr>
          <a:xfrm>
            <a:off x="15197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826658C0-226E-AE4F-68EF-269102DCBCAB}"/>
              </a:ext>
            </a:extLst>
          </p:cNvPr>
          <p:cNvSpPr/>
          <p:nvPr/>
        </p:nvSpPr>
        <p:spPr>
          <a:xfrm>
            <a:off x="16721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97718A9B-7EB0-0BA5-0FE1-38D41EEEEB04}"/>
              </a:ext>
            </a:extLst>
          </p:cNvPr>
          <p:cNvSpPr/>
          <p:nvPr/>
        </p:nvSpPr>
        <p:spPr>
          <a:xfrm>
            <a:off x="1837385"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068FD3CD-DC18-1DFC-73E7-2299CE7DC881}"/>
              </a:ext>
            </a:extLst>
          </p:cNvPr>
          <p:cNvSpPr/>
          <p:nvPr/>
        </p:nvSpPr>
        <p:spPr>
          <a:xfrm>
            <a:off x="2105692"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2AA415CE-EEF3-3E63-15EB-2FB571F96AE0}"/>
              </a:ext>
            </a:extLst>
          </p:cNvPr>
          <p:cNvSpPr/>
          <p:nvPr/>
        </p:nvSpPr>
        <p:spPr>
          <a:xfrm>
            <a:off x="2290288"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378F065C-4793-2863-4E79-1A896E906283}"/>
              </a:ext>
            </a:extLst>
          </p:cNvPr>
          <p:cNvSpPr/>
          <p:nvPr/>
        </p:nvSpPr>
        <p:spPr>
          <a:xfrm>
            <a:off x="280973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444F5331-4C14-5DA4-36D0-06D980CB823B}"/>
              </a:ext>
            </a:extLst>
          </p:cNvPr>
          <p:cNvSpPr/>
          <p:nvPr/>
        </p:nvSpPr>
        <p:spPr>
          <a:xfrm>
            <a:off x="3206831"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693E6C1A-5C94-4B4C-98D7-541CFAB9FD5D}"/>
              </a:ext>
            </a:extLst>
          </p:cNvPr>
          <p:cNvSpPr/>
          <p:nvPr/>
        </p:nvSpPr>
        <p:spPr>
          <a:xfrm>
            <a:off x="356529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0A4E826B-47B8-8024-BB83-A165FEEB9C72}"/>
              </a:ext>
            </a:extLst>
          </p:cNvPr>
          <p:cNvSpPr/>
          <p:nvPr/>
        </p:nvSpPr>
        <p:spPr>
          <a:xfrm>
            <a:off x="318217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52CF163A-5A3B-BE89-FC94-4BFD0F20BD0D}"/>
              </a:ext>
            </a:extLst>
          </p:cNvPr>
          <p:cNvSpPr/>
          <p:nvPr/>
        </p:nvSpPr>
        <p:spPr>
          <a:xfrm>
            <a:off x="33642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381DEAC9-218F-F225-8C56-EDAFE19F21AC}"/>
              </a:ext>
            </a:extLst>
          </p:cNvPr>
          <p:cNvSpPr/>
          <p:nvPr/>
        </p:nvSpPr>
        <p:spPr>
          <a:xfrm>
            <a:off x="35166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F60BCE57-D9F7-54FE-FEF6-E56D6DFE0D3D}"/>
              </a:ext>
            </a:extLst>
          </p:cNvPr>
          <p:cNvSpPr/>
          <p:nvPr/>
        </p:nvSpPr>
        <p:spPr>
          <a:xfrm>
            <a:off x="3655560"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58B4D110-39C0-DB91-B85D-EB9FC66521BA}"/>
              </a:ext>
            </a:extLst>
          </p:cNvPr>
          <p:cNvSpPr/>
          <p:nvPr/>
        </p:nvSpPr>
        <p:spPr>
          <a:xfrm>
            <a:off x="379451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F70E9E0D-18E0-A577-06D5-232B072FDBA1}"/>
              </a:ext>
            </a:extLst>
          </p:cNvPr>
          <p:cNvSpPr/>
          <p:nvPr/>
        </p:nvSpPr>
        <p:spPr>
          <a:xfrm>
            <a:off x="3866227"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070CDA04-C538-E770-DE9B-2BF1EBA0E618}"/>
              </a:ext>
            </a:extLst>
          </p:cNvPr>
          <p:cNvSpPr/>
          <p:nvPr/>
        </p:nvSpPr>
        <p:spPr>
          <a:xfrm>
            <a:off x="4072416"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8B525359-08ED-3A9A-E41B-0154585D3701}"/>
              </a:ext>
            </a:extLst>
          </p:cNvPr>
          <p:cNvSpPr/>
          <p:nvPr/>
        </p:nvSpPr>
        <p:spPr>
          <a:xfrm>
            <a:off x="4278605"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9" name="Straight Connector 28">
            <a:extLst>
              <a:ext uri="{FF2B5EF4-FFF2-40B4-BE49-F238E27FC236}">
                <a16:creationId xmlns:a16="http://schemas.microsoft.com/office/drawing/2014/main" id="{2BD0071C-91CB-9D0B-6BA4-795C9950430E}"/>
              </a:ext>
            </a:extLst>
          </p:cNvPr>
          <p:cNvCxnSpPr>
            <a:cxnSpLocks/>
          </p:cNvCxnSpPr>
          <p:nvPr/>
        </p:nvCxnSpPr>
        <p:spPr>
          <a:xfrm>
            <a:off x="1455312" y="4048694"/>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277813D-C36D-1636-FACD-E1D3E6BB2502}"/>
              </a:ext>
            </a:extLst>
          </p:cNvPr>
          <p:cNvSpPr/>
          <p:nvPr/>
        </p:nvSpPr>
        <p:spPr>
          <a:xfrm>
            <a:off x="21494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7013265A-93A6-C7D9-134F-3DD7B21F4626}"/>
              </a:ext>
            </a:extLst>
          </p:cNvPr>
          <p:cNvSpPr/>
          <p:nvPr/>
        </p:nvSpPr>
        <p:spPr>
          <a:xfrm>
            <a:off x="23018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C6011B1D-18DD-750E-EDFF-418FCC5214AD}"/>
              </a:ext>
            </a:extLst>
          </p:cNvPr>
          <p:cNvSpPr/>
          <p:nvPr/>
        </p:nvSpPr>
        <p:spPr>
          <a:xfrm>
            <a:off x="2467161"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A72C4E1F-2260-4B69-CF9E-5D9F5408F1E0}"/>
              </a:ext>
            </a:extLst>
          </p:cNvPr>
          <p:cNvSpPr/>
          <p:nvPr/>
        </p:nvSpPr>
        <p:spPr>
          <a:xfrm>
            <a:off x="2735468"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03ED89AA-BD19-F5D8-CEF7-A474647B42A8}"/>
              </a:ext>
            </a:extLst>
          </p:cNvPr>
          <p:cNvSpPr/>
          <p:nvPr/>
        </p:nvSpPr>
        <p:spPr>
          <a:xfrm>
            <a:off x="2920064"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TextBox 36">
            <a:extLst>
              <a:ext uri="{FF2B5EF4-FFF2-40B4-BE49-F238E27FC236}">
                <a16:creationId xmlns:a16="http://schemas.microsoft.com/office/drawing/2014/main" id="{5B6E7D7E-2FA3-783E-DBA5-2494BD45CE69}"/>
              </a:ext>
            </a:extLst>
          </p:cNvPr>
          <p:cNvSpPr txBox="1"/>
          <p:nvPr/>
        </p:nvSpPr>
        <p:spPr>
          <a:xfrm>
            <a:off x="2803712" y="2734589"/>
            <a:ext cx="251992" cy="276999"/>
          </a:xfrm>
          <a:prstGeom prst="rect">
            <a:avLst/>
          </a:prstGeom>
          <a:noFill/>
        </p:spPr>
        <p:txBody>
          <a:bodyPr wrap="none" rtlCol="0">
            <a:spAutoFit/>
          </a:bodyPr>
          <a:lstStyle/>
          <a:p>
            <a:r>
              <a:rPr lang="nb-NO" sz="1200" dirty="0"/>
              <a:t>1</a:t>
            </a:r>
          </a:p>
        </p:txBody>
      </p:sp>
      <p:sp>
        <p:nvSpPr>
          <p:cNvPr id="38" name="TextBox 37">
            <a:extLst>
              <a:ext uri="{FF2B5EF4-FFF2-40B4-BE49-F238E27FC236}">
                <a16:creationId xmlns:a16="http://schemas.microsoft.com/office/drawing/2014/main" id="{71ECB9E9-3E6D-8F3E-EAD8-08E3BC903774}"/>
              </a:ext>
            </a:extLst>
          </p:cNvPr>
          <p:cNvSpPr txBox="1"/>
          <p:nvPr/>
        </p:nvSpPr>
        <p:spPr>
          <a:xfrm>
            <a:off x="2832322" y="5168854"/>
            <a:ext cx="287258" cy="276999"/>
          </a:xfrm>
          <a:prstGeom prst="rect">
            <a:avLst/>
          </a:prstGeom>
          <a:noFill/>
        </p:spPr>
        <p:txBody>
          <a:bodyPr wrap="none" rtlCol="0">
            <a:spAutoFit/>
          </a:bodyPr>
          <a:lstStyle/>
          <a:p>
            <a:r>
              <a:rPr lang="nb-NO" sz="1200" dirty="0"/>
              <a:t>0</a:t>
            </a:r>
          </a:p>
        </p:txBody>
      </p:sp>
      <p:grpSp>
        <p:nvGrpSpPr>
          <p:cNvPr id="39" name="Group 38">
            <a:extLst>
              <a:ext uri="{FF2B5EF4-FFF2-40B4-BE49-F238E27FC236}">
                <a16:creationId xmlns:a16="http://schemas.microsoft.com/office/drawing/2014/main" id="{A81B0D31-3FE3-4C82-1D95-1DEB8CA811E6}"/>
              </a:ext>
            </a:extLst>
          </p:cNvPr>
          <p:cNvGrpSpPr/>
          <p:nvPr/>
        </p:nvGrpSpPr>
        <p:grpSpPr>
          <a:xfrm>
            <a:off x="1338943" y="3092580"/>
            <a:ext cx="3606700" cy="1956214"/>
            <a:chOff x="1338943" y="3092580"/>
            <a:chExt cx="3606700" cy="1956214"/>
          </a:xfrm>
        </p:grpSpPr>
        <p:sp>
          <p:nvSpPr>
            <p:cNvPr id="40" name="Freeform: Shape 39">
              <a:extLst>
                <a:ext uri="{FF2B5EF4-FFF2-40B4-BE49-F238E27FC236}">
                  <a16:creationId xmlns:a16="http://schemas.microsoft.com/office/drawing/2014/main" id="{7E385061-E98B-244F-732D-2C7419234BB7}"/>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Freeform: Shape 40">
              <a:extLst>
                <a:ext uri="{FF2B5EF4-FFF2-40B4-BE49-F238E27FC236}">
                  <a16:creationId xmlns:a16="http://schemas.microsoft.com/office/drawing/2014/main" id="{E1D1426A-2C99-C138-3523-6BCDFC725A39}"/>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5875EB0-1D36-445E-E9AF-17F4A8A7B480}"/>
                  </a:ext>
                </a:extLst>
              </p:cNvPr>
              <p:cNvSpPr txBox="1"/>
              <p:nvPr/>
            </p:nvSpPr>
            <p:spPr>
              <a:xfrm>
                <a:off x="6431267" y="2150496"/>
                <a:ext cx="3556063" cy="645946"/>
              </a:xfrm>
              <a:prstGeom prst="rect">
                <a:avLst/>
              </a:prstGeom>
              <a:noFill/>
            </p:spPr>
            <p:txBody>
              <a:bodyPr wrap="square">
                <a:spAutoFit/>
              </a:bodyPr>
              <a:lstStyle/>
              <a:p>
                <a:pPr marL="864000" lvl="2" indent="0">
                  <a:buNone/>
                </a:pPr>
                <a14:m>
                  <m:oMathPara xmlns:m="http://schemas.openxmlformats.org/officeDocument/2006/math">
                    <m:oMathParaPr>
                      <m:jc m:val="centerGroup"/>
                    </m:oMathParaPr>
                    <m:oMath xmlns:m="http://schemas.openxmlformats.org/officeDocument/2006/math">
                      <m:r>
                        <a:rPr lang="nb-NO" sz="1800" i="1" smtClean="0">
                          <a:latin typeface="Cambria Math" panose="02040503050406030204" pitchFamily="18" charset="0"/>
                        </a:rPr>
                        <m:t>𝑔</m:t>
                      </m:r>
                      <m:d>
                        <m:dPr>
                          <m:ctrlPr>
                            <a:rPr lang="nb-NO" sz="1800" i="1" smtClean="0">
                              <a:latin typeface="Cambria Math" panose="02040503050406030204" pitchFamily="18" charset="0"/>
                            </a:rPr>
                          </m:ctrlPr>
                        </m:dPr>
                        <m:e>
                          <m:r>
                            <a:rPr lang="nb-NO" sz="1800" i="1" smtClean="0">
                              <a:latin typeface="Cambria Math" panose="02040503050406030204" pitchFamily="18" charset="0"/>
                            </a:rPr>
                            <m:t>𝑥</m:t>
                          </m:r>
                          <m:r>
                            <a:rPr lang="nb-NO" sz="1800" b="0" i="1" smtClean="0">
                              <a:latin typeface="Cambria Math" panose="02040503050406030204" pitchFamily="18" charset="0"/>
                            </a:rPr>
                            <m:t>;</m:t>
                          </m:r>
                          <m:r>
                            <a:rPr lang="nb-NO" sz="1800" b="1" i="1">
                              <a:latin typeface="Cambria Math" panose="02040503050406030204" pitchFamily="18" charset="0"/>
                              <a:ea typeface="Cambria Math" panose="02040503050406030204" pitchFamily="18" charset="0"/>
                            </a:rPr>
                            <m:t>𝜽</m:t>
                          </m:r>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nb-NO" sz="1800" i="1" smtClean="0">
                              <a:latin typeface="Cambria Math" panose="02040503050406030204" pitchFamily="18" charset="0"/>
                            </a:rPr>
                            <m:t>1</m:t>
                          </m:r>
                        </m:num>
                        <m:den>
                          <m:r>
                            <a:rPr lang="nb-NO" sz="1800" i="1" smtClean="0">
                              <a:latin typeface="Cambria Math" panose="02040503050406030204" pitchFamily="18" charset="0"/>
                            </a:rPr>
                            <m:t>1+</m:t>
                          </m:r>
                          <m:sSup>
                            <m:sSupPr>
                              <m:ctrlPr>
                                <a:rPr lang="nb-NO" sz="1800" i="1" smtClean="0">
                                  <a:latin typeface="Cambria Math" panose="02040503050406030204" pitchFamily="18" charset="0"/>
                                </a:rPr>
                              </m:ctrlPr>
                            </m:sSupPr>
                            <m:e>
                              <m:r>
                                <a:rPr lang="nb-NO" sz="1800" i="1" smtClean="0">
                                  <a:latin typeface="Cambria Math" panose="02040503050406030204" pitchFamily="18" charset="0"/>
                                </a:rPr>
                                <m:t>𝑒</m:t>
                              </m:r>
                            </m:e>
                            <m:sup>
                              <m:r>
                                <a:rPr lang="nb-NO" sz="1800" i="1" smtClean="0">
                                  <a:latin typeface="Cambria Math" panose="02040503050406030204" pitchFamily="18" charset="0"/>
                                </a:rPr>
                                <m:t>−</m:t>
                              </m:r>
                              <m:sSup>
                                <m:sSupPr>
                                  <m:ctrlPr>
                                    <a:rPr lang="nb-NO" sz="1800" i="1">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sup>
                          </m:sSup>
                        </m:den>
                      </m:f>
                    </m:oMath>
                  </m:oMathPara>
                </a14:m>
                <a:endParaRPr lang="nb-NO" sz="1800" dirty="0"/>
              </a:p>
            </p:txBody>
          </p:sp>
        </mc:Choice>
        <mc:Fallback xmlns="">
          <p:sp>
            <p:nvSpPr>
              <p:cNvPr id="44" name="TextBox 43">
                <a:extLst>
                  <a:ext uri="{FF2B5EF4-FFF2-40B4-BE49-F238E27FC236}">
                    <a16:creationId xmlns:a16="http://schemas.microsoft.com/office/drawing/2014/main" id="{45875EB0-1D36-445E-E9AF-17F4A8A7B480}"/>
                  </a:ext>
                </a:extLst>
              </p:cNvPr>
              <p:cNvSpPr txBox="1">
                <a:spLocks noRot="1" noChangeAspect="1" noMove="1" noResize="1" noEditPoints="1" noAdjustHandles="1" noChangeArrowheads="1" noChangeShapeType="1" noTextEdit="1"/>
              </p:cNvSpPr>
              <p:nvPr/>
            </p:nvSpPr>
            <p:spPr>
              <a:xfrm>
                <a:off x="6431267" y="2150496"/>
                <a:ext cx="3556063" cy="645946"/>
              </a:xfrm>
              <a:prstGeom prst="rect">
                <a:avLst/>
              </a:prstGeom>
              <a:blipFill>
                <a:blip r:embed="rId2"/>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9D619C4-B0CE-46DD-54DB-D38C96DE3C27}"/>
                  </a:ext>
                </a:extLst>
              </p:cNvPr>
              <p:cNvSpPr txBox="1"/>
              <p:nvPr/>
            </p:nvSpPr>
            <p:spPr>
              <a:xfrm>
                <a:off x="6131364" y="3312884"/>
                <a:ext cx="4742554" cy="1279966"/>
              </a:xfrm>
              <a:prstGeom prst="rect">
                <a:avLst/>
              </a:prstGeom>
              <a:noFill/>
            </p:spPr>
            <p:txBody>
              <a:bodyPr wrap="square">
                <a:spAutoFit/>
              </a:bodyPr>
              <a:lstStyle/>
              <a:p>
                <a:pPr marL="864000" lvl="2"/>
                <a:r>
                  <a:rPr lang="nb-NO" sz="1400" dirty="0"/>
                  <a:t>If y=1, </a:t>
                </a:r>
                <a:r>
                  <a:rPr lang="nb-NO" sz="1400" dirty="0" err="1"/>
                  <a:t>we</a:t>
                </a:r>
                <a:r>
                  <a:rPr lang="nb-NO" sz="1400" dirty="0"/>
                  <a:t> </a:t>
                </a:r>
                <a:r>
                  <a:rPr lang="nb-NO" sz="1400" dirty="0" err="1"/>
                  <a:t>want</a:t>
                </a:r>
                <a:r>
                  <a:rPr lang="nb-NO" sz="1400" dirty="0"/>
                  <a:t> </a:t>
                </a:r>
                <a14:m>
                  <m:oMath xmlns:m="http://schemas.openxmlformats.org/officeDocument/2006/math">
                    <m:r>
                      <a:rPr lang="nb-NO" sz="1800" i="1" smtClean="0">
                        <a:latin typeface="Cambria Math" panose="02040503050406030204" pitchFamily="18" charset="0"/>
                      </a:rPr>
                      <m:t>𝑔</m:t>
                    </m:r>
                    <m:d>
                      <m:dPr>
                        <m:ctrlPr>
                          <a:rPr lang="nb-NO" sz="1800" i="1" smtClean="0">
                            <a:latin typeface="Cambria Math" panose="02040503050406030204" pitchFamily="18" charset="0"/>
                          </a:rPr>
                        </m:ctrlPr>
                      </m:dPr>
                      <m:e>
                        <m:r>
                          <a:rPr lang="nb-NO" sz="1800" i="1" smtClean="0">
                            <a:latin typeface="Cambria Math" panose="02040503050406030204" pitchFamily="18" charset="0"/>
                          </a:rPr>
                          <m:t>𝑥</m:t>
                        </m:r>
                        <m:r>
                          <a:rPr lang="nb-NO" sz="1800" b="0" i="1" smtClean="0">
                            <a:latin typeface="Cambria Math" panose="02040503050406030204" pitchFamily="18" charset="0"/>
                          </a:rPr>
                          <m:t>;</m:t>
                        </m:r>
                        <m:r>
                          <a:rPr lang="nb-NO" sz="1800" b="1" i="1">
                            <a:latin typeface="Cambria Math" panose="02040503050406030204" pitchFamily="18" charset="0"/>
                            <a:ea typeface="Cambria Math" panose="02040503050406030204" pitchFamily="18" charset="0"/>
                          </a:rPr>
                          <m:t>𝜽</m:t>
                        </m:r>
                      </m:e>
                    </m:d>
                    <m:r>
                      <a:rPr lang="nb-NO" sz="1800" b="1" i="1" smtClean="0">
                        <a:latin typeface="Cambria Math" panose="02040503050406030204" pitchFamily="18" charset="0"/>
                        <a:ea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1</m:t>
                    </m:r>
                  </m:oMath>
                </a14:m>
                <a:r>
                  <a:rPr lang="nb-NO" sz="1400" dirty="0"/>
                  <a:t>, or </a:t>
                </a:r>
                <a14:m>
                  <m:oMath xmlns:m="http://schemas.openxmlformats.org/officeDocument/2006/math">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r>
                      <a:rPr lang="nb-NO" sz="1400" b="1" i="1">
                        <a:latin typeface="Cambria Math" panose="02040503050406030204" pitchFamily="18" charset="0"/>
                      </a:rPr>
                      <m:t>𝒙</m:t>
                    </m:r>
                    <m:r>
                      <a:rPr lang="nb-NO" sz="1400" b="1" i="1" smtClean="0">
                        <a:latin typeface="Cambria Math" panose="02040503050406030204" pitchFamily="18" charset="0"/>
                      </a:rPr>
                      <m:t>≫</m:t>
                    </m:r>
                    <m:r>
                      <a:rPr lang="nb-NO" sz="1400" b="1" i="1" smtClean="0">
                        <a:latin typeface="Cambria Math" panose="02040503050406030204" pitchFamily="18" charset="0"/>
                      </a:rPr>
                      <m:t>𝟎</m:t>
                    </m:r>
                  </m:oMath>
                </a14:m>
                <a:endParaRPr lang="nb-NO" sz="1400" dirty="0"/>
              </a:p>
              <a:p>
                <a:pPr marL="864000" lvl="2"/>
                <a:endParaRPr lang="nb-NO" sz="1400" dirty="0"/>
              </a:p>
              <a:p>
                <a:pPr marL="864000" lvl="2"/>
                <a:endParaRPr lang="nb-NO" sz="1400" dirty="0"/>
              </a:p>
              <a:p>
                <a:pPr marL="864000" lvl="2"/>
                <a:r>
                  <a:rPr lang="nb-NO" sz="1400" dirty="0"/>
                  <a:t>If y=0, </a:t>
                </a:r>
                <a:r>
                  <a:rPr lang="nb-NO" sz="1400" dirty="0" err="1"/>
                  <a:t>we</a:t>
                </a:r>
                <a:r>
                  <a:rPr lang="nb-NO" sz="1400" dirty="0"/>
                  <a:t> </a:t>
                </a:r>
                <a:r>
                  <a:rPr lang="nb-NO" sz="1400" dirty="0" err="1"/>
                  <a:t>want</a:t>
                </a:r>
                <a:r>
                  <a:rPr lang="nb-NO" sz="1400" dirty="0"/>
                  <a:t> </a:t>
                </a:r>
                <a14:m>
                  <m:oMath xmlns:m="http://schemas.openxmlformats.org/officeDocument/2006/math">
                    <m:r>
                      <a:rPr lang="nb-NO" sz="1800" i="1" smtClean="0">
                        <a:latin typeface="Cambria Math" panose="02040503050406030204" pitchFamily="18" charset="0"/>
                      </a:rPr>
                      <m:t>𝑔</m:t>
                    </m:r>
                    <m:d>
                      <m:dPr>
                        <m:ctrlPr>
                          <a:rPr lang="nb-NO" sz="1800" i="1" smtClean="0">
                            <a:latin typeface="Cambria Math" panose="02040503050406030204" pitchFamily="18" charset="0"/>
                          </a:rPr>
                        </m:ctrlPr>
                      </m:dPr>
                      <m:e>
                        <m:r>
                          <a:rPr lang="nb-NO" sz="1800" i="1" smtClean="0">
                            <a:latin typeface="Cambria Math" panose="02040503050406030204" pitchFamily="18" charset="0"/>
                          </a:rPr>
                          <m:t>𝑥</m:t>
                        </m:r>
                        <m:r>
                          <a:rPr lang="nb-NO" sz="1800" b="0" i="1" smtClean="0">
                            <a:latin typeface="Cambria Math" panose="02040503050406030204" pitchFamily="18" charset="0"/>
                          </a:rPr>
                          <m:t>;</m:t>
                        </m:r>
                        <m:r>
                          <a:rPr lang="nb-NO" sz="1800" b="1" i="1">
                            <a:latin typeface="Cambria Math" panose="02040503050406030204" pitchFamily="18" charset="0"/>
                            <a:ea typeface="Cambria Math" panose="02040503050406030204" pitchFamily="18" charset="0"/>
                          </a:rPr>
                          <m:t>𝜽</m:t>
                        </m:r>
                      </m:e>
                    </m:d>
                    <m:r>
                      <a:rPr lang="nb-NO" sz="1800" b="1" i="1" smtClean="0">
                        <a:latin typeface="Cambria Math" panose="02040503050406030204" pitchFamily="18" charset="0"/>
                        <a:ea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0</m:t>
                    </m:r>
                  </m:oMath>
                </a14:m>
                <a:r>
                  <a:rPr lang="nb-NO" sz="1400" dirty="0"/>
                  <a:t>, or </a:t>
                </a:r>
                <a14:m>
                  <m:oMath xmlns:m="http://schemas.openxmlformats.org/officeDocument/2006/math">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r>
                      <a:rPr lang="nb-NO" sz="1400" b="1" i="1">
                        <a:latin typeface="Cambria Math" panose="02040503050406030204" pitchFamily="18" charset="0"/>
                      </a:rPr>
                      <m:t>𝒙</m:t>
                    </m:r>
                    <m:r>
                      <a:rPr lang="nb-NO" sz="1400" b="1" i="1" smtClean="0">
                        <a:latin typeface="Cambria Math" panose="02040503050406030204" pitchFamily="18" charset="0"/>
                      </a:rPr>
                      <m:t>≪</m:t>
                    </m:r>
                    <m:r>
                      <a:rPr lang="nb-NO" sz="1400" b="1" i="1" smtClean="0">
                        <a:latin typeface="Cambria Math" panose="02040503050406030204" pitchFamily="18" charset="0"/>
                      </a:rPr>
                      <m:t>𝟎</m:t>
                    </m:r>
                  </m:oMath>
                </a14:m>
                <a:endParaRPr lang="nb-NO" sz="1400" dirty="0"/>
              </a:p>
              <a:p>
                <a:pPr marL="864000" lvl="2" indent="0">
                  <a:buNone/>
                </a:pPr>
                <a:endParaRPr lang="nb-NO" sz="1400" dirty="0"/>
              </a:p>
            </p:txBody>
          </p:sp>
        </mc:Choice>
        <mc:Fallback xmlns="">
          <p:sp>
            <p:nvSpPr>
              <p:cNvPr id="45" name="TextBox 44">
                <a:extLst>
                  <a:ext uri="{FF2B5EF4-FFF2-40B4-BE49-F238E27FC236}">
                    <a16:creationId xmlns:a16="http://schemas.microsoft.com/office/drawing/2014/main" id="{79D619C4-B0CE-46DD-54DB-D38C96DE3C27}"/>
                  </a:ext>
                </a:extLst>
              </p:cNvPr>
              <p:cNvSpPr txBox="1">
                <a:spLocks noRot="1" noChangeAspect="1" noMove="1" noResize="1" noEditPoints="1" noAdjustHandles="1" noChangeArrowheads="1" noChangeShapeType="1" noTextEdit="1"/>
              </p:cNvSpPr>
              <p:nvPr/>
            </p:nvSpPr>
            <p:spPr>
              <a:xfrm>
                <a:off x="6131364" y="3312884"/>
                <a:ext cx="4742554" cy="1279966"/>
              </a:xfrm>
              <a:prstGeom prst="rect">
                <a:avLst/>
              </a:prstGeom>
              <a:blipFill>
                <a:blip r:embed="rId3"/>
                <a:stretch>
                  <a:fillRect/>
                </a:stretch>
              </a:blipFill>
            </p:spPr>
            <p:txBody>
              <a:bodyPr/>
              <a:lstStyle/>
              <a:p>
                <a:r>
                  <a:rPr lang="nb-NO">
                    <a:noFill/>
                  </a:rPr>
                  <a:t> </a:t>
                </a:r>
              </a:p>
            </p:txBody>
          </p:sp>
        </mc:Fallback>
      </mc:AlternateContent>
      <p:sp>
        <p:nvSpPr>
          <p:cNvPr id="46" name="TextBox 45">
            <a:extLst>
              <a:ext uri="{FF2B5EF4-FFF2-40B4-BE49-F238E27FC236}">
                <a16:creationId xmlns:a16="http://schemas.microsoft.com/office/drawing/2014/main" id="{7F0A4036-E93C-C70C-CA0B-54BEB8CFFCFE}"/>
              </a:ext>
            </a:extLst>
          </p:cNvPr>
          <p:cNvSpPr txBox="1"/>
          <p:nvPr/>
        </p:nvSpPr>
        <p:spPr>
          <a:xfrm>
            <a:off x="2835314" y="2256532"/>
            <a:ext cx="258404" cy="276999"/>
          </a:xfrm>
          <a:prstGeom prst="rect">
            <a:avLst/>
          </a:prstGeom>
          <a:noFill/>
        </p:spPr>
        <p:txBody>
          <a:bodyPr wrap="none" rtlCol="0">
            <a:spAutoFit/>
          </a:bodyPr>
          <a:lstStyle/>
          <a:p>
            <a:r>
              <a:rPr lang="nb-NO" sz="1200" dirty="0"/>
              <a:t>y</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F470EBB-E720-7D58-E6FD-7FD6C333FF9E}"/>
                  </a:ext>
                </a:extLst>
              </p:cNvPr>
              <p:cNvSpPr txBox="1"/>
              <p:nvPr/>
            </p:nvSpPr>
            <p:spPr>
              <a:xfrm>
                <a:off x="5168733" y="5131848"/>
                <a:ext cx="764119"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nb-NO" sz="1200" i="1">
                              <a:latin typeface="Cambria Math" panose="02040503050406030204" pitchFamily="18" charset="0"/>
                            </a:rPr>
                          </m:ctrlPr>
                        </m:sSupPr>
                        <m:e>
                          <m:r>
                            <a:rPr lang="nb-NO" sz="1200" b="0" i="1" smtClean="0">
                              <a:latin typeface="Cambria Math" panose="02040503050406030204" pitchFamily="18" charset="0"/>
                            </a:rPr>
                            <m:t>𝑧</m:t>
                          </m:r>
                          <m:r>
                            <a:rPr lang="nb-NO" sz="1200" b="1" i="1" smtClean="0">
                              <a:latin typeface="Cambria Math" panose="02040503050406030204" pitchFamily="18" charset="0"/>
                            </a:rPr>
                            <m:t>=</m:t>
                          </m:r>
                          <m:r>
                            <a:rPr lang="nb-NO" sz="1200" b="1" i="1">
                              <a:latin typeface="Cambria Math" panose="02040503050406030204" pitchFamily="18" charset="0"/>
                              <a:ea typeface="Cambria Math" panose="02040503050406030204" pitchFamily="18" charset="0"/>
                            </a:rPr>
                            <m:t>𝜽</m:t>
                          </m:r>
                        </m:e>
                        <m:sup>
                          <m:r>
                            <a:rPr lang="nb-NO" sz="1200" i="1">
                              <a:latin typeface="Cambria Math" panose="02040503050406030204" pitchFamily="18" charset="0"/>
                            </a:rPr>
                            <m:t>𝑇</m:t>
                          </m:r>
                        </m:sup>
                      </m:sSup>
                      <m:r>
                        <a:rPr lang="nb-NO" sz="1200" b="1" i="1">
                          <a:latin typeface="Cambria Math" panose="02040503050406030204" pitchFamily="18" charset="0"/>
                        </a:rPr>
                        <m:t>𝒙</m:t>
                      </m:r>
                    </m:oMath>
                  </m:oMathPara>
                </a14:m>
                <a:endParaRPr lang="nb-NO" sz="1200" dirty="0"/>
              </a:p>
            </p:txBody>
          </p:sp>
        </mc:Choice>
        <mc:Fallback xmlns="">
          <p:sp>
            <p:nvSpPr>
              <p:cNvPr id="47" name="TextBox 46">
                <a:extLst>
                  <a:ext uri="{FF2B5EF4-FFF2-40B4-BE49-F238E27FC236}">
                    <a16:creationId xmlns:a16="http://schemas.microsoft.com/office/drawing/2014/main" id="{5F470EBB-E720-7D58-E6FD-7FD6C333FF9E}"/>
                  </a:ext>
                </a:extLst>
              </p:cNvPr>
              <p:cNvSpPr txBox="1">
                <a:spLocks noRot="1" noChangeAspect="1" noMove="1" noResize="1" noEditPoints="1" noAdjustHandles="1" noChangeArrowheads="1" noChangeShapeType="1" noTextEdit="1"/>
              </p:cNvSpPr>
              <p:nvPr/>
            </p:nvSpPr>
            <p:spPr>
              <a:xfrm>
                <a:off x="5168733" y="5131848"/>
                <a:ext cx="764119" cy="276999"/>
              </a:xfrm>
              <a:prstGeom prst="rect">
                <a:avLst/>
              </a:prstGeom>
              <a:blipFill>
                <a:blip r:embed="rId4"/>
                <a:stretch>
                  <a:fillRect/>
                </a:stretch>
              </a:blipFill>
            </p:spPr>
            <p:txBody>
              <a:bodyPr/>
              <a:lstStyle/>
              <a:p>
                <a:r>
                  <a:rPr lang="nb-NO">
                    <a:noFill/>
                  </a:rPr>
                  <a:t> </a:t>
                </a:r>
              </a:p>
            </p:txBody>
          </p:sp>
        </mc:Fallback>
      </mc:AlternateContent>
      <p:sp>
        <p:nvSpPr>
          <p:cNvPr id="49" name="Oval 48">
            <a:extLst>
              <a:ext uri="{FF2B5EF4-FFF2-40B4-BE49-F238E27FC236}">
                <a16:creationId xmlns:a16="http://schemas.microsoft.com/office/drawing/2014/main" id="{EE6EF80B-DB30-3C23-F369-F34AE3AF7A03}"/>
              </a:ext>
            </a:extLst>
          </p:cNvPr>
          <p:cNvSpPr/>
          <p:nvPr/>
        </p:nvSpPr>
        <p:spPr>
          <a:xfrm>
            <a:off x="4509370" y="3011588"/>
            <a:ext cx="156575" cy="163759"/>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32D306ED-AF7E-E034-6739-8052A0C8E7CA}"/>
              </a:ext>
            </a:extLst>
          </p:cNvPr>
          <p:cNvSpPr/>
          <p:nvPr/>
        </p:nvSpPr>
        <p:spPr>
          <a:xfrm>
            <a:off x="1386190" y="4929365"/>
            <a:ext cx="156575" cy="163759"/>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5439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animBg="1"/>
      <p:bldP spid="33" grpId="0" animBg="1"/>
      <p:bldP spid="34" grpId="0" animBg="1"/>
      <p:bldP spid="35" grpId="0" animBg="1"/>
      <p:bldP spid="36" grpId="0" animBg="1"/>
      <p:bldP spid="37" grpId="0"/>
      <p:bldP spid="38" grpId="0"/>
      <p:bldP spid="4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A55F-CA96-3BD5-2452-05A8E53D3C42}"/>
              </a:ext>
            </a:extLst>
          </p:cNvPr>
          <p:cNvSpPr>
            <a:spLocks noGrp="1"/>
          </p:cNvSpPr>
          <p:nvPr>
            <p:ph type="title"/>
          </p:nvPr>
        </p:nvSpPr>
        <p:spPr/>
        <p:txBody>
          <a:bodyPr/>
          <a:lstStyle/>
          <a:p>
            <a:r>
              <a:rPr lang="nb-NO" dirty="0" err="1"/>
              <a:t>Concept</a:t>
            </a:r>
            <a:r>
              <a:rPr lang="nb-NO" dirty="0"/>
              <a:t> </a:t>
            </a:r>
            <a:r>
              <a:rPr lang="nb-NO" dirty="0" err="1"/>
              <a:t>of</a:t>
            </a:r>
            <a:r>
              <a:rPr lang="nb-NO" dirty="0"/>
              <a:t> Hinge loss</a:t>
            </a:r>
          </a:p>
        </p:txBody>
      </p:sp>
      <p:sp>
        <p:nvSpPr>
          <p:cNvPr id="5" name="Slide Number Placeholder 4">
            <a:extLst>
              <a:ext uri="{FF2B5EF4-FFF2-40B4-BE49-F238E27FC236}">
                <a16:creationId xmlns:a16="http://schemas.microsoft.com/office/drawing/2014/main" id="{59D81829-B088-75DC-CBFD-9ADBD7A47990}"/>
              </a:ext>
            </a:extLst>
          </p:cNvPr>
          <p:cNvSpPr>
            <a:spLocks noGrp="1"/>
          </p:cNvSpPr>
          <p:nvPr>
            <p:ph type="sldNum" sz="quarter" idx="12"/>
          </p:nvPr>
        </p:nvSpPr>
        <p:spPr/>
        <p:txBody>
          <a:bodyPr/>
          <a:lstStyle/>
          <a:p>
            <a:fld id="{5D1E5300-FC0F-4317-A193-EF6CE9E6F7B5}" type="slidenum">
              <a:rPr lang="en-GB" smtClean="0"/>
              <a:pPr/>
              <a:t>136</a:t>
            </a:fld>
            <a:r>
              <a:rPr lang="en-GB"/>
              <a:t>  |  </a:t>
            </a:r>
            <a:endParaRPr lang="en-GB" noProof="0" dirty="0"/>
          </a:p>
        </p:txBody>
      </p:sp>
      <p:pic>
        <p:nvPicPr>
          <p:cNvPr id="7" name="Picture 6">
            <a:extLst>
              <a:ext uri="{FF2B5EF4-FFF2-40B4-BE49-F238E27FC236}">
                <a16:creationId xmlns:a16="http://schemas.microsoft.com/office/drawing/2014/main" id="{F71073D3-5C02-9B92-7D5D-98B8EAA79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84" y="2725223"/>
            <a:ext cx="4805680" cy="3604260"/>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8" name="Picture 7">
            <a:extLst>
              <a:ext uri="{FF2B5EF4-FFF2-40B4-BE49-F238E27FC236}">
                <a16:creationId xmlns:a16="http://schemas.microsoft.com/office/drawing/2014/main" id="{178DAD47-F690-6FE2-BB01-01A6570A7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8086" y="2725223"/>
            <a:ext cx="4805680" cy="3604260"/>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9" name="Freeform: Shape 8">
            <a:extLst>
              <a:ext uri="{FF2B5EF4-FFF2-40B4-BE49-F238E27FC236}">
                <a16:creationId xmlns:a16="http://schemas.microsoft.com/office/drawing/2014/main" id="{F651644A-FF7B-9080-CD7E-CDFDA5DD94CA}"/>
              </a:ext>
            </a:extLst>
          </p:cNvPr>
          <p:cNvSpPr/>
          <p:nvPr/>
        </p:nvSpPr>
        <p:spPr>
          <a:xfrm>
            <a:off x="6096000" y="3361590"/>
            <a:ext cx="3695700" cy="2552700"/>
          </a:xfrm>
          <a:custGeom>
            <a:avLst/>
            <a:gdLst>
              <a:gd name="connsiteX0" fmla="*/ 0 w 3695700"/>
              <a:gd name="connsiteY0" fmla="*/ 2552700 h 2552700"/>
              <a:gd name="connsiteX1" fmla="*/ 1231900 w 3695700"/>
              <a:gd name="connsiteY1" fmla="*/ 2552700 h 2552700"/>
              <a:gd name="connsiteX2" fmla="*/ 3695700 w 3695700"/>
              <a:gd name="connsiteY2" fmla="*/ 0 h 2552700"/>
            </a:gdLst>
            <a:ahLst/>
            <a:cxnLst>
              <a:cxn ang="0">
                <a:pos x="connsiteX0" y="connsiteY0"/>
              </a:cxn>
              <a:cxn ang="0">
                <a:pos x="connsiteX1" y="connsiteY1"/>
              </a:cxn>
              <a:cxn ang="0">
                <a:pos x="connsiteX2" y="connsiteY2"/>
              </a:cxn>
            </a:cxnLst>
            <a:rect l="l" t="t" r="r" b="b"/>
            <a:pathLst>
              <a:path w="3695700" h="2552700">
                <a:moveTo>
                  <a:pt x="0" y="2552700"/>
                </a:moveTo>
                <a:lnTo>
                  <a:pt x="1231900" y="2552700"/>
                </a:lnTo>
                <a:lnTo>
                  <a:pt x="3695700" y="0"/>
                </a:lnTo>
              </a:path>
            </a:pathLst>
          </a:cu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Freeform: Shape 10">
            <a:extLst>
              <a:ext uri="{FF2B5EF4-FFF2-40B4-BE49-F238E27FC236}">
                <a16:creationId xmlns:a16="http://schemas.microsoft.com/office/drawing/2014/main" id="{8FB03BF8-B0AC-A24E-2B65-5D75E851A2A5}"/>
              </a:ext>
            </a:extLst>
          </p:cNvPr>
          <p:cNvSpPr/>
          <p:nvPr/>
        </p:nvSpPr>
        <p:spPr>
          <a:xfrm flipH="1">
            <a:off x="1545795" y="3361590"/>
            <a:ext cx="3695700" cy="2552700"/>
          </a:xfrm>
          <a:custGeom>
            <a:avLst/>
            <a:gdLst>
              <a:gd name="connsiteX0" fmla="*/ 0 w 3695700"/>
              <a:gd name="connsiteY0" fmla="*/ 2552700 h 2552700"/>
              <a:gd name="connsiteX1" fmla="*/ 1231900 w 3695700"/>
              <a:gd name="connsiteY1" fmla="*/ 2552700 h 2552700"/>
              <a:gd name="connsiteX2" fmla="*/ 3695700 w 3695700"/>
              <a:gd name="connsiteY2" fmla="*/ 0 h 2552700"/>
            </a:gdLst>
            <a:ahLst/>
            <a:cxnLst>
              <a:cxn ang="0">
                <a:pos x="connsiteX0" y="connsiteY0"/>
              </a:cxn>
              <a:cxn ang="0">
                <a:pos x="connsiteX1" y="connsiteY1"/>
              </a:cxn>
              <a:cxn ang="0">
                <a:pos x="connsiteX2" y="connsiteY2"/>
              </a:cxn>
            </a:cxnLst>
            <a:rect l="l" t="t" r="r" b="b"/>
            <a:pathLst>
              <a:path w="3695700" h="2552700">
                <a:moveTo>
                  <a:pt x="0" y="2552700"/>
                </a:moveTo>
                <a:lnTo>
                  <a:pt x="1231900" y="2552700"/>
                </a:lnTo>
                <a:lnTo>
                  <a:pt x="3695700" y="0"/>
                </a:lnTo>
              </a:path>
            </a:pathLst>
          </a:cu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C3A2D8-4B18-3053-18BC-04DD482BA989}"/>
                  </a:ext>
                </a:extLst>
              </p:cNvPr>
              <p:cNvSpPr txBox="1"/>
              <p:nvPr/>
            </p:nvSpPr>
            <p:spPr>
              <a:xfrm>
                <a:off x="2110153" y="1491699"/>
                <a:ext cx="8417170" cy="684355"/>
              </a:xfrm>
              <a:prstGeom prst="rect">
                <a:avLst/>
              </a:prstGeom>
              <a:noFill/>
            </p:spPr>
            <p:txBody>
              <a:bodyPr wrap="square">
                <a:spAutoFit/>
              </a:bodyPr>
              <a:lstStyle/>
              <a:p>
                <a:pPr lvl="1"/>
                <a:r>
                  <a:rPr lang="nb-NO" sz="2400" dirty="0"/>
                  <a:t> </a:t>
                </a:r>
                <a14:m>
                  <m:oMath xmlns:m="http://schemas.openxmlformats.org/officeDocument/2006/math">
                    <m:r>
                      <a:rPr lang="nb-NO" sz="2400" b="0" i="1" smtClean="0">
                        <a:latin typeface="Cambria Math" panose="02040503050406030204" pitchFamily="18" charset="0"/>
                      </a:rPr>
                      <m:t>−</m:t>
                    </m:r>
                    <m:sSup>
                      <m:sSupPr>
                        <m:ctrlPr>
                          <a:rPr lang="nb-NO" sz="2400" i="1">
                            <a:latin typeface="Cambria Math" panose="02040503050406030204" pitchFamily="18" charset="0"/>
                          </a:rPr>
                        </m:ctrlPr>
                      </m:sSupPr>
                      <m:e>
                        <m:r>
                          <a:rPr lang="nb-NO" sz="2400" i="1">
                            <a:latin typeface="Cambria Math" panose="02040503050406030204" pitchFamily="18" charset="0"/>
                          </a:rPr>
                          <m:t>𝑦</m:t>
                        </m:r>
                      </m:e>
                      <m:sup>
                        <m:d>
                          <m:dPr>
                            <m:ctrlPr>
                              <a:rPr lang="nb-NO" sz="2400" i="1">
                                <a:latin typeface="Cambria Math" panose="02040503050406030204" pitchFamily="18" charset="0"/>
                              </a:rPr>
                            </m:ctrlPr>
                          </m:dPr>
                          <m:e>
                            <m:r>
                              <a:rPr lang="nb-NO" sz="2400" i="1">
                                <a:latin typeface="Cambria Math" panose="02040503050406030204" pitchFamily="18" charset="0"/>
                              </a:rPr>
                              <m:t>𝑖</m:t>
                            </m:r>
                          </m:e>
                        </m:d>
                      </m:sup>
                    </m:sSup>
                    <m:r>
                      <a:rPr lang="nb-NO" sz="2400" i="1">
                        <a:latin typeface="Cambria Math" panose="02040503050406030204" pitchFamily="18" charset="0"/>
                      </a:rPr>
                      <m:t>∗</m:t>
                    </m:r>
                    <m:r>
                      <a:rPr lang="nb-NO" sz="2400" i="1">
                        <a:latin typeface="Cambria Math" panose="02040503050406030204" pitchFamily="18" charset="0"/>
                      </a:rPr>
                      <m:t>𝑙𝑜𝑔</m:t>
                    </m:r>
                    <m:d>
                      <m:dPr>
                        <m:ctrlPr>
                          <a:rPr lang="nb-NO" sz="2400" i="1">
                            <a:latin typeface="Cambria Math" panose="02040503050406030204" pitchFamily="18" charset="0"/>
                          </a:rPr>
                        </m:ctrlPr>
                      </m:dPr>
                      <m:e>
                        <m:f>
                          <m:fPr>
                            <m:ctrlPr>
                              <a:rPr lang="en-US" sz="2400" i="1">
                                <a:latin typeface="Cambria Math" panose="02040503050406030204" pitchFamily="18" charset="0"/>
                              </a:rPr>
                            </m:ctrlPr>
                          </m:fPr>
                          <m:num>
                            <m:r>
                              <a:rPr lang="nb-NO" sz="2400" i="1">
                                <a:latin typeface="Cambria Math" panose="02040503050406030204" pitchFamily="18" charset="0"/>
                              </a:rPr>
                              <m:t>1</m:t>
                            </m:r>
                          </m:num>
                          <m:den>
                            <m:r>
                              <a:rPr lang="nb-NO" sz="2400" i="1">
                                <a:latin typeface="Cambria Math" panose="02040503050406030204" pitchFamily="18" charset="0"/>
                              </a:rPr>
                              <m:t>1+</m:t>
                            </m:r>
                            <m:sSup>
                              <m:sSupPr>
                                <m:ctrlPr>
                                  <a:rPr lang="nb-NO" sz="2400" i="1">
                                    <a:latin typeface="Cambria Math" panose="02040503050406030204" pitchFamily="18" charset="0"/>
                                  </a:rPr>
                                </m:ctrlPr>
                              </m:sSupPr>
                              <m:e>
                                <m:r>
                                  <a:rPr lang="nb-NO" sz="2400" i="1">
                                    <a:latin typeface="Cambria Math" panose="02040503050406030204" pitchFamily="18" charset="0"/>
                                  </a:rPr>
                                  <m:t>𝑒</m:t>
                                </m:r>
                              </m:e>
                              <m:sup>
                                <m:r>
                                  <a:rPr lang="nb-NO" sz="2400" i="1">
                                    <a:latin typeface="Cambria Math" panose="02040503050406030204" pitchFamily="18" charset="0"/>
                                  </a:rPr>
                                  <m:t>−</m:t>
                                </m:r>
                                <m:sSup>
                                  <m:sSupPr>
                                    <m:ctrlPr>
                                      <a:rPr lang="nb-NO" sz="2400" i="1">
                                        <a:latin typeface="Cambria Math" panose="02040503050406030204" pitchFamily="18" charset="0"/>
                                      </a:rPr>
                                    </m:ctrlPr>
                                  </m:sSupPr>
                                  <m:e>
                                    <m:r>
                                      <a:rPr lang="nb-NO" sz="2400" b="1" i="1">
                                        <a:latin typeface="Cambria Math" panose="02040503050406030204" pitchFamily="18" charset="0"/>
                                        <a:ea typeface="Cambria Math" panose="02040503050406030204" pitchFamily="18" charset="0"/>
                                      </a:rPr>
                                      <m:t>𝜽</m:t>
                                    </m:r>
                                  </m:e>
                                  <m:sup>
                                    <m:r>
                                      <a:rPr lang="nb-NO" sz="2400" i="1">
                                        <a:latin typeface="Cambria Math" panose="02040503050406030204" pitchFamily="18" charset="0"/>
                                      </a:rPr>
                                      <m:t>𝑇</m:t>
                                    </m:r>
                                  </m:sup>
                                </m:sSup>
                                <m:sSup>
                                  <m:sSupPr>
                                    <m:ctrlPr>
                                      <a:rPr lang="nb-NO" sz="2400" i="1">
                                        <a:latin typeface="Cambria Math" panose="02040503050406030204" pitchFamily="18" charset="0"/>
                                      </a:rPr>
                                    </m:ctrlPr>
                                  </m:sSupPr>
                                  <m:e>
                                    <m:r>
                                      <a:rPr lang="nb-NO" sz="2400" b="1" i="1">
                                        <a:latin typeface="Cambria Math" panose="02040503050406030204" pitchFamily="18" charset="0"/>
                                        <a:ea typeface="Cambria Math" panose="02040503050406030204" pitchFamily="18" charset="0"/>
                                      </a:rPr>
                                      <m:t>𝒙</m:t>
                                    </m:r>
                                  </m:e>
                                  <m:sup>
                                    <m:d>
                                      <m:dPr>
                                        <m:ctrlPr>
                                          <a:rPr lang="nb-NO" sz="2400" b="1" i="1">
                                            <a:latin typeface="Cambria Math" panose="02040503050406030204" pitchFamily="18" charset="0"/>
                                            <a:ea typeface="Cambria Math" panose="02040503050406030204" pitchFamily="18" charset="0"/>
                                          </a:rPr>
                                        </m:ctrlPr>
                                      </m:dPr>
                                      <m:e>
                                        <m:r>
                                          <a:rPr lang="nb-NO" sz="2400" b="1" i="1">
                                            <a:latin typeface="Cambria Math" panose="02040503050406030204" pitchFamily="18" charset="0"/>
                                            <a:ea typeface="Cambria Math" panose="02040503050406030204" pitchFamily="18" charset="0"/>
                                          </a:rPr>
                                          <m:t>𝒊</m:t>
                                        </m:r>
                                      </m:e>
                                    </m:d>
                                  </m:sup>
                                </m:sSup>
                              </m:sup>
                            </m:sSup>
                          </m:den>
                        </m:f>
                      </m:e>
                    </m:d>
                    <m:r>
                      <a:rPr lang="nb-NO" sz="2400" i="1">
                        <a:latin typeface="Cambria Math" panose="02040503050406030204" pitchFamily="18" charset="0"/>
                      </a:rPr>
                      <m:t>+</m:t>
                    </m:r>
                    <m:d>
                      <m:dPr>
                        <m:ctrlPr>
                          <a:rPr lang="nb-NO" sz="2400" i="1">
                            <a:latin typeface="Cambria Math" panose="02040503050406030204" pitchFamily="18" charset="0"/>
                          </a:rPr>
                        </m:ctrlPr>
                      </m:dPr>
                      <m:e>
                        <m:r>
                          <a:rPr lang="nb-NO" sz="2400" i="1">
                            <a:latin typeface="Cambria Math" panose="02040503050406030204" pitchFamily="18" charset="0"/>
                          </a:rPr>
                          <m:t>1−</m:t>
                        </m:r>
                        <m:sSup>
                          <m:sSupPr>
                            <m:ctrlPr>
                              <a:rPr lang="nb-NO" sz="2400" i="1">
                                <a:latin typeface="Cambria Math" panose="02040503050406030204" pitchFamily="18" charset="0"/>
                              </a:rPr>
                            </m:ctrlPr>
                          </m:sSupPr>
                          <m:e>
                            <m:r>
                              <a:rPr lang="nb-NO" sz="2400" i="1">
                                <a:latin typeface="Cambria Math" panose="02040503050406030204" pitchFamily="18" charset="0"/>
                              </a:rPr>
                              <m:t>𝑦</m:t>
                            </m:r>
                          </m:e>
                          <m:sup>
                            <m:d>
                              <m:dPr>
                                <m:ctrlPr>
                                  <a:rPr lang="nb-NO" sz="2400" i="1">
                                    <a:latin typeface="Cambria Math" panose="02040503050406030204" pitchFamily="18" charset="0"/>
                                  </a:rPr>
                                </m:ctrlPr>
                              </m:dPr>
                              <m:e>
                                <m:r>
                                  <a:rPr lang="nb-NO" sz="2400" i="1">
                                    <a:latin typeface="Cambria Math" panose="02040503050406030204" pitchFamily="18" charset="0"/>
                                  </a:rPr>
                                  <m:t>𝑖</m:t>
                                </m:r>
                              </m:e>
                            </m:d>
                          </m:sup>
                        </m:sSup>
                      </m:e>
                    </m:d>
                    <m:r>
                      <a:rPr lang="nb-NO" sz="2400" i="1">
                        <a:latin typeface="Cambria Math" panose="02040503050406030204" pitchFamily="18" charset="0"/>
                      </a:rPr>
                      <m:t>∗</m:t>
                    </m:r>
                    <m:r>
                      <a:rPr lang="nb-NO" sz="2400" i="1">
                        <a:latin typeface="Cambria Math" panose="02040503050406030204" pitchFamily="18" charset="0"/>
                      </a:rPr>
                      <m:t>𝑙𝑜𝑔</m:t>
                    </m:r>
                    <m:d>
                      <m:dPr>
                        <m:ctrlPr>
                          <a:rPr lang="nb-NO" sz="2400" i="1">
                            <a:latin typeface="Cambria Math" panose="02040503050406030204" pitchFamily="18" charset="0"/>
                          </a:rPr>
                        </m:ctrlPr>
                      </m:dPr>
                      <m:e>
                        <m:r>
                          <a:rPr lang="nb-NO" sz="2400">
                            <a:latin typeface="Cambria Math" panose="02040503050406030204" pitchFamily="18" charset="0"/>
                          </a:rPr>
                          <m:t>1−</m:t>
                        </m:r>
                        <m:f>
                          <m:fPr>
                            <m:ctrlPr>
                              <a:rPr lang="en-US" sz="2400" i="1">
                                <a:latin typeface="Cambria Math" panose="02040503050406030204" pitchFamily="18" charset="0"/>
                              </a:rPr>
                            </m:ctrlPr>
                          </m:fPr>
                          <m:num>
                            <m:r>
                              <a:rPr lang="nb-NO" sz="2400" i="1">
                                <a:latin typeface="Cambria Math" panose="02040503050406030204" pitchFamily="18" charset="0"/>
                              </a:rPr>
                              <m:t>1</m:t>
                            </m:r>
                          </m:num>
                          <m:den>
                            <m:r>
                              <a:rPr lang="nb-NO" sz="2400" i="1">
                                <a:latin typeface="Cambria Math" panose="02040503050406030204" pitchFamily="18" charset="0"/>
                              </a:rPr>
                              <m:t>1+</m:t>
                            </m:r>
                            <m:sSup>
                              <m:sSupPr>
                                <m:ctrlPr>
                                  <a:rPr lang="nb-NO" sz="2400" i="1">
                                    <a:latin typeface="Cambria Math" panose="02040503050406030204" pitchFamily="18" charset="0"/>
                                  </a:rPr>
                                </m:ctrlPr>
                              </m:sSupPr>
                              <m:e>
                                <m:r>
                                  <a:rPr lang="nb-NO" sz="2400" i="1">
                                    <a:latin typeface="Cambria Math" panose="02040503050406030204" pitchFamily="18" charset="0"/>
                                  </a:rPr>
                                  <m:t>𝑒</m:t>
                                </m:r>
                              </m:e>
                              <m:sup>
                                <m:r>
                                  <a:rPr lang="nb-NO" sz="2400" i="1">
                                    <a:latin typeface="Cambria Math" panose="02040503050406030204" pitchFamily="18" charset="0"/>
                                  </a:rPr>
                                  <m:t>−</m:t>
                                </m:r>
                                <m:sSup>
                                  <m:sSupPr>
                                    <m:ctrlPr>
                                      <a:rPr lang="nb-NO" sz="2400" i="1">
                                        <a:latin typeface="Cambria Math" panose="02040503050406030204" pitchFamily="18" charset="0"/>
                                      </a:rPr>
                                    </m:ctrlPr>
                                  </m:sSupPr>
                                  <m:e>
                                    <m:r>
                                      <a:rPr lang="nb-NO" sz="2400" b="1" i="1">
                                        <a:latin typeface="Cambria Math" panose="02040503050406030204" pitchFamily="18" charset="0"/>
                                        <a:ea typeface="Cambria Math" panose="02040503050406030204" pitchFamily="18" charset="0"/>
                                      </a:rPr>
                                      <m:t>𝜽</m:t>
                                    </m:r>
                                  </m:e>
                                  <m:sup>
                                    <m:r>
                                      <a:rPr lang="nb-NO" sz="2400" i="1">
                                        <a:latin typeface="Cambria Math" panose="02040503050406030204" pitchFamily="18" charset="0"/>
                                      </a:rPr>
                                      <m:t>𝑇</m:t>
                                    </m:r>
                                  </m:sup>
                                </m:sSup>
                                <m:sSup>
                                  <m:sSupPr>
                                    <m:ctrlPr>
                                      <a:rPr lang="nb-NO" sz="2400" i="1">
                                        <a:latin typeface="Cambria Math" panose="02040503050406030204" pitchFamily="18" charset="0"/>
                                      </a:rPr>
                                    </m:ctrlPr>
                                  </m:sSupPr>
                                  <m:e>
                                    <m:r>
                                      <a:rPr lang="nb-NO" sz="2400" b="1" i="1">
                                        <a:latin typeface="Cambria Math" panose="02040503050406030204" pitchFamily="18" charset="0"/>
                                        <a:ea typeface="Cambria Math" panose="02040503050406030204" pitchFamily="18" charset="0"/>
                                      </a:rPr>
                                      <m:t>𝒙</m:t>
                                    </m:r>
                                  </m:e>
                                  <m:sup>
                                    <m:d>
                                      <m:dPr>
                                        <m:ctrlPr>
                                          <a:rPr lang="nb-NO" sz="2400" b="1" i="1">
                                            <a:latin typeface="Cambria Math" panose="02040503050406030204" pitchFamily="18" charset="0"/>
                                            <a:ea typeface="Cambria Math" panose="02040503050406030204" pitchFamily="18" charset="0"/>
                                          </a:rPr>
                                        </m:ctrlPr>
                                      </m:dPr>
                                      <m:e>
                                        <m:r>
                                          <a:rPr lang="nb-NO" sz="2400" b="1" i="1">
                                            <a:latin typeface="Cambria Math" panose="02040503050406030204" pitchFamily="18" charset="0"/>
                                            <a:ea typeface="Cambria Math" panose="02040503050406030204" pitchFamily="18" charset="0"/>
                                          </a:rPr>
                                          <m:t>𝒊</m:t>
                                        </m:r>
                                      </m:e>
                                    </m:d>
                                  </m:sup>
                                </m:sSup>
                              </m:sup>
                            </m:sSup>
                          </m:den>
                        </m:f>
                      </m:e>
                    </m:d>
                  </m:oMath>
                </a14:m>
                <a:endParaRPr lang="nb-NO" sz="2400" b="0" dirty="0"/>
              </a:p>
            </p:txBody>
          </p:sp>
        </mc:Choice>
        <mc:Fallback xmlns="">
          <p:sp>
            <p:nvSpPr>
              <p:cNvPr id="15" name="TextBox 14">
                <a:extLst>
                  <a:ext uri="{FF2B5EF4-FFF2-40B4-BE49-F238E27FC236}">
                    <a16:creationId xmlns:a16="http://schemas.microsoft.com/office/drawing/2014/main" id="{C2C3A2D8-4B18-3053-18BC-04DD482BA989}"/>
                  </a:ext>
                </a:extLst>
              </p:cNvPr>
              <p:cNvSpPr txBox="1">
                <a:spLocks noRot="1" noChangeAspect="1" noMove="1" noResize="1" noEditPoints="1" noAdjustHandles="1" noChangeArrowheads="1" noChangeShapeType="1" noTextEdit="1"/>
              </p:cNvSpPr>
              <p:nvPr/>
            </p:nvSpPr>
            <p:spPr>
              <a:xfrm>
                <a:off x="2110153" y="1491699"/>
                <a:ext cx="8417170" cy="684355"/>
              </a:xfrm>
              <a:prstGeom prst="rect">
                <a:avLst/>
              </a:prstGeom>
              <a:blipFill>
                <a:blip r:embed="rId4"/>
                <a:stretch>
                  <a:fillRect/>
                </a:stretch>
              </a:blipFill>
            </p:spPr>
            <p:txBody>
              <a:bodyPr/>
              <a:lstStyle/>
              <a:p>
                <a:r>
                  <a:rPr lang="nb-NO">
                    <a:noFill/>
                  </a:rPr>
                  <a:t> </a:t>
                </a:r>
              </a:p>
            </p:txBody>
          </p:sp>
        </mc:Fallback>
      </mc:AlternateContent>
      <p:sp>
        <p:nvSpPr>
          <p:cNvPr id="16" name="TextBox 15">
            <a:extLst>
              <a:ext uri="{FF2B5EF4-FFF2-40B4-BE49-F238E27FC236}">
                <a16:creationId xmlns:a16="http://schemas.microsoft.com/office/drawing/2014/main" id="{E0AC1629-36D9-C15A-AC01-E05AC4F2E48A}"/>
              </a:ext>
            </a:extLst>
          </p:cNvPr>
          <p:cNvSpPr txBox="1"/>
          <p:nvPr/>
        </p:nvSpPr>
        <p:spPr>
          <a:xfrm>
            <a:off x="817954" y="1699618"/>
            <a:ext cx="4742554" cy="523220"/>
          </a:xfrm>
          <a:prstGeom prst="rect">
            <a:avLst/>
          </a:prstGeom>
          <a:noFill/>
        </p:spPr>
        <p:txBody>
          <a:bodyPr wrap="square">
            <a:spAutoFit/>
          </a:bodyPr>
          <a:lstStyle/>
          <a:p>
            <a:pPr marL="864000" lvl="2"/>
            <a:r>
              <a:rPr lang="nb-NO" sz="1400" dirty="0"/>
              <a:t>Loss =</a:t>
            </a:r>
          </a:p>
          <a:p>
            <a:pPr marL="864000" lvl="2" indent="0">
              <a:buNone/>
            </a:pPr>
            <a:endParaRPr lang="nb-NO" sz="14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691965C-0C7D-C66D-209A-F502948AF92F}"/>
                  </a:ext>
                </a:extLst>
              </p:cNvPr>
              <p:cNvSpPr txBox="1"/>
              <p:nvPr/>
            </p:nvSpPr>
            <p:spPr>
              <a:xfrm>
                <a:off x="1326241" y="2509353"/>
                <a:ext cx="3102954" cy="307777"/>
              </a:xfrm>
              <a:prstGeom prst="rect">
                <a:avLst/>
              </a:prstGeom>
              <a:noFill/>
            </p:spPr>
            <p:txBody>
              <a:bodyPr wrap="square">
                <a:spAutoFit/>
              </a:bodyPr>
              <a:lstStyle/>
              <a:p>
                <a:pPr marL="864000" lvl="2"/>
                <a:r>
                  <a:rPr lang="nb-NO" sz="1400" dirty="0"/>
                  <a:t>If y=1, </a:t>
                </a:r>
                <a:r>
                  <a:rPr lang="nb-NO" sz="1400" dirty="0" err="1"/>
                  <a:t>we</a:t>
                </a:r>
                <a:r>
                  <a:rPr lang="nb-NO" sz="1400" dirty="0"/>
                  <a:t> </a:t>
                </a:r>
                <a:r>
                  <a:rPr lang="nb-NO" sz="1400" dirty="0" err="1"/>
                  <a:t>want</a:t>
                </a:r>
                <a:r>
                  <a:rPr lang="nb-NO" sz="1400" dirty="0"/>
                  <a:t> </a:t>
                </a:r>
                <a14:m>
                  <m:oMath xmlns:m="http://schemas.openxmlformats.org/officeDocument/2006/math">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r>
                      <a:rPr lang="nb-NO" sz="1400" b="1" i="1">
                        <a:latin typeface="Cambria Math" panose="02040503050406030204" pitchFamily="18" charset="0"/>
                      </a:rPr>
                      <m:t>𝒙</m:t>
                    </m:r>
                    <m:r>
                      <a:rPr lang="nb-NO" sz="1400" b="1" i="1" smtClean="0">
                        <a:latin typeface="Cambria Math" panose="02040503050406030204" pitchFamily="18" charset="0"/>
                      </a:rPr>
                      <m:t>≫</m:t>
                    </m:r>
                    <m:r>
                      <a:rPr lang="nb-NO" sz="1400" b="1" i="1" smtClean="0">
                        <a:latin typeface="Cambria Math" panose="02040503050406030204" pitchFamily="18" charset="0"/>
                      </a:rPr>
                      <m:t>𝟎</m:t>
                    </m:r>
                  </m:oMath>
                </a14:m>
                <a:endParaRPr lang="nb-NO" sz="1400" dirty="0"/>
              </a:p>
            </p:txBody>
          </p:sp>
        </mc:Choice>
        <mc:Fallback xmlns="">
          <p:sp>
            <p:nvSpPr>
              <p:cNvPr id="18" name="TextBox 17">
                <a:extLst>
                  <a:ext uri="{FF2B5EF4-FFF2-40B4-BE49-F238E27FC236}">
                    <a16:creationId xmlns:a16="http://schemas.microsoft.com/office/drawing/2014/main" id="{8691965C-0C7D-C66D-209A-F502948AF92F}"/>
                  </a:ext>
                </a:extLst>
              </p:cNvPr>
              <p:cNvSpPr txBox="1">
                <a:spLocks noRot="1" noChangeAspect="1" noMove="1" noResize="1" noEditPoints="1" noAdjustHandles="1" noChangeArrowheads="1" noChangeShapeType="1" noTextEdit="1"/>
              </p:cNvSpPr>
              <p:nvPr/>
            </p:nvSpPr>
            <p:spPr>
              <a:xfrm>
                <a:off x="1326241" y="2509353"/>
                <a:ext cx="3102954" cy="307777"/>
              </a:xfrm>
              <a:prstGeom prst="rect">
                <a:avLst/>
              </a:prstGeom>
              <a:blipFill>
                <a:blip r:embed="rId5"/>
                <a:stretch>
                  <a:fillRect t="-4000" b="-2000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1E7EBE4-CD4B-51AF-D6CC-3C9BFA3634C7}"/>
                  </a:ext>
                </a:extLst>
              </p:cNvPr>
              <p:cNvSpPr txBox="1"/>
              <p:nvPr/>
            </p:nvSpPr>
            <p:spPr>
              <a:xfrm>
                <a:off x="6074808" y="2507844"/>
                <a:ext cx="4742554" cy="523220"/>
              </a:xfrm>
              <a:prstGeom prst="rect">
                <a:avLst/>
              </a:prstGeom>
              <a:noFill/>
            </p:spPr>
            <p:txBody>
              <a:bodyPr wrap="square">
                <a:spAutoFit/>
              </a:bodyPr>
              <a:lstStyle/>
              <a:p>
                <a:pPr marL="864000" lvl="2"/>
                <a:r>
                  <a:rPr lang="nb-NO" sz="1400" dirty="0"/>
                  <a:t>If y=0, </a:t>
                </a:r>
                <a:r>
                  <a:rPr lang="nb-NO" sz="1400" dirty="0" err="1"/>
                  <a:t>we</a:t>
                </a:r>
                <a:r>
                  <a:rPr lang="nb-NO" sz="1400" dirty="0"/>
                  <a:t> </a:t>
                </a:r>
                <a:r>
                  <a:rPr lang="nb-NO" sz="1400" dirty="0" err="1"/>
                  <a:t>want</a:t>
                </a:r>
                <a:r>
                  <a:rPr lang="nb-NO" sz="1400" dirty="0"/>
                  <a:t> </a:t>
                </a:r>
                <a14:m>
                  <m:oMath xmlns:m="http://schemas.openxmlformats.org/officeDocument/2006/math">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r>
                      <a:rPr lang="nb-NO" sz="1400" b="1" i="1">
                        <a:latin typeface="Cambria Math" panose="02040503050406030204" pitchFamily="18" charset="0"/>
                      </a:rPr>
                      <m:t>𝒙</m:t>
                    </m:r>
                    <m:r>
                      <a:rPr lang="nb-NO" sz="1400" b="1" i="1" smtClean="0">
                        <a:latin typeface="Cambria Math" panose="02040503050406030204" pitchFamily="18" charset="0"/>
                      </a:rPr>
                      <m:t>≪</m:t>
                    </m:r>
                    <m:r>
                      <a:rPr lang="nb-NO" sz="1400" b="1" i="1" smtClean="0">
                        <a:latin typeface="Cambria Math" panose="02040503050406030204" pitchFamily="18" charset="0"/>
                      </a:rPr>
                      <m:t>𝟎</m:t>
                    </m:r>
                  </m:oMath>
                </a14:m>
                <a:endParaRPr lang="nb-NO" sz="1400" dirty="0"/>
              </a:p>
              <a:p>
                <a:pPr marL="864000" lvl="2" indent="0">
                  <a:buNone/>
                </a:pPr>
                <a:endParaRPr lang="nb-NO" sz="1400" dirty="0"/>
              </a:p>
            </p:txBody>
          </p:sp>
        </mc:Choice>
        <mc:Fallback xmlns="">
          <p:sp>
            <p:nvSpPr>
              <p:cNvPr id="19" name="TextBox 18">
                <a:extLst>
                  <a:ext uri="{FF2B5EF4-FFF2-40B4-BE49-F238E27FC236}">
                    <a16:creationId xmlns:a16="http://schemas.microsoft.com/office/drawing/2014/main" id="{A1E7EBE4-CD4B-51AF-D6CC-3C9BFA3634C7}"/>
                  </a:ext>
                </a:extLst>
              </p:cNvPr>
              <p:cNvSpPr txBox="1">
                <a:spLocks noRot="1" noChangeAspect="1" noMove="1" noResize="1" noEditPoints="1" noAdjustHandles="1" noChangeArrowheads="1" noChangeShapeType="1" noTextEdit="1"/>
              </p:cNvSpPr>
              <p:nvPr/>
            </p:nvSpPr>
            <p:spPr>
              <a:xfrm>
                <a:off x="6074808" y="2507844"/>
                <a:ext cx="4742554" cy="523220"/>
              </a:xfrm>
              <a:prstGeom prst="rect">
                <a:avLst/>
              </a:prstGeom>
              <a:blipFill>
                <a:blip r:embed="rId6"/>
                <a:stretch>
                  <a:fillRect t="-116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542A9E-1050-B64E-540A-28278EA32E54}"/>
                  </a:ext>
                </a:extLst>
              </p:cNvPr>
              <p:cNvSpPr txBox="1"/>
              <p:nvPr/>
            </p:nvSpPr>
            <p:spPr>
              <a:xfrm>
                <a:off x="8536350" y="4668555"/>
                <a:ext cx="269630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solidFill>
                            <a:srgbClr val="0070C0"/>
                          </a:solidFill>
                          <a:latin typeface="Cambria Math" panose="02040503050406030204" pitchFamily="18" charset="0"/>
                        </a:rPr>
                        <m:t>−</m:t>
                      </m:r>
                      <m:r>
                        <a:rPr lang="nb-NO" sz="1800" i="1" smtClean="0">
                          <a:solidFill>
                            <a:srgbClr val="0070C0"/>
                          </a:solidFill>
                          <a:latin typeface="Cambria Math" panose="02040503050406030204" pitchFamily="18" charset="0"/>
                        </a:rPr>
                        <m:t>𝑙𝑜𝑔</m:t>
                      </m:r>
                      <m:d>
                        <m:dPr>
                          <m:ctrlPr>
                            <a:rPr lang="nb-NO" sz="1800" i="1">
                              <a:solidFill>
                                <a:srgbClr val="0070C0"/>
                              </a:solidFill>
                              <a:latin typeface="Cambria Math" panose="02040503050406030204" pitchFamily="18" charset="0"/>
                            </a:rPr>
                          </m:ctrlPr>
                        </m:dPr>
                        <m:e>
                          <m:r>
                            <a:rPr lang="nb-NO" sz="1800">
                              <a:solidFill>
                                <a:srgbClr val="0070C0"/>
                              </a:solidFill>
                              <a:latin typeface="Cambria Math" panose="02040503050406030204" pitchFamily="18" charset="0"/>
                            </a:rPr>
                            <m:t>1−</m:t>
                          </m:r>
                          <m:f>
                            <m:fPr>
                              <m:ctrlPr>
                                <a:rPr lang="en-US" sz="1800" i="1">
                                  <a:solidFill>
                                    <a:srgbClr val="0070C0"/>
                                  </a:solidFill>
                                  <a:latin typeface="Cambria Math" panose="02040503050406030204" pitchFamily="18" charset="0"/>
                                </a:rPr>
                              </m:ctrlPr>
                            </m:fPr>
                            <m:num>
                              <m:r>
                                <a:rPr lang="nb-NO" sz="1800" i="1">
                                  <a:solidFill>
                                    <a:srgbClr val="0070C0"/>
                                  </a:solidFill>
                                  <a:latin typeface="Cambria Math" panose="02040503050406030204" pitchFamily="18" charset="0"/>
                                </a:rPr>
                                <m:t>1</m:t>
                              </m:r>
                            </m:num>
                            <m:den>
                              <m:r>
                                <a:rPr lang="nb-NO" sz="1800" i="1">
                                  <a:solidFill>
                                    <a:srgbClr val="0070C0"/>
                                  </a:solidFill>
                                  <a:latin typeface="Cambria Math" panose="02040503050406030204" pitchFamily="18" charset="0"/>
                                </a:rPr>
                                <m:t>1+</m:t>
                              </m:r>
                              <m:sSup>
                                <m:sSupPr>
                                  <m:ctrlPr>
                                    <a:rPr lang="nb-NO" sz="1800" i="1">
                                      <a:solidFill>
                                        <a:srgbClr val="0070C0"/>
                                      </a:solidFill>
                                      <a:latin typeface="Cambria Math" panose="02040503050406030204" pitchFamily="18" charset="0"/>
                                    </a:rPr>
                                  </m:ctrlPr>
                                </m:sSupPr>
                                <m:e>
                                  <m:r>
                                    <a:rPr lang="nb-NO" sz="1800" i="1">
                                      <a:solidFill>
                                        <a:srgbClr val="0070C0"/>
                                      </a:solidFill>
                                      <a:latin typeface="Cambria Math" panose="02040503050406030204" pitchFamily="18" charset="0"/>
                                    </a:rPr>
                                    <m:t>𝑒</m:t>
                                  </m:r>
                                </m:e>
                                <m:sup>
                                  <m:r>
                                    <a:rPr lang="nb-NO" sz="1800" i="1">
                                      <a:solidFill>
                                        <a:srgbClr val="0070C0"/>
                                      </a:solidFill>
                                      <a:latin typeface="Cambria Math" panose="02040503050406030204" pitchFamily="18" charset="0"/>
                                    </a:rPr>
                                    <m:t>−</m:t>
                                  </m:r>
                                  <m:sSup>
                                    <m:sSupPr>
                                      <m:ctrlPr>
                                        <a:rPr lang="nb-NO" sz="1800" i="1">
                                          <a:solidFill>
                                            <a:srgbClr val="0070C0"/>
                                          </a:solidFill>
                                          <a:latin typeface="Cambria Math" panose="02040503050406030204" pitchFamily="18" charset="0"/>
                                        </a:rPr>
                                      </m:ctrlPr>
                                    </m:sSupPr>
                                    <m:e>
                                      <m:r>
                                        <a:rPr lang="nb-NO" sz="1800" b="1" i="1">
                                          <a:solidFill>
                                            <a:srgbClr val="0070C0"/>
                                          </a:solidFill>
                                          <a:latin typeface="Cambria Math" panose="02040503050406030204" pitchFamily="18" charset="0"/>
                                          <a:ea typeface="Cambria Math" panose="02040503050406030204" pitchFamily="18" charset="0"/>
                                        </a:rPr>
                                        <m:t>𝜽</m:t>
                                      </m:r>
                                    </m:e>
                                    <m:sup>
                                      <m:r>
                                        <a:rPr lang="nb-NO" sz="1800" i="1">
                                          <a:solidFill>
                                            <a:srgbClr val="0070C0"/>
                                          </a:solidFill>
                                          <a:latin typeface="Cambria Math" panose="02040503050406030204" pitchFamily="18" charset="0"/>
                                        </a:rPr>
                                        <m:t>𝑇</m:t>
                                      </m:r>
                                    </m:sup>
                                  </m:sSup>
                                  <m:r>
                                    <a:rPr lang="nb-NO" sz="1800" b="1" i="1">
                                      <a:solidFill>
                                        <a:srgbClr val="0070C0"/>
                                      </a:solidFill>
                                      <a:latin typeface="Cambria Math" panose="02040503050406030204" pitchFamily="18" charset="0"/>
                                    </a:rPr>
                                    <m:t>𝒙</m:t>
                                  </m:r>
                                </m:sup>
                              </m:sSup>
                            </m:den>
                          </m:f>
                        </m:e>
                      </m:d>
                    </m:oMath>
                  </m:oMathPara>
                </a14:m>
                <a:endParaRPr lang="nb-NO" dirty="0">
                  <a:solidFill>
                    <a:srgbClr val="0070C0"/>
                  </a:solidFill>
                </a:endParaRPr>
              </a:p>
            </p:txBody>
          </p:sp>
        </mc:Choice>
        <mc:Fallback xmlns="">
          <p:sp>
            <p:nvSpPr>
              <p:cNvPr id="21" name="TextBox 20">
                <a:extLst>
                  <a:ext uri="{FF2B5EF4-FFF2-40B4-BE49-F238E27FC236}">
                    <a16:creationId xmlns:a16="http://schemas.microsoft.com/office/drawing/2014/main" id="{4C542A9E-1050-B64E-540A-28278EA32E54}"/>
                  </a:ext>
                </a:extLst>
              </p:cNvPr>
              <p:cNvSpPr txBox="1">
                <a:spLocks noRot="1" noChangeAspect="1" noMove="1" noResize="1" noEditPoints="1" noAdjustHandles="1" noChangeArrowheads="1" noChangeShapeType="1" noTextEdit="1"/>
              </p:cNvSpPr>
              <p:nvPr/>
            </p:nvSpPr>
            <p:spPr>
              <a:xfrm>
                <a:off x="8536350" y="4668555"/>
                <a:ext cx="2696307" cy="714683"/>
              </a:xfrm>
              <a:prstGeom prst="rect">
                <a:avLst/>
              </a:prstGeom>
              <a:blipFill>
                <a:blip r:embed="rId7"/>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359D3DD-34DE-563C-17F2-5863933A16D6}"/>
                  </a:ext>
                </a:extLst>
              </p:cNvPr>
              <p:cNvSpPr txBox="1"/>
              <p:nvPr/>
            </p:nvSpPr>
            <p:spPr>
              <a:xfrm>
                <a:off x="647117" y="4957124"/>
                <a:ext cx="2696307"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solidFill>
                            <a:srgbClr val="0070C0"/>
                          </a:solidFill>
                          <a:latin typeface="Cambria Math" panose="02040503050406030204" pitchFamily="18" charset="0"/>
                        </a:rPr>
                        <m:t>−</m:t>
                      </m:r>
                      <m:r>
                        <a:rPr lang="nb-NO" sz="1800" i="1" smtClean="0">
                          <a:solidFill>
                            <a:srgbClr val="0070C0"/>
                          </a:solidFill>
                          <a:latin typeface="Cambria Math" panose="02040503050406030204" pitchFamily="18" charset="0"/>
                        </a:rPr>
                        <m:t>𝑙𝑜𝑔</m:t>
                      </m:r>
                      <m:d>
                        <m:dPr>
                          <m:ctrlPr>
                            <a:rPr lang="nb-NO" sz="1800" i="1">
                              <a:solidFill>
                                <a:srgbClr val="0070C0"/>
                              </a:solidFill>
                              <a:latin typeface="Cambria Math" panose="02040503050406030204" pitchFamily="18" charset="0"/>
                            </a:rPr>
                          </m:ctrlPr>
                        </m:dPr>
                        <m:e>
                          <m:f>
                            <m:fPr>
                              <m:ctrlPr>
                                <a:rPr lang="en-US" sz="1800" i="1">
                                  <a:solidFill>
                                    <a:srgbClr val="0070C0"/>
                                  </a:solidFill>
                                  <a:latin typeface="Cambria Math" panose="02040503050406030204" pitchFamily="18" charset="0"/>
                                </a:rPr>
                              </m:ctrlPr>
                            </m:fPr>
                            <m:num>
                              <m:r>
                                <a:rPr lang="nb-NO" sz="1800" i="1">
                                  <a:solidFill>
                                    <a:srgbClr val="0070C0"/>
                                  </a:solidFill>
                                  <a:latin typeface="Cambria Math" panose="02040503050406030204" pitchFamily="18" charset="0"/>
                                </a:rPr>
                                <m:t>1</m:t>
                              </m:r>
                            </m:num>
                            <m:den>
                              <m:r>
                                <a:rPr lang="nb-NO" sz="1800" i="1">
                                  <a:solidFill>
                                    <a:srgbClr val="0070C0"/>
                                  </a:solidFill>
                                  <a:latin typeface="Cambria Math" panose="02040503050406030204" pitchFamily="18" charset="0"/>
                                </a:rPr>
                                <m:t>1+</m:t>
                              </m:r>
                              <m:sSup>
                                <m:sSupPr>
                                  <m:ctrlPr>
                                    <a:rPr lang="nb-NO" sz="1800" i="1">
                                      <a:solidFill>
                                        <a:srgbClr val="0070C0"/>
                                      </a:solidFill>
                                      <a:latin typeface="Cambria Math" panose="02040503050406030204" pitchFamily="18" charset="0"/>
                                    </a:rPr>
                                  </m:ctrlPr>
                                </m:sSupPr>
                                <m:e>
                                  <m:r>
                                    <a:rPr lang="nb-NO" sz="1800" i="1">
                                      <a:solidFill>
                                        <a:srgbClr val="0070C0"/>
                                      </a:solidFill>
                                      <a:latin typeface="Cambria Math" panose="02040503050406030204" pitchFamily="18" charset="0"/>
                                    </a:rPr>
                                    <m:t>𝑒</m:t>
                                  </m:r>
                                </m:e>
                                <m:sup>
                                  <m:r>
                                    <a:rPr lang="nb-NO" sz="1800" i="1">
                                      <a:solidFill>
                                        <a:srgbClr val="0070C0"/>
                                      </a:solidFill>
                                      <a:latin typeface="Cambria Math" panose="02040503050406030204" pitchFamily="18" charset="0"/>
                                    </a:rPr>
                                    <m:t>−</m:t>
                                  </m:r>
                                  <m:sSup>
                                    <m:sSupPr>
                                      <m:ctrlPr>
                                        <a:rPr lang="nb-NO" sz="1800" i="1">
                                          <a:solidFill>
                                            <a:srgbClr val="0070C0"/>
                                          </a:solidFill>
                                          <a:latin typeface="Cambria Math" panose="02040503050406030204" pitchFamily="18" charset="0"/>
                                        </a:rPr>
                                      </m:ctrlPr>
                                    </m:sSupPr>
                                    <m:e>
                                      <m:r>
                                        <a:rPr lang="nb-NO" sz="1800" b="1" i="1">
                                          <a:solidFill>
                                            <a:srgbClr val="0070C0"/>
                                          </a:solidFill>
                                          <a:latin typeface="Cambria Math" panose="02040503050406030204" pitchFamily="18" charset="0"/>
                                          <a:ea typeface="Cambria Math" panose="02040503050406030204" pitchFamily="18" charset="0"/>
                                        </a:rPr>
                                        <m:t>𝜽</m:t>
                                      </m:r>
                                    </m:e>
                                    <m:sup>
                                      <m:r>
                                        <a:rPr lang="nb-NO" sz="1800" i="1">
                                          <a:solidFill>
                                            <a:srgbClr val="0070C0"/>
                                          </a:solidFill>
                                          <a:latin typeface="Cambria Math" panose="02040503050406030204" pitchFamily="18" charset="0"/>
                                        </a:rPr>
                                        <m:t>𝑇</m:t>
                                      </m:r>
                                    </m:sup>
                                  </m:sSup>
                                  <m:r>
                                    <a:rPr lang="nb-NO" sz="1800" b="1" i="1">
                                      <a:solidFill>
                                        <a:srgbClr val="0070C0"/>
                                      </a:solidFill>
                                      <a:latin typeface="Cambria Math" panose="02040503050406030204" pitchFamily="18" charset="0"/>
                                    </a:rPr>
                                    <m:t>𝒙</m:t>
                                  </m:r>
                                </m:sup>
                              </m:sSup>
                            </m:den>
                          </m:f>
                        </m:e>
                      </m:d>
                    </m:oMath>
                  </m:oMathPara>
                </a14:m>
                <a:endParaRPr lang="nb-NO" dirty="0">
                  <a:solidFill>
                    <a:srgbClr val="0070C0"/>
                  </a:solidFill>
                </a:endParaRPr>
              </a:p>
            </p:txBody>
          </p:sp>
        </mc:Choice>
        <mc:Fallback xmlns="">
          <p:sp>
            <p:nvSpPr>
              <p:cNvPr id="22" name="TextBox 21">
                <a:extLst>
                  <a:ext uri="{FF2B5EF4-FFF2-40B4-BE49-F238E27FC236}">
                    <a16:creationId xmlns:a16="http://schemas.microsoft.com/office/drawing/2014/main" id="{6359D3DD-34DE-563C-17F2-5863933A16D6}"/>
                  </a:ext>
                </a:extLst>
              </p:cNvPr>
              <p:cNvSpPr txBox="1">
                <a:spLocks noRot="1" noChangeAspect="1" noMove="1" noResize="1" noEditPoints="1" noAdjustHandles="1" noChangeArrowheads="1" noChangeShapeType="1" noTextEdit="1"/>
              </p:cNvSpPr>
              <p:nvPr/>
            </p:nvSpPr>
            <p:spPr>
              <a:xfrm>
                <a:off x="647117" y="4957124"/>
                <a:ext cx="2696307" cy="714683"/>
              </a:xfrm>
              <a:prstGeom prst="rect">
                <a:avLst/>
              </a:prstGeom>
              <a:blipFill>
                <a:blip r:embed="rId8"/>
                <a:stretch>
                  <a:fillRect/>
                </a:stretch>
              </a:blipFill>
            </p:spPr>
            <p:txBody>
              <a:bodyPr/>
              <a:lstStyle/>
              <a:p>
                <a:r>
                  <a:rPr lang="nb-NO">
                    <a:noFill/>
                  </a:rPr>
                  <a:t> </a:t>
                </a:r>
              </a:p>
            </p:txBody>
          </p:sp>
        </mc:Fallback>
      </mc:AlternateContent>
      <p:sp>
        <p:nvSpPr>
          <p:cNvPr id="23" name="TextBox 22">
            <a:extLst>
              <a:ext uri="{FF2B5EF4-FFF2-40B4-BE49-F238E27FC236}">
                <a16:creationId xmlns:a16="http://schemas.microsoft.com/office/drawing/2014/main" id="{07922793-4E9E-CDCF-F313-515E4712F2C9}"/>
              </a:ext>
            </a:extLst>
          </p:cNvPr>
          <p:cNvSpPr txBox="1"/>
          <p:nvPr/>
        </p:nvSpPr>
        <p:spPr>
          <a:xfrm>
            <a:off x="2994334" y="4357265"/>
            <a:ext cx="1029449" cy="369332"/>
          </a:xfrm>
          <a:prstGeom prst="rect">
            <a:avLst/>
          </a:prstGeom>
          <a:noFill/>
        </p:spPr>
        <p:txBody>
          <a:bodyPr wrap="none" rtlCol="0">
            <a:spAutoFit/>
          </a:bodyPr>
          <a:lstStyle/>
          <a:p>
            <a:r>
              <a:rPr lang="nb-NO" dirty="0">
                <a:solidFill>
                  <a:srgbClr val="FF0000"/>
                </a:solidFill>
              </a:rPr>
              <a:t>Cost</a:t>
            </a:r>
            <a:r>
              <a:rPr lang="nb-NO" baseline="-25000" dirty="0">
                <a:solidFill>
                  <a:srgbClr val="FF0000"/>
                </a:solidFill>
              </a:rPr>
              <a:t>1</a:t>
            </a:r>
            <a:r>
              <a:rPr lang="nb-NO" dirty="0">
                <a:solidFill>
                  <a:srgbClr val="FF0000"/>
                </a:solidFill>
              </a:rPr>
              <a:t>(z)</a:t>
            </a:r>
          </a:p>
        </p:txBody>
      </p:sp>
      <p:sp>
        <p:nvSpPr>
          <p:cNvPr id="24" name="TextBox 23">
            <a:extLst>
              <a:ext uri="{FF2B5EF4-FFF2-40B4-BE49-F238E27FC236}">
                <a16:creationId xmlns:a16="http://schemas.microsoft.com/office/drawing/2014/main" id="{F6F44FE8-E6E3-B50B-E25D-D22F72A65869}"/>
              </a:ext>
            </a:extLst>
          </p:cNvPr>
          <p:cNvSpPr txBox="1"/>
          <p:nvPr/>
        </p:nvSpPr>
        <p:spPr>
          <a:xfrm>
            <a:off x="7429125" y="4483889"/>
            <a:ext cx="1029449" cy="369332"/>
          </a:xfrm>
          <a:prstGeom prst="rect">
            <a:avLst/>
          </a:prstGeom>
          <a:noFill/>
        </p:spPr>
        <p:txBody>
          <a:bodyPr wrap="none" rtlCol="0">
            <a:spAutoFit/>
          </a:bodyPr>
          <a:lstStyle/>
          <a:p>
            <a:r>
              <a:rPr lang="nb-NO" dirty="0">
                <a:solidFill>
                  <a:srgbClr val="FF0000"/>
                </a:solidFill>
              </a:rPr>
              <a:t>Cost</a:t>
            </a:r>
            <a:r>
              <a:rPr lang="nb-NO" baseline="-25000" dirty="0">
                <a:solidFill>
                  <a:srgbClr val="FF0000"/>
                </a:solidFill>
              </a:rPr>
              <a:t>0</a:t>
            </a:r>
            <a:r>
              <a:rPr lang="nb-NO" dirty="0">
                <a:solidFill>
                  <a:srgbClr val="FF0000"/>
                </a:solidFill>
              </a:rPr>
              <a:t>(z)</a:t>
            </a:r>
          </a:p>
        </p:txBody>
      </p:sp>
    </p:spTree>
    <p:extLst>
      <p:ext uri="{BB962C8B-B14F-4D97-AF65-F5344CB8AC3E}">
        <p14:creationId xmlns:p14="http://schemas.microsoft.com/office/powerpoint/2010/main" val="32791242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1D5A-4531-43CD-F258-A1E72484F166}"/>
              </a:ext>
            </a:extLst>
          </p:cNvPr>
          <p:cNvSpPr>
            <a:spLocks noGrp="1"/>
          </p:cNvSpPr>
          <p:nvPr>
            <p:ph type="title"/>
          </p:nvPr>
        </p:nvSpPr>
        <p:spPr/>
        <p:txBody>
          <a:bodyPr/>
          <a:lstStyle/>
          <a:p>
            <a:r>
              <a:rPr lang="nb-NO" dirty="0"/>
              <a:t>From log </a:t>
            </a:r>
            <a:r>
              <a:rPr lang="nb-NO" dirty="0" err="1"/>
              <a:t>likelihood</a:t>
            </a:r>
            <a:r>
              <a:rPr lang="nb-NO" dirty="0"/>
              <a:t> to Hinge </a:t>
            </a:r>
            <a:r>
              <a:rPr lang="nb-NO" dirty="0" err="1"/>
              <a:t>cost</a:t>
            </a:r>
            <a:r>
              <a:rPr lang="nb-NO" dirty="0"/>
              <a:t> </a:t>
            </a:r>
            <a:r>
              <a:rPr lang="nb-NO" dirty="0" err="1"/>
              <a:t>function</a:t>
            </a:r>
            <a:endParaRPr lang="nb-NO" dirty="0"/>
          </a:p>
        </p:txBody>
      </p:sp>
      <p:sp>
        <p:nvSpPr>
          <p:cNvPr id="5" name="Slide Number Placeholder 4">
            <a:extLst>
              <a:ext uri="{FF2B5EF4-FFF2-40B4-BE49-F238E27FC236}">
                <a16:creationId xmlns:a16="http://schemas.microsoft.com/office/drawing/2014/main" id="{E3CAC329-C943-23DA-3196-F7939A1421E4}"/>
              </a:ext>
            </a:extLst>
          </p:cNvPr>
          <p:cNvSpPr>
            <a:spLocks noGrp="1"/>
          </p:cNvSpPr>
          <p:nvPr>
            <p:ph type="sldNum" sz="quarter" idx="12"/>
          </p:nvPr>
        </p:nvSpPr>
        <p:spPr/>
        <p:txBody>
          <a:bodyPr/>
          <a:lstStyle/>
          <a:p>
            <a:fld id="{5D1E5300-FC0F-4317-A193-EF6CE9E6F7B5}" type="slidenum">
              <a:rPr lang="en-GB" smtClean="0"/>
              <a:pPr/>
              <a:t>137</a:t>
            </a:fld>
            <a:r>
              <a:rPr lang="en-GB"/>
              <a:t>  |  </a:t>
            </a:r>
            <a:endParaRPr lang="en-GB" noProof="0" dirty="0"/>
          </a:p>
        </p:txBody>
      </p:sp>
      <p:sp>
        <p:nvSpPr>
          <p:cNvPr id="6" name="TextBox 5">
            <a:extLst>
              <a:ext uri="{FF2B5EF4-FFF2-40B4-BE49-F238E27FC236}">
                <a16:creationId xmlns:a16="http://schemas.microsoft.com/office/drawing/2014/main" id="{BC0C4E85-565A-1FB7-8BB5-0CDC814AD5C8}"/>
              </a:ext>
            </a:extLst>
          </p:cNvPr>
          <p:cNvSpPr txBox="1"/>
          <p:nvPr/>
        </p:nvSpPr>
        <p:spPr>
          <a:xfrm>
            <a:off x="817954" y="1699618"/>
            <a:ext cx="4742554" cy="523220"/>
          </a:xfrm>
          <a:prstGeom prst="rect">
            <a:avLst/>
          </a:prstGeom>
          <a:noFill/>
        </p:spPr>
        <p:txBody>
          <a:bodyPr wrap="square">
            <a:spAutoFit/>
          </a:bodyPr>
          <a:lstStyle/>
          <a:p>
            <a:pPr marL="864000" lvl="2"/>
            <a:r>
              <a:rPr lang="nb-NO" sz="1400" dirty="0" err="1"/>
              <a:t>Cost</a:t>
            </a:r>
            <a:r>
              <a:rPr lang="nb-NO" sz="1400" dirty="0"/>
              <a:t> </a:t>
            </a:r>
            <a:r>
              <a:rPr lang="nb-NO" sz="1400" dirty="0" err="1"/>
              <a:t>logistic</a:t>
            </a:r>
            <a:r>
              <a:rPr lang="nb-NO" sz="1400" dirty="0"/>
              <a:t> </a:t>
            </a:r>
            <a:r>
              <a:rPr lang="nb-NO" sz="1400" dirty="0" err="1"/>
              <a:t>regression</a:t>
            </a:r>
            <a:r>
              <a:rPr lang="nb-NO" sz="1400" dirty="0"/>
              <a:t> </a:t>
            </a:r>
            <a:r>
              <a:rPr lang="nb-NO" sz="1400" dirty="0" err="1"/>
              <a:t>with</a:t>
            </a:r>
            <a:r>
              <a:rPr lang="nb-NO" sz="1400" dirty="0"/>
              <a:t> L2 </a:t>
            </a:r>
            <a:r>
              <a:rPr lang="nb-NO" sz="1400" dirty="0" err="1"/>
              <a:t>regularization</a:t>
            </a:r>
            <a:r>
              <a:rPr lang="nb-NO" sz="1400" dirty="0"/>
              <a:t>:</a:t>
            </a:r>
          </a:p>
          <a:p>
            <a:pPr marL="864000" lvl="2" indent="0">
              <a:buNone/>
            </a:pPr>
            <a:endParaRPr lang="nb-NO" sz="1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13B869-B8D0-C161-1C55-E0F5E67DC1D5}"/>
                  </a:ext>
                </a:extLst>
              </p:cNvPr>
              <p:cNvSpPr txBox="1"/>
              <p:nvPr/>
            </p:nvSpPr>
            <p:spPr>
              <a:xfrm>
                <a:off x="1851569" y="2115726"/>
                <a:ext cx="9179846" cy="714683"/>
              </a:xfrm>
              <a:prstGeom prst="rect">
                <a:avLst/>
              </a:prstGeom>
              <a:noFill/>
            </p:spPr>
            <p:txBody>
              <a:bodyPr wrap="square">
                <a:spAutoFit/>
              </a:bodyPr>
              <a:lstStyle/>
              <a:p>
                <a:pPr lvl="1"/>
                <a:r>
                  <a:rPr lang="nb-NO" sz="1800" dirty="0"/>
                  <a:t> </a:t>
                </a:r>
                <a14:m>
                  <m:oMath xmlns:m="http://schemas.openxmlformats.org/officeDocument/2006/math">
                    <m:r>
                      <m:rPr>
                        <m:sty m:val="p"/>
                      </m:rPr>
                      <a:rPr lang="nb-NO" sz="1800">
                        <a:latin typeface="Cambria Math" panose="02040503050406030204" pitchFamily="18" charset="0"/>
                      </a:rPr>
                      <m:t>L</m:t>
                    </m:r>
                    <m:r>
                      <a:rPr lang="nb-NO" sz="1800" b="0" i="1" smtClean="0">
                        <a:latin typeface="Cambria Math" panose="02040503050406030204" pitchFamily="18" charset="0"/>
                      </a:rPr>
                      <m:t>=−</m:t>
                    </m:r>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1</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nb-NO" sz="1800" b="0" i="1" smtClean="0">
                            <a:latin typeface="Cambria Math" panose="02040503050406030204" pitchFamily="18" charset="0"/>
                          </a:rPr>
                        </m:ctrlPr>
                      </m:naryPr>
                      <m:sub>
                        <m:r>
                          <m:rPr>
                            <m:brk m:alnAt="23"/>
                          </m:rPr>
                          <a:rPr lang="nb-NO" sz="1800" b="0" i="1" smtClean="0">
                            <a:latin typeface="Cambria Math" panose="02040503050406030204" pitchFamily="18" charset="0"/>
                          </a:rPr>
                          <m:t>𝑖</m:t>
                        </m:r>
                        <m:r>
                          <a:rPr lang="nb-NO" sz="1800" b="0" i="1" smtClean="0">
                            <a:latin typeface="Cambria Math" panose="02040503050406030204" pitchFamily="18" charset="0"/>
                          </a:rPr>
                          <m:t>=1</m:t>
                        </m:r>
                      </m:sub>
                      <m:sup>
                        <m:r>
                          <a:rPr lang="nb-NO" sz="1800" b="0" i="1" smtClean="0">
                            <a:latin typeface="Cambria Math" panose="02040503050406030204" pitchFamily="18" charset="0"/>
                          </a:rPr>
                          <m:t>𝑛</m:t>
                        </m:r>
                      </m:sup>
                      <m:e>
                        <m:d>
                          <m:dPr>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f>
                                  <m:fPr>
                                    <m:ctrlPr>
                                      <a:rPr lang="en-US"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smtClean="0">
                                                <a:latin typeface="Cambria Math" panose="02040503050406030204" pitchFamily="18" charset="0"/>
                                                <a:ea typeface="Cambria Math" panose="02040503050406030204" pitchFamily="18" charset="0"/>
                                              </a:rPr>
                                              <m:t>𝒙</m:t>
                                            </m:r>
                                          </m:e>
                                          <m:sup>
                                            <m:d>
                                              <m:dPr>
                                                <m:ctrlPr>
                                                  <a:rPr lang="nb-NO" b="1" i="1" smtClean="0">
                                                    <a:latin typeface="Cambria Math" panose="02040503050406030204" pitchFamily="18" charset="0"/>
                                                    <a:ea typeface="Cambria Math" panose="02040503050406030204" pitchFamily="18" charset="0"/>
                                                  </a:rPr>
                                                </m:ctrlPr>
                                              </m:dPr>
                                              <m:e>
                                                <m:r>
                                                  <a:rPr lang="nb-NO" b="1" i="1" smtClean="0">
                                                    <a:latin typeface="Cambria Math" panose="02040503050406030204" pitchFamily="18" charset="0"/>
                                                    <a:ea typeface="Cambria Math" panose="02040503050406030204" pitchFamily="18" charset="0"/>
                                                  </a:rPr>
                                                  <m:t>𝒊</m:t>
                                                </m:r>
                                              </m:e>
                                            </m:d>
                                          </m:sup>
                                        </m:sSup>
                                      </m:sup>
                                    </m:sSup>
                                  </m:den>
                                </m:f>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r>
                                  <a:rPr lang="nb-NO" b="0" i="0" smtClean="0">
                                    <a:latin typeface="Cambria Math" panose="02040503050406030204" pitchFamily="18" charset="0"/>
                                  </a:rPr>
                                  <m:t>1−</m:t>
                                </m:r>
                                <m:f>
                                  <m:fPr>
                                    <m:ctrlPr>
                                      <a:rPr lang="en-US"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sup>
                                    </m:sSup>
                                  </m:den>
                                </m:f>
                              </m:e>
                            </m:d>
                          </m:e>
                        </m:d>
                        <m:r>
                          <a:rPr lang="nb-NO" b="0" i="1" smtClean="0">
                            <a:latin typeface="Cambria Math" panose="02040503050406030204" pitchFamily="18" charset="0"/>
                            <a:ea typeface="Cambria Math" panose="02040503050406030204" pitchFamily="18" charset="0"/>
                          </a:rPr>
                          <m:t>+ </m:t>
                        </m:r>
                        <m:f>
                          <m:fPr>
                            <m:ctrlPr>
                              <a:rPr lang="nb-NO" b="0" i="1" smtClean="0">
                                <a:latin typeface="Cambria Math" panose="02040503050406030204" pitchFamily="18" charset="0"/>
                                <a:ea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𝜆</m:t>
                            </m:r>
                          </m:num>
                          <m:den>
                            <m:r>
                              <a:rPr lang="nb-NO" b="0" i="1" smtClean="0">
                                <a:latin typeface="Cambria Math" panose="02040503050406030204" pitchFamily="18" charset="0"/>
                                <a:ea typeface="Cambria Math" panose="02040503050406030204" pitchFamily="18" charset="0"/>
                              </a:rPr>
                              <m:t>2</m:t>
                            </m:r>
                            <m:r>
                              <a:rPr lang="nb-NO" b="0" i="1" smtClean="0">
                                <a:latin typeface="Cambria Math" panose="02040503050406030204" pitchFamily="18" charset="0"/>
                                <a:ea typeface="Cambria Math" panose="02040503050406030204" pitchFamily="18" charset="0"/>
                              </a:rPr>
                              <m:t>𝑛</m:t>
                            </m:r>
                          </m:den>
                        </m:f>
                        <m:sSup>
                          <m:sSupPr>
                            <m:ctrlPr>
                              <a:rPr lang="nb-NO" b="0" i="1" smtClean="0">
                                <a:latin typeface="Cambria Math" panose="02040503050406030204" pitchFamily="18" charset="0"/>
                                <a:ea typeface="Cambria Math" panose="02040503050406030204" pitchFamily="18" charset="0"/>
                              </a:rPr>
                            </m:ctrlPr>
                          </m:sSupPr>
                          <m:e>
                            <m:r>
                              <a:rPr lang="nb-NO" b="1" i="1" smtClean="0">
                                <a:latin typeface="Cambria Math" panose="02040503050406030204" pitchFamily="18" charset="0"/>
                                <a:ea typeface="Cambria Math" panose="02040503050406030204" pitchFamily="18" charset="0"/>
                              </a:rPr>
                              <m:t>𝜽</m:t>
                            </m:r>
                          </m:e>
                          <m:sup>
                            <m:r>
                              <a:rPr lang="nb-NO" b="0" i="1" smtClean="0">
                                <a:latin typeface="Cambria Math" panose="02040503050406030204" pitchFamily="18" charset="0"/>
                                <a:ea typeface="Cambria Math" panose="02040503050406030204" pitchFamily="18" charset="0"/>
                              </a:rPr>
                              <m:t>𝑇</m:t>
                            </m:r>
                          </m:sup>
                        </m:sSup>
                        <m:r>
                          <a:rPr lang="nb-NO" b="1" i="1" smtClean="0">
                            <a:latin typeface="Cambria Math" panose="02040503050406030204" pitchFamily="18" charset="0"/>
                            <a:ea typeface="Cambria Math" panose="02040503050406030204" pitchFamily="18" charset="0"/>
                          </a:rPr>
                          <m:t>𝜽</m:t>
                        </m:r>
                      </m:e>
                    </m:nary>
                  </m:oMath>
                </a14:m>
                <a:endParaRPr lang="nb-NO" sz="1800" b="0" dirty="0"/>
              </a:p>
            </p:txBody>
          </p:sp>
        </mc:Choice>
        <mc:Fallback xmlns="">
          <p:sp>
            <p:nvSpPr>
              <p:cNvPr id="9" name="TextBox 8">
                <a:extLst>
                  <a:ext uri="{FF2B5EF4-FFF2-40B4-BE49-F238E27FC236}">
                    <a16:creationId xmlns:a16="http://schemas.microsoft.com/office/drawing/2014/main" id="{E413B869-B8D0-C161-1C55-E0F5E67DC1D5}"/>
                  </a:ext>
                </a:extLst>
              </p:cNvPr>
              <p:cNvSpPr txBox="1">
                <a:spLocks noRot="1" noChangeAspect="1" noMove="1" noResize="1" noEditPoints="1" noAdjustHandles="1" noChangeArrowheads="1" noChangeShapeType="1" noTextEdit="1"/>
              </p:cNvSpPr>
              <p:nvPr/>
            </p:nvSpPr>
            <p:spPr>
              <a:xfrm>
                <a:off x="1851569" y="2115726"/>
                <a:ext cx="9179846" cy="714683"/>
              </a:xfrm>
              <a:prstGeom prst="rect">
                <a:avLst/>
              </a:prstGeom>
              <a:blipFill>
                <a:blip r:embed="rId2"/>
                <a:stretch>
                  <a:fillRect/>
                </a:stretch>
              </a:blipFill>
            </p:spPr>
            <p:txBody>
              <a:bodyPr/>
              <a:lstStyle/>
              <a:p>
                <a:r>
                  <a:rPr lang="nb-NO">
                    <a:noFill/>
                  </a:rPr>
                  <a:t> </a:t>
                </a:r>
              </a:p>
            </p:txBody>
          </p:sp>
        </mc:Fallback>
      </mc:AlternateContent>
      <p:sp>
        <p:nvSpPr>
          <p:cNvPr id="10" name="TextBox 9">
            <a:extLst>
              <a:ext uri="{FF2B5EF4-FFF2-40B4-BE49-F238E27FC236}">
                <a16:creationId xmlns:a16="http://schemas.microsoft.com/office/drawing/2014/main" id="{98D47F95-E7EC-AEA0-EBF9-155A51BB661C}"/>
              </a:ext>
            </a:extLst>
          </p:cNvPr>
          <p:cNvSpPr txBox="1"/>
          <p:nvPr/>
        </p:nvSpPr>
        <p:spPr>
          <a:xfrm>
            <a:off x="817954" y="3355959"/>
            <a:ext cx="4742554" cy="523220"/>
          </a:xfrm>
          <a:prstGeom prst="rect">
            <a:avLst/>
          </a:prstGeom>
          <a:noFill/>
        </p:spPr>
        <p:txBody>
          <a:bodyPr wrap="square">
            <a:spAutoFit/>
          </a:bodyPr>
          <a:lstStyle/>
          <a:p>
            <a:pPr marL="864000" lvl="2"/>
            <a:r>
              <a:rPr lang="nb-NO" sz="1400" dirty="0" err="1"/>
              <a:t>Cost</a:t>
            </a:r>
            <a:r>
              <a:rPr lang="nb-NO" sz="1400" dirty="0"/>
              <a:t> Support </a:t>
            </a:r>
            <a:r>
              <a:rPr lang="nb-NO" sz="1400" dirty="0" err="1"/>
              <a:t>Vector</a:t>
            </a:r>
            <a:r>
              <a:rPr lang="nb-NO" sz="1400" dirty="0"/>
              <a:t> Machine:</a:t>
            </a:r>
          </a:p>
          <a:p>
            <a:pPr marL="864000" lvl="2" indent="0">
              <a:buNone/>
            </a:pPr>
            <a:endParaRPr lang="nb-NO" sz="14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0ED43-83FA-D95A-3E5D-484D64F6B7B0}"/>
                  </a:ext>
                </a:extLst>
              </p:cNvPr>
              <p:cNvSpPr txBox="1"/>
              <p:nvPr/>
            </p:nvSpPr>
            <p:spPr>
              <a:xfrm>
                <a:off x="1851569" y="3879179"/>
                <a:ext cx="8487508" cy="516873"/>
              </a:xfrm>
              <a:prstGeom prst="rect">
                <a:avLst/>
              </a:prstGeom>
              <a:noFill/>
            </p:spPr>
            <p:txBody>
              <a:bodyPr wrap="square">
                <a:spAutoFit/>
              </a:bodyPr>
              <a:lstStyle/>
              <a:p>
                <a:pPr lvl="1"/>
                <a:r>
                  <a:rPr lang="nb-NO" sz="1800" dirty="0"/>
                  <a:t> </a:t>
                </a:r>
                <a14:m>
                  <m:oMath xmlns:m="http://schemas.openxmlformats.org/officeDocument/2006/math">
                    <m:r>
                      <m:rPr>
                        <m:sty m:val="p"/>
                      </m:rPr>
                      <a:rPr lang="nb-NO" sz="1800">
                        <a:latin typeface="Cambria Math" panose="02040503050406030204" pitchFamily="18" charset="0"/>
                      </a:rPr>
                      <m:t>L</m:t>
                    </m:r>
                    <m:r>
                      <a:rPr lang="nb-NO" sz="1800" b="0" i="1" smtClean="0">
                        <a:latin typeface="Cambria Math" panose="02040503050406030204" pitchFamily="18" charset="0"/>
                      </a:rPr>
                      <m:t>=−</m:t>
                    </m:r>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𝐶</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nb-NO" sz="1800" b="0" i="1" smtClean="0">
                            <a:latin typeface="Cambria Math" panose="02040503050406030204" pitchFamily="18" charset="0"/>
                          </a:rPr>
                        </m:ctrlPr>
                      </m:naryPr>
                      <m:sub>
                        <m:r>
                          <m:rPr>
                            <m:brk m:alnAt="23"/>
                          </m:rPr>
                          <a:rPr lang="nb-NO" sz="1800" b="0" i="1" smtClean="0">
                            <a:latin typeface="Cambria Math" panose="02040503050406030204" pitchFamily="18" charset="0"/>
                          </a:rPr>
                          <m:t>𝑖</m:t>
                        </m:r>
                        <m:r>
                          <a:rPr lang="nb-NO" sz="1800" b="0" i="1" smtClean="0">
                            <a:latin typeface="Cambria Math" panose="02040503050406030204" pitchFamily="18" charset="0"/>
                          </a:rPr>
                          <m:t>=1</m:t>
                        </m:r>
                      </m:sub>
                      <m:sup>
                        <m:r>
                          <a:rPr lang="nb-NO" sz="1800" b="0" i="1" smtClean="0">
                            <a:latin typeface="Cambria Math" panose="02040503050406030204" pitchFamily="18" charset="0"/>
                          </a:rPr>
                          <m:t>𝑛</m:t>
                        </m:r>
                      </m:sup>
                      <m:e>
                        <m:d>
                          <m:dPr>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𝑐𝑜𝑠𝑡</m:t>
                                </m:r>
                              </m:e>
                              <m:sub>
                                <m:r>
                                  <a:rPr lang="nb-NO" b="0" i="1" smtClean="0">
                                    <a:latin typeface="Cambria Math" panose="02040503050406030204" pitchFamily="18" charset="0"/>
                                  </a:rPr>
                                  <m:t>1</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𝑐𝑜𝑠𝑡</m:t>
                                </m:r>
                              </m:e>
                              <m:sub>
                                <m:r>
                                  <a:rPr lang="nb-NO" b="0" i="1" smtClean="0">
                                    <a:latin typeface="Cambria Math" panose="02040503050406030204" pitchFamily="18" charset="0"/>
                                  </a:rPr>
                                  <m:t>0</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e>
                        </m:d>
                        <m:r>
                          <a:rPr lang="nb-NO" b="0" i="1" smtClean="0">
                            <a:latin typeface="Cambria Math" panose="02040503050406030204" pitchFamily="18" charset="0"/>
                            <a:ea typeface="Cambria Math" panose="02040503050406030204" pitchFamily="18" charset="0"/>
                          </a:rPr>
                          <m:t>+ </m:t>
                        </m:r>
                        <m:f>
                          <m:fPr>
                            <m:ctrlPr>
                              <a:rPr lang="nb-NO" b="0" i="1" smtClean="0">
                                <a:latin typeface="Cambria Math" panose="02040503050406030204" pitchFamily="18" charset="0"/>
                                <a:ea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1</m:t>
                            </m:r>
                          </m:num>
                          <m:den>
                            <m:r>
                              <a:rPr lang="nb-NO" b="0" i="1" smtClean="0">
                                <a:latin typeface="Cambria Math" panose="02040503050406030204" pitchFamily="18" charset="0"/>
                                <a:ea typeface="Cambria Math" panose="02040503050406030204" pitchFamily="18" charset="0"/>
                              </a:rPr>
                              <m:t>2</m:t>
                            </m:r>
                          </m:den>
                        </m:f>
                        <m:sSup>
                          <m:sSupPr>
                            <m:ctrlPr>
                              <a:rPr lang="nb-NO" b="0" i="1" smtClean="0">
                                <a:latin typeface="Cambria Math" panose="02040503050406030204" pitchFamily="18" charset="0"/>
                                <a:ea typeface="Cambria Math" panose="02040503050406030204" pitchFamily="18" charset="0"/>
                              </a:rPr>
                            </m:ctrlPr>
                          </m:sSupPr>
                          <m:e>
                            <m:r>
                              <a:rPr lang="nb-NO" b="1" i="1" smtClean="0">
                                <a:latin typeface="Cambria Math" panose="02040503050406030204" pitchFamily="18" charset="0"/>
                                <a:ea typeface="Cambria Math" panose="02040503050406030204" pitchFamily="18" charset="0"/>
                              </a:rPr>
                              <m:t>𝜽</m:t>
                            </m:r>
                          </m:e>
                          <m:sup>
                            <m:r>
                              <a:rPr lang="nb-NO" b="0" i="1" smtClean="0">
                                <a:latin typeface="Cambria Math" panose="02040503050406030204" pitchFamily="18" charset="0"/>
                                <a:ea typeface="Cambria Math" panose="02040503050406030204" pitchFamily="18" charset="0"/>
                              </a:rPr>
                              <m:t>𝑇</m:t>
                            </m:r>
                          </m:sup>
                        </m:sSup>
                        <m:r>
                          <a:rPr lang="nb-NO" b="1" i="1" smtClean="0">
                            <a:latin typeface="Cambria Math" panose="02040503050406030204" pitchFamily="18" charset="0"/>
                            <a:ea typeface="Cambria Math" panose="02040503050406030204" pitchFamily="18" charset="0"/>
                          </a:rPr>
                          <m:t>𝜽</m:t>
                        </m:r>
                      </m:e>
                    </m:nary>
                  </m:oMath>
                </a14:m>
                <a:endParaRPr lang="nb-NO" sz="1800" b="0" dirty="0"/>
              </a:p>
            </p:txBody>
          </p:sp>
        </mc:Choice>
        <mc:Fallback xmlns="">
          <p:sp>
            <p:nvSpPr>
              <p:cNvPr id="11" name="TextBox 10">
                <a:extLst>
                  <a:ext uri="{FF2B5EF4-FFF2-40B4-BE49-F238E27FC236}">
                    <a16:creationId xmlns:a16="http://schemas.microsoft.com/office/drawing/2014/main" id="{88B0ED43-83FA-D95A-3E5D-484D64F6B7B0}"/>
                  </a:ext>
                </a:extLst>
              </p:cNvPr>
              <p:cNvSpPr txBox="1">
                <a:spLocks noRot="1" noChangeAspect="1" noMove="1" noResize="1" noEditPoints="1" noAdjustHandles="1" noChangeArrowheads="1" noChangeShapeType="1" noTextEdit="1"/>
              </p:cNvSpPr>
              <p:nvPr/>
            </p:nvSpPr>
            <p:spPr>
              <a:xfrm>
                <a:off x="1851569" y="3879179"/>
                <a:ext cx="8487508" cy="516873"/>
              </a:xfrm>
              <a:prstGeom prst="rect">
                <a:avLst/>
              </a:prstGeom>
              <a:blipFill>
                <a:blip r:embed="rId3"/>
                <a:stretch>
                  <a:fillRect t="-71765" b="-117647"/>
                </a:stretch>
              </a:blipFill>
            </p:spPr>
            <p:txBody>
              <a:bodyPr/>
              <a:lstStyle/>
              <a:p>
                <a:r>
                  <a:rPr lang="nb-NO">
                    <a:noFill/>
                  </a:rPr>
                  <a:t> </a:t>
                </a:r>
              </a:p>
            </p:txBody>
          </p:sp>
        </mc:Fallback>
      </mc:AlternateContent>
    </p:spTree>
    <p:extLst>
      <p:ext uri="{BB962C8B-B14F-4D97-AF65-F5344CB8AC3E}">
        <p14:creationId xmlns:p14="http://schemas.microsoft.com/office/powerpoint/2010/main" val="10817191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36403-CC17-64B3-CBC9-EA78F1C9154F}"/>
              </a:ext>
            </a:extLst>
          </p:cNvPr>
          <p:cNvSpPr>
            <a:spLocks noGrp="1"/>
          </p:cNvSpPr>
          <p:nvPr>
            <p:ph type="title"/>
          </p:nvPr>
        </p:nvSpPr>
        <p:spPr/>
        <p:txBody>
          <a:bodyPr/>
          <a:lstStyle/>
          <a:p>
            <a:r>
              <a:rPr lang="nb-NO" dirty="0"/>
              <a:t>Great! </a:t>
            </a:r>
            <a:r>
              <a:rPr lang="nb-NO" dirty="0" err="1"/>
              <a:t>But</a:t>
            </a:r>
            <a:r>
              <a:rPr lang="nb-NO" dirty="0"/>
              <a:t> </a:t>
            </a:r>
            <a:r>
              <a:rPr lang="nb-NO" dirty="0" err="1"/>
              <a:t>what</a:t>
            </a:r>
            <a:r>
              <a:rPr lang="nb-NO" dirty="0"/>
              <a:t> </a:t>
            </a:r>
            <a:r>
              <a:rPr lang="nb-NO" dirty="0" err="1"/>
              <a:t>does</a:t>
            </a:r>
            <a:r>
              <a:rPr lang="nb-NO" dirty="0"/>
              <a:t> it do? Large margin </a:t>
            </a:r>
            <a:r>
              <a:rPr lang="nb-NO" dirty="0" err="1"/>
              <a:t>intuition</a:t>
            </a:r>
            <a:r>
              <a:rPr lang="nb-NO" dirty="0"/>
              <a:t>… </a:t>
            </a:r>
            <a:r>
              <a:rPr lang="nb-NO" dirty="0" err="1"/>
              <a:t>assume</a:t>
            </a:r>
            <a:r>
              <a:rPr lang="nb-NO" dirty="0"/>
              <a:t> data </a:t>
            </a:r>
            <a:r>
              <a:rPr lang="nb-NO" dirty="0" err="1"/>
              <a:t>are</a:t>
            </a:r>
            <a:r>
              <a:rPr lang="nb-NO" dirty="0"/>
              <a:t> </a:t>
            </a:r>
            <a:r>
              <a:rPr lang="nb-NO" dirty="0" err="1"/>
              <a:t>linearly</a:t>
            </a:r>
            <a:r>
              <a:rPr lang="nb-NO" dirty="0"/>
              <a:t> separable</a:t>
            </a:r>
          </a:p>
        </p:txBody>
      </p:sp>
      <p:sp>
        <p:nvSpPr>
          <p:cNvPr id="5" name="Slide Number Placeholder 4">
            <a:extLst>
              <a:ext uri="{FF2B5EF4-FFF2-40B4-BE49-F238E27FC236}">
                <a16:creationId xmlns:a16="http://schemas.microsoft.com/office/drawing/2014/main" id="{1CBC6B37-4D9A-4A66-CB98-F97F27581648}"/>
              </a:ext>
            </a:extLst>
          </p:cNvPr>
          <p:cNvSpPr>
            <a:spLocks noGrp="1"/>
          </p:cNvSpPr>
          <p:nvPr>
            <p:ph type="sldNum" sz="quarter" idx="12"/>
          </p:nvPr>
        </p:nvSpPr>
        <p:spPr/>
        <p:txBody>
          <a:bodyPr/>
          <a:lstStyle/>
          <a:p>
            <a:fld id="{5D1E5300-FC0F-4317-A193-EF6CE9E6F7B5}" type="slidenum">
              <a:rPr lang="en-GB" smtClean="0"/>
              <a:pPr/>
              <a:t>138</a:t>
            </a:fld>
            <a:r>
              <a:rPr lang="en-GB"/>
              <a:t>  |  </a:t>
            </a:r>
            <a:endParaRPr lang="en-GB"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929F8-7719-B940-50C3-DE1EA79AD30E}"/>
                  </a:ext>
                </a:extLst>
              </p:cNvPr>
              <p:cNvSpPr txBox="1"/>
              <p:nvPr/>
            </p:nvSpPr>
            <p:spPr>
              <a:xfrm>
                <a:off x="1388106" y="1912593"/>
                <a:ext cx="8487508" cy="506870"/>
              </a:xfrm>
              <a:prstGeom prst="rect">
                <a:avLst/>
              </a:prstGeom>
              <a:noFill/>
            </p:spPr>
            <p:txBody>
              <a:bodyPr wrap="square">
                <a:spAutoFit/>
              </a:bodyPr>
              <a:lstStyle/>
              <a:p>
                <a:pPr lvl="1"/>
                <a:r>
                  <a:rPr lang="nb-NO" sz="1800" dirty="0"/>
                  <a:t> </a:t>
                </a:r>
                <a14:m>
                  <m:oMath xmlns:m="http://schemas.openxmlformats.org/officeDocument/2006/math">
                    <m:r>
                      <m:rPr>
                        <m:sty m:val="p"/>
                      </m:rPr>
                      <a:rPr lang="nb-NO" sz="1800">
                        <a:latin typeface="Cambria Math" panose="02040503050406030204" pitchFamily="18" charset="0"/>
                      </a:rPr>
                      <m:t>L</m:t>
                    </m:r>
                    <m:r>
                      <a:rPr lang="nb-NO" sz="1800" b="0" i="1" smtClean="0">
                        <a:latin typeface="Cambria Math" panose="02040503050406030204" pitchFamily="18" charset="0"/>
                      </a:rPr>
                      <m:t>=−</m:t>
                    </m:r>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𝐶</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nb-NO" sz="1800" b="0" i="1" smtClean="0">
                            <a:latin typeface="Cambria Math" panose="02040503050406030204" pitchFamily="18" charset="0"/>
                          </a:rPr>
                        </m:ctrlPr>
                      </m:naryPr>
                      <m:sub>
                        <m:r>
                          <m:rPr>
                            <m:brk m:alnAt="23"/>
                          </m:rPr>
                          <a:rPr lang="nb-NO" sz="1800" b="0" i="1" smtClean="0">
                            <a:latin typeface="Cambria Math" panose="02040503050406030204" pitchFamily="18" charset="0"/>
                          </a:rPr>
                          <m:t>𝑖</m:t>
                        </m:r>
                        <m:r>
                          <a:rPr lang="nb-NO" sz="1800" b="0" i="1" smtClean="0">
                            <a:latin typeface="Cambria Math" panose="02040503050406030204" pitchFamily="18" charset="0"/>
                          </a:rPr>
                          <m:t>=1</m:t>
                        </m:r>
                      </m:sub>
                      <m:sup>
                        <m:r>
                          <a:rPr lang="nb-NO" sz="1800" b="0" i="1" smtClean="0">
                            <a:latin typeface="Cambria Math" panose="02040503050406030204" pitchFamily="18" charset="0"/>
                          </a:rPr>
                          <m:t>𝑛</m:t>
                        </m:r>
                      </m:sup>
                      <m:e>
                        <m:d>
                          <m:dPr>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𝑐𝑜𝑠𝑡</m:t>
                                </m:r>
                              </m:e>
                              <m:sub>
                                <m:r>
                                  <a:rPr lang="nb-NO" b="0" i="1" smtClean="0">
                                    <a:latin typeface="Cambria Math" panose="02040503050406030204" pitchFamily="18" charset="0"/>
                                  </a:rPr>
                                  <m:t>1</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𝑐𝑜𝑠𝑡</m:t>
                                </m:r>
                              </m:e>
                              <m:sub>
                                <m:r>
                                  <a:rPr lang="nb-NO" b="0" i="1" smtClean="0">
                                    <a:latin typeface="Cambria Math" panose="02040503050406030204" pitchFamily="18" charset="0"/>
                                  </a:rPr>
                                  <m:t>0</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e>
                        </m:d>
                        <m:r>
                          <a:rPr lang="nb-NO" b="0" i="1" smtClean="0">
                            <a:latin typeface="Cambria Math" panose="02040503050406030204" pitchFamily="18" charset="0"/>
                            <a:ea typeface="Cambria Math" panose="02040503050406030204" pitchFamily="18" charset="0"/>
                          </a:rPr>
                          <m:t>+ </m:t>
                        </m:r>
                        <m:f>
                          <m:fPr>
                            <m:ctrlPr>
                              <a:rPr lang="nb-NO" b="0" i="1" smtClean="0">
                                <a:latin typeface="Cambria Math" panose="02040503050406030204" pitchFamily="18" charset="0"/>
                                <a:ea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1</m:t>
                            </m:r>
                          </m:num>
                          <m:den>
                            <m:r>
                              <a:rPr lang="nb-NO" b="0" i="1" smtClean="0">
                                <a:latin typeface="Cambria Math" panose="02040503050406030204" pitchFamily="18" charset="0"/>
                                <a:ea typeface="Cambria Math" panose="02040503050406030204" pitchFamily="18" charset="0"/>
                              </a:rPr>
                              <m:t>2</m:t>
                            </m:r>
                          </m:den>
                        </m:f>
                        <m:sSup>
                          <m:sSupPr>
                            <m:ctrlPr>
                              <a:rPr lang="nb-NO" b="0" i="1" smtClean="0">
                                <a:latin typeface="Cambria Math" panose="02040503050406030204" pitchFamily="18" charset="0"/>
                                <a:ea typeface="Cambria Math" panose="02040503050406030204" pitchFamily="18" charset="0"/>
                              </a:rPr>
                            </m:ctrlPr>
                          </m:sSupPr>
                          <m:e>
                            <m:r>
                              <a:rPr lang="nb-NO" b="0" i="1" smtClean="0">
                                <a:latin typeface="Cambria Math" panose="02040503050406030204" pitchFamily="18" charset="0"/>
                                <a:ea typeface="Cambria Math" panose="02040503050406030204" pitchFamily="18" charset="0"/>
                              </a:rPr>
                              <m:t>𝜃</m:t>
                            </m:r>
                          </m:e>
                          <m:sup>
                            <m:r>
                              <a:rPr lang="nb-NO" b="0" i="1" smtClean="0">
                                <a:latin typeface="Cambria Math" panose="02040503050406030204" pitchFamily="18" charset="0"/>
                                <a:ea typeface="Cambria Math" panose="02040503050406030204" pitchFamily="18" charset="0"/>
                              </a:rPr>
                              <m:t>𝑇</m:t>
                            </m:r>
                          </m:sup>
                        </m:sSup>
                        <m:r>
                          <a:rPr lang="nb-NO" b="0" i="1" smtClean="0">
                            <a:latin typeface="Cambria Math" panose="02040503050406030204" pitchFamily="18" charset="0"/>
                            <a:ea typeface="Cambria Math" panose="02040503050406030204" pitchFamily="18" charset="0"/>
                          </a:rPr>
                          <m:t>𝜃</m:t>
                        </m:r>
                      </m:e>
                    </m:nary>
                  </m:oMath>
                </a14:m>
                <a:endParaRPr lang="nb-NO" sz="1800" b="0" dirty="0"/>
              </a:p>
            </p:txBody>
          </p:sp>
        </mc:Choice>
        <mc:Fallback xmlns="">
          <p:sp>
            <p:nvSpPr>
              <p:cNvPr id="6" name="TextBox 5">
                <a:extLst>
                  <a:ext uri="{FF2B5EF4-FFF2-40B4-BE49-F238E27FC236}">
                    <a16:creationId xmlns:a16="http://schemas.microsoft.com/office/drawing/2014/main" id="{389929F8-7719-B940-50C3-DE1EA79AD30E}"/>
                  </a:ext>
                </a:extLst>
              </p:cNvPr>
              <p:cNvSpPr txBox="1">
                <a:spLocks noRot="1" noChangeAspect="1" noMove="1" noResize="1" noEditPoints="1" noAdjustHandles="1" noChangeArrowheads="1" noChangeShapeType="1" noTextEdit="1"/>
              </p:cNvSpPr>
              <p:nvPr/>
            </p:nvSpPr>
            <p:spPr>
              <a:xfrm>
                <a:off x="1388106" y="1912593"/>
                <a:ext cx="8487508" cy="506870"/>
              </a:xfrm>
              <a:prstGeom prst="rect">
                <a:avLst/>
              </a:prstGeom>
              <a:blipFill>
                <a:blip r:embed="rId2"/>
                <a:stretch>
                  <a:fillRect t="-73494" b="-122892"/>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8EFBB2-D9A6-1726-6EF5-6C74E7D2D1F2}"/>
                  </a:ext>
                </a:extLst>
              </p:cNvPr>
              <p:cNvSpPr txBox="1"/>
              <p:nvPr/>
            </p:nvSpPr>
            <p:spPr>
              <a:xfrm>
                <a:off x="2040223" y="3121223"/>
                <a:ext cx="3621541" cy="307777"/>
              </a:xfrm>
              <a:prstGeom prst="rect">
                <a:avLst/>
              </a:prstGeom>
              <a:noFill/>
            </p:spPr>
            <p:txBody>
              <a:bodyPr wrap="square">
                <a:spAutoFit/>
              </a:bodyPr>
              <a:lstStyle/>
              <a:p>
                <a:pPr marL="864000" lvl="2"/>
                <a:r>
                  <a:rPr lang="nb-NO" sz="1400" dirty="0">
                    <a:solidFill>
                      <a:srgbClr val="FF0000"/>
                    </a:solidFill>
                  </a:rPr>
                  <a:t>If y</a:t>
                </a:r>
                <a:r>
                  <a:rPr lang="nb-NO" sz="1400" baseline="30000" dirty="0">
                    <a:solidFill>
                      <a:srgbClr val="FF0000"/>
                    </a:solidFill>
                  </a:rPr>
                  <a:t>(i)</a:t>
                </a:r>
                <a:r>
                  <a:rPr lang="nb-NO" sz="1400" dirty="0">
                    <a:solidFill>
                      <a:srgbClr val="FF0000"/>
                    </a:solidFill>
                  </a:rPr>
                  <a:t>=1, </a:t>
                </a:r>
                <a:r>
                  <a:rPr lang="nb-NO" sz="1400" dirty="0" err="1">
                    <a:solidFill>
                      <a:srgbClr val="FF0000"/>
                    </a:solidFill>
                  </a:rPr>
                  <a:t>assuming</a:t>
                </a:r>
                <a:r>
                  <a:rPr lang="nb-NO" sz="1400" dirty="0">
                    <a:solidFill>
                      <a:srgbClr val="FF0000"/>
                    </a:solidFill>
                  </a:rPr>
                  <a:t> </a:t>
                </a:r>
                <a14:m>
                  <m:oMath xmlns:m="http://schemas.openxmlformats.org/officeDocument/2006/math">
                    <m:sSup>
                      <m:sSupPr>
                        <m:ctrlPr>
                          <a:rPr lang="nb-NO" sz="1400" i="1" smtClean="0">
                            <a:solidFill>
                              <a:srgbClr val="FF0000"/>
                            </a:solidFill>
                            <a:latin typeface="Cambria Math" panose="02040503050406030204" pitchFamily="18" charset="0"/>
                          </a:rPr>
                        </m:ctrlPr>
                      </m:sSupPr>
                      <m:e>
                        <m:r>
                          <a:rPr lang="nb-NO" sz="1400" b="1" i="1">
                            <a:solidFill>
                              <a:srgbClr val="FF0000"/>
                            </a:solidFill>
                            <a:latin typeface="Cambria Math" panose="02040503050406030204" pitchFamily="18" charset="0"/>
                            <a:ea typeface="Cambria Math" panose="02040503050406030204" pitchFamily="18" charset="0"/>
                          </a:rPr>
                          <m:t>𝜽</m:t>
                        </m:r>
                      </m:e>
                      <m:sup>
                        <m:r>
                          <a:rPr lang="nb-NO" sz="1400" i="1">
                            <a:solidFill>
                              <a:srgbClr val="FF0000"/>
                            </a:solidFill>
                            <a:latin typeface="Cambria Math" panose="02040503050406030204" pitchFamily="18" charset="0"/>
                          </a:rPr>
                          <m:t>𝑇</m:t>
                        </m:r>
                      </m:sup>
                    </m:sSup>
                    <m:r>
                      <a:rPr lang="nb-NO" sz="1400" b="1" i="1">
                        <a:solidFill>
                          <a:srgbClr val="FF0000"/>
                        </a:solidFill>
                        <a:latin typeface="Cambria Math" panose="02040503050406030204" pitchFamily="18" charset="0"/>
                      </a:rPr>
                      <m:t>𝒙</m:t>
                    </m:r>
                    <m:r>
                      <a:rPr lang="nb-NO" sz="1400" dirty="0">
                        <a:solidFill>
                          <a:srgbClr val="FF0000"/>
                        </a:solidFill>
                        <a:latin typeface="Cambria Math" panose="02040503050406030204" pitchFamily="18" charset="0"/>
                        <a:ea typeface="Cambria Math" panose="02040503050406030204" pitchFamily="18" charset="0"/>
                      </a:rPr>
                      <m:t>≥</m:t>
                    </m:r>
                  </m:oMath>
                </a14:m>
                <a:r>
                  <a:rPr lang="nb-NO" sz="1400" dirty="0">
                    <a:solidFill>
                      <a:srgbClr val="FF0000"/>
                    </a:solidFill>
                  </a:rPr>
                  <a:t>1, </a:t>
                </a:r>
                <a:r>
                  <a:rPr lang="nb-NO" sz="1400" dirty="0" err="1">
                    <a:solidFill>
                      <a:srgbClr val="FF0000"/>
                    </a:solidFill>
                  </a:rPr>
                  <a:t>then</a:t>
                </a:r>
                <a:r>
                  <a:rPr lang="nb-NO" sz="1400" dirty="0">
                    <a:solidFill>
                      <a:srgbClr val="FF0000"/>
                    </a:solidFill>
                  </a:rPr>
                  <a:t> =0   </a:t>
                </a:r>
              </a:p>
            </p:txBody>
          </p:sp>
        </mc:Choice>
        <mc:Fallback xmlns="">
          <p:sp>
            <p:nvSpPr>
              <p:cNvPr id="7" name="TextBox 6">
                <a:extLst>
                  <a:ext uri="{FF2B5EF4-FFF2-40B4-BE49-F238E27FC236}">
                    <a16:creationId xmlns:a16="http://schemas.microsoft.com/office/drawing/2014/main" id="{078EFBB2-D9A6-1726-6EF5-6C74E7D2D1F2}"/>
                  </a:ext>
                </a:extLst>
              </p:cNvPr>
              <p:cNvSpPr txBox="1">
                <a:spLocks noRot="1" noChangeAspect="1" noMove="1" noResize="1" noEditPoints="1" noAdjustHandles="1" noChangeArrowheads="1" noChangeShapeType="1" noTextEdit="1"/>
              </p:cNvSpPr>
              <p:nvPr/>
            </p:nvSpPr>
            <p:spPr>
              <a:xfrm>
                <a:off x="2040223" y="3121223"/>
                <a:ext cx="3621541" cy="307777"/>
              </a:xfrm>
              <a:prstGeom prst="rect">
                <a:avLst/>
              </a:prstGeom>
              <a:blipFill>
                <a:blip r:embed="rId3"/>
                <a:stretch>
                  <a:fillRect t="-3922" r="-3367" b="-19608"/>
                </a:stretch>
              </a:blipFill>
            </p:spPr>
            <p:txBody>
              <a:bodyPr/>
              <a:lstStyle/>
              <a:p>
                <a:r>
                  <a:rPr lang="nb-NO">
                    <a:noFill/>
                  </a:rPr>
                  <a:t> </a:t>
                </a:r>
              </a:p>
            </p:txBody>
          </p:sp>
        </mc:Fallback>
      </mc:AlternateContent>
      <p:sp>
        <p:nvSpPr>
          <p:cNvPr id="8" name="Right Brace 7">
            <a:extLst>
              <a:ext uri="{FF2B5EF4-FFF2-40B4-BE49-F238E27FC236}">
                <a16:creationId xmlns:a16="http://schemas.microsoft.com/office/drawing/2014/main" id="{7A5C037C-8F96-24AE-55F2-9E3604DEFDCC}"/>
              </a:ext>
            </a:extLst>
          </p:cNvPr>
          <p:cNvSpPr/>
          <p:nvPr/>
        </p:nvSpPr>
        <p:spPr>
          <a:xfrm rot="5400000">
            <a:off x="5663816" y="199357"/>
            <a:ext cx="244258" cy="47495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10" name="Straight Arrow Connector 9">
            <a:extLst>
              <a:ext uri="{FF2B5EF4-FFF2-40B4-BE49-F238E27FC236}">
                <a16:creationId xmlns:a16="http://schemas.microsoft.com/office/drawing/2014/main" id="{4D4E6614-9F78-6D19-AC13-94F91E6C6A27}"/>
              </a:ext>
            </a:extLst>
          </p:cNvPr>
          <p:cNvCxnSpPr>
            <a:stCxn id="8" idx="1"/>
            <a:endCxn id="7" idx="0"/>
          </p:cNvCxnSpPr>
          <p:nvPr/>
        </p:nvCxnSpPr>
        <p:spPr>
          <a:xfrm flipH="1">
            <a:off x="3850994" y="2696251"/>
            <a:ext cx="1934951" cy="424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318B29A-1A26-8CF4-7D3B-53CBC986EA1F}"/>
              </a:ext>
            </a:extLst>
          </p:cNvPr>
          <p:cNvSpPr/>
          <p:nvPr/>
        </p:nvSpPr>
        <p:spPr>
          <a:xfrm>
            <a:off x="8686800" y="1945122"/>
            <a:ext cx="450938" cy="50687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5" name="Straight Arrow Connector 14">
            <a:extLst>
              <a:ext uri="{FF2B5EF4-FFF2-40B4-BE49-F238E27FC236}">
                <a16:creationId xmlns:a16="http://schemas.microsoft.com/office/drawing/2014/main" id="{095D376F-E688-7907-ECD5-210859E885D5}"/>
              </a:ext>
            </a:extLst>
          </p:cNvPr>
          <p:cNvCxnSpPr/>
          <p:nvPr/>
        </p:nvCxnSpPr>
        <p:spPr>
          <a:xfrm flipV="1">
            <a:off x="6160716" y="3942545"/>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9891BF-10BC-3FDA-ADF7-96EA49FDB8D7}"/>
              </a:ext>
            </a:extLst>
          </p:cNvPr>
          <p:cNvCxnSpPr>
            <a:cxnSpLocks/>
          </p:cNvCxnSpPr>
          <p:nvPr/>
        </p:nvCxnSpPr>
        <p:spPr>
          <a:xfrm>
            <a:off x="4584525" y="5122079"/>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B36648-6938-7253-278E-F5D07F6FD3A6}"/>
              </a:ext>
            </a:extLst>
          </p:cNvPr>
          <p:cNvCxnSpPr/>
          <p:nvPr/>
        </p:nvCxnSpPr>
        <p:spPr>
          <a:xfrm flipV="1">
            <a:off x="4889326" y="4161750"/>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CCF0E21-A005-C4AD-6834-08994EB671C9}"/>
                  </a:ext>
                </a:extLst>
              </p:cNvPr>
              <p:cNvSpPr txBox="1"/>
              <p:nvPr/>
            </p:nvSpPr>
            <p:spPr>
              <a:xfrm>
                <a:off x="7249956" y="4023108"/>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=0</a:t>
                </a:r>
                <a:endParaRPr lang="nb-NO" dirty="0"/>
              </a:p>
            </p:txBody>
          </p:sp>
        </mc:Choice>
        <mc:Fallback xmlns="">
          <p:sp>
            <p:nvSpPr>
              <p:cNvPr id="21" name="TextBox 20">
                <a:extLst>
                  <a:ext uri="{FF2B5EF4-FFF2-40B4-BE49-F238E27FC236}">
                    <a16:creationId xmlns:a16="http://schemas.microsoft.com/office/drawing/2014/main" id="{ECCF0E21-A005-C4AD-6834-08994EB671C9}"/>
                  </a:ext>
                </a:extLst>
              </p:cNvPr>
              <p:cNvSpPr txBox="1">
                <a:spLocks noRot="1" noChangeAspect="1" noMove="1" noResize="1" noEditPoints="1" noAdjustHandles="1" noChangeArrowheads="1" noChangeShapeType="1" noTextEdit="1"/>
              </p:cNvSpPr>
              <p:nvPr/>
            </p:nvSpPr>
            <p:spPr>
              <a:xfrm>
                <a:off x="7249956" y="4023108"/>
                <a:ext cx="843941" cy="369332"/>
              </a:xfrm>
              <a:prstGeom prst="rect">
                <a:avLst/>
              </a:prstGeom>
              <a:blipFill>
                <a:blip r:embed="rId4"/>
                <a:stretch>
                  <a:fillRect t="-9836" r="-5036" b="-24590"/>
                </a:stretch>
              </a:blipFill>
            </p:spPr>
            <p:txBody>
              <a:bodyPr/>
              <a:lstStyle/>
              <a:p>
                <a:r>
                  <a:rPr lang="nb-NO">
                    <a:noFill/>
                  </a:rPr>
                  <a:t> </a:t>
                </a:r>
              </a:p>
            </p:txBody>
          </p:sp>
        </mc:Fallback>
      </mc:AlternateContent>
      <p:cxnSp>
        <p:nvCxnSpPr>
          <p:cNvPr id="22" name="Straight Connector 21">
            <a:extLst>
              <a:ext uri="{FF2B5EF4-FFF2-40B4-BE49-F238E27FC236}">
                <a16:creationId xmlns:a16="http://schemas.microsoft.com/office/drawing/2014/main" id="{4B660F80-1DF0-59B1-19CF-684799BD768A}"/>
              </a:ext>
            </a:extLst>
          </p:cNvPr>
          <p:cNvCxnSpPr/>
          <p:nvPr/>
        </p:nvCxnSpPr>
        <p:spPr>
          <a:xfrm flipV="1">
            <a:off x="5041726" y="4314150"/>
            <a:ext cx="2242159" cy="1615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728F2E-1742-EFA7-E6D7-D7C5B94C867B}"/>
              </a:ext>
            </a:extLst>
          </p:cNvPr>
          <p:cNvCxnSpPr/>
          <p:nvPr/>
        </p:nvCxnSpPr>
        <p:spPr>
          <a:xfrm flipV="1">
            <a:off x="5194126" y="4466550"/>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E4FFF43-5FC4-5FA8-8D77-928A07F8B65F}"/>
                  </a:ext>
                </a:extLst>
              </p:cNvPr>
              <p:cNvSpPr txBox="1"/>
              <p:nvPr/>
            </p:nvSpPr>
            <p:spPr>
              <a:xfrm>
                <a:off x="6588166" y="3762124"/>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24" name="TextBox 23">
                <a:extLst>
                  <a:ext uri="{FF2B5EF4-FFF2-40B4-BE49-F238E27FC236}">
                    <a16:creationId xmlns:a16="http://schemas.microsoft.com/office/drawing/2014/main" id="{5E4FFF43-5FC4-5FA8-8D77-928A07F8B65F}"/>
                  </a:ext>
                </a:extLst>
              </p:cNvPr>
              <p:cNvSpPr txBox="1">
                <a:spLocks noRot="1" noChangeAspect="1" noMove="1" noResize="1" noEditPoints="1" noAdjustHandles="1" noChangeArrowheads="1" noChangeShapeType="1" noTextEdit="1"/>
              </p:cNvSpPr>
              <p:nvPr/>
            </p:nvSpPr>
            <p:spPr>
              <a:xfrm>
                <a:off x="6588166" y="3762124"/>
                <a:ext cx="843941" cy="369332"/>
              </a:xfrm>
              <a:prstGeom prst="rect">
                <a:avLst/>
              </a:prstGeom>
              <a:blipFill>
                <a:blip r:embed="rId5"/>
                <a:stretch>
                  <a:fillRect t="-8197"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1856F66-BB23-BBCA-986C-EFE198AB2897}"/>
                  </a:ext>
                </a:extLst>
              </p:cNvPr>
              <p:cNvSpPr txBox="1"/>
              <p:nvPr/>
            </p:nvSpPr>
            <p:spPr>
              <a:xfrm>
                <a:off x="7077727" y="4552934"/>
                <a:ext cx="1016170"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25" name="TextBox 24">
                <a:extLst>
                  <a:ext uri="{FF2B5EF4-FFF2-40B4-BE49-F238E27FC236}">
                    <a16:creationId xmlns:a16="http://schemas.microsoft.com/office/drawing/2014/main" id="{11856F66-BB23-BBCA-986C-EFE198AB2897}"/>
                  </a:ext>
                </a:extLst>
              </p:cNvPr>
              <p:cNvSpPr txBox="1">
                <a:spLocks noRot="1" noChangeAspect="1" noMove="1" noResize="1" noEditPoints="1" noAdjustHandles="1" noChangeArrowheads="1" noChangeShapeType="1" noTextEdit="1"/>
              </p:cNvSpPr>
              <p:nvPr/>
            </p:nvSpPr>
            <p:spPr>
              <a:xfrm>
                <a:off x="7077727" y="4552934"/>
                <a:ext cx="1016170" cy="369332"/>
              </a:xfrm>
              <a:prstGeom prst="rect">
                <a:avLst/>
              </a:prstGeom>
              <a:blipFill>
                <a:blip r:embed="rId6"/>
                <a:stretch>
                  <a:fillRect t="-10000" b="-26667"/>
                </a:stretch>
              </a:blipFill>
            </p:spPr>
            <p:txBody>
              <a:bodyPr/>
              <a:lstStyle/>
              <a:p>
                <a:r>
                  <a:rPr lang="nb-NO">
                    <a:noFill/>
                  </a:rPr>
                  <a:t> </a:t>
                </a:r>
              </a:p>
            </p:txBody>
          </p:sp>
        </mc:Fallback>
      </mc:AlternateContent>
      <p:sp>
        <p:nvSpPr>
          <p:cNvPr id="27" name="Oval 26">
            <a:extLst>
              <a:ext uri="{FF2B5EF4-FFF2-40B4-BE49-F238E27FC236}">
                <a16:creationId xmlns:a16="http://schemas.microsoft.com/office/drawing/2014/main" id="{AD76616A-B04E-E683-D196-309E743622E0}"/>
              </a:ext>
            </a:extLst>
          </p:cNvPr>
          <p:cNvSpPr>
            <a:spLocks noChangeAspect="1"/>
          </p:cNvSpPr>
          <p:nvPr/>
        </p:nvSpPr>
        <p:spPr>
          <a:xfrm>
            <a:off x="5432904" y="419464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9C7F55A0-004C-6E64-F351-3D7D8DD342A3}"/>
              </a:ext>
            </a:extLst>
          </p:cNvPr>
          <p:cNvSpPr>
            <a:spLocks noChangeAspect="1"/>
          </p:cNvSpPr>
          <p:nvPr/>
        </p:nvSpPr>
        <p:spPr>
          <a:xfrm>
            <a:off x="5585304" y="434704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01C805A1-6654-AEFC-F17A-D20643BBA53F}"/>
              </a:ext>
            </a:extLst>
          </p:cNvPr>
          <p:cNvSpPr>
            <a:spLocks noChangeAspect="1"/>
          </p:cNvSpPr>
          <p:nvPr/>
        </p:nvSpPr>
        <p:spPr>
          <a:xfrm>
            <a:off x="5737704" y="423980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2DCC44DE-8A31-4D21-FE73-B3AA41C43F89}"/>
              </a:ext>
            </a:extLst>
          </p:cNvPr>
          <p:cNvSpPr>
            <a:spLocks noChangeAspect="1"/>
          </p:cNvSpPr>
          <p:nvPr/>
        </p:nvSpPr>
        <p:spPr>
          <a:xfrm>
            <a:off x="5890104" y="43639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419B5224-EE7D-FB7D-C285-EF1BFD26F73A}"/>
              </a:ext>
            </a:extLst>
          </p:cNvPr>
          <p:cNvSpPr>
            <a:spLocks noChangeAspect="1"/>
          </p:cNvSpPr>
          <p:nvPr/>
        </p:nvSpPr>
        <p:spPr>
          <a:xfrm>
            <a:off x="5794150" y="464056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E2D5E8C3-0534-FFF3-F76B-96059CCE0166}"/>
              </a:ext>
            </a:extLst>
          </p:cNvPr>
          <p:cNvSpPr>
            <a:spLocks noChangeAspect="1"/>
          </p:cNvSpPr>
          <p:nvPr/>
        </p:nvSpPr>
        <p:spPr>
          <a:xfrm>
            <a:off x="5698196" y="44373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B42D2420-FF52-898F-003D-B6BFF8BD054B}"/>
              </a:ext>
            </a:extLst>
          </p:cNvPr>
          <p:cNvSpPr>
            <a:spLocks noChangeAspect="1"/>
          </p:cNvSpPr>
          <p:nvPr/>
        </p:nvSpPr>
        <p:spPr>
          <a:xfrm>
            <a:off x="5602242" y="463492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B2EDE552-4FFA-1440-06FF-09DFC5EBA5EE}"/>
              </a:ext>
            </a:extLst>
          </p:cNvPr>
          <p:cNvSpPr>
            <a:spLocks noChangeAspect="1"/>
          </p:cNvSpPr>
          <p:nvPr/>
        </p:nvSpPr>
        <p:spPr>
          <a:xfrm>
            <a:off x="5506288" y="483812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F93EB24C-FF3A-5A65-4B54-184E84250E2F}"/>
              </a:ext>
            </a:extLst>
          </p:cNvPr>
          <p:cNvSpPr>
            <a:spLocks noChangeAspect="1"/>
          </p:cNvSpPr>
          <p:nvPr/>
        </p:nvSpPr>
        <p:spPr>
          <a:xfrm>
            <a:off x="5737710" y="492232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94150E3E-D75D-8CC3-6A42-7044A80DBE1D}"/>
              </a:ext>
            </a:extLst>
          </p:cNvPr>
          <p:cNvSpPr>
            <a:spLocks noChangeAspect="1"/>
          </p:cNvSpPr>
          <p:nvPr/>
        </p:nvSpPr>
        <p:spPr>
          <a:xfrm>
            <a:off x="5969132" y="49510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1562D709-A657-80C3-CACC-A34968B96550}"/>
              </a:ext>
            </a:extLst>
          </p:cNvPr>
          <p:cNvSpPr>
            <a:spLocks noChangeAspect="1"/>
          </p:cNvSpPr>
          <p:nvPr/>
        </p:nvSpPr>
        <p:spPr>
          <a:xfrm>
            <a:off x="6200554" y="477039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15C3924E-65C5-B42A-1295-81AEBA979F90}"/>
              </a:ext>
            </a:extLst>
          </p:cNvPr>
          <p:cNvSpPr>
            <a:spLocks noChangeAspect="1"/>
          </p:cNvSpPr>
          <p:nvPr/>
        </p:nvSpPr>
        <p:spPr>
          <a:xfrm>
            <a:off x="6104600" y="458977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0591BAB9-10BC-6766-7095-2656973B6F61}"/>
              </a:ext>
            </a:extLst>
          </p:cNvPr>
          <p:cNvSpPr>
            <a:spLocks noChangeAspect="1"/>
          </p:cNvSpPr>
          <p:nvPr/>
        </p:nvSpPr>
        <p:spPr>
          <a:xfrm>
            <a:off x="5342602" y="440916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E1615D86-EEDF-8C49-51C1-5ECF6F52797E}"/>
              </a:ext>
            </a:extLst>
          </p:cNvPr>
          <p:cNvSpPr>
            <a:spLocks noChangeAspect="1"/>
          </p:cNvSpPr>
          <p:nvPr/>
        </p:nvSpPr>
        <p:spPr>
          <a:xfrm>
            <a:off x="5229715" y="459542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B4D5740D-A709-90C0-56E0-54E8C7BB4AE6}"/>
              </a:ext>
            </a:extLst>
          </p:cNvPr>
          <p:cNvSpPr>
            <a:spLocks noChangeAspect="1"/>
          </p:cNvSpPr>
          <p:nvPr/>
        </p:nvSpPr>
        <p:spPr>
          <a:xfrm>
            <a:off x="6374442" y="518629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C1A02DAF-3FFF-55DC-AD51-ED39F48E95AD}"/>
              </a:ext>
            </a:extLst>
          </p:cNvPr>
          <p:cNvSpPr>
            <a:spLocks noChangeAspect="1"/>
          </p:cNvSpPr>
          <p:nvPr/>
        </p:nvSpPr>
        <p:spPr>
          <a:xfrm>
            <a:off x="6526842" y="513201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B055EC1E-8EF4-F87F-71E3-89580210B24C}"/>
              </a:ext>
            </a:extLst>
          </p:cNvPr>
          <p:cNvSpPr>
            <a:spLocks noChangeAspect="1"/>
          </p:cNvSpPr>
          <p:nvPr/>
        </p:nvSpPr>
        <p:spPr>
          <a:xfrm>
            <a:off x="6679242" y="502477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C405ACA5-8DE8-CAA4-DD62-16DB28080EA7}"/>
              </a:ext>
            </a:extLst>
          </p:cNvPr>
          <p:cNvSpPr>
            <a:spLocks noChangeAspect="1"/>
          </p:cNvSpPr>
          <p:nvPr/>
        </p:nvSpPr>
        <p:spPr>
          <a:xfrm>
            <a:off x="6831642" y="514895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1506F43C-28C9-046E-7A06-E2527CFCFD7E}"/>
              </a:ext>
            </a:extLst>
          </p:cNvPr>
          <p:cNvSpPr>
            <a:spLocks noChangeAspect="1"/>
          </p:cNvSpPr>
          <p:nvPr/>
        </p:nvSpPr>
        <p:spPr>
          <a:xfrm>
            <a:off x="6735688" y="542552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55623F37-1D22-F362-0ACF-BE642CAA0F4B}"/>
              </a:ext>
            </a:extLst>
          </p:cNvPr>
          <p:cNvSpPr>
            <a:spLocks noChangeAspect="1"/>
          </p:cNvSpPr>
          <p:nvPr/>
        </p:nvSpPr>
        <p:spPr>
          <a:xfrm>
            <a:off x="6639734" y="522233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B2C27579-472C-14D5-F3F2-191E9EC02EF2}"/>
              </a:ext>
            </a:extLst>
          </p:cNvPr>
          <p:cNvSpPr>
            <a:spLocks noChangeAspect="1"/>
          </p:cNvSpPr>
          <p:nvPr/>
        </p:nvSpPr>
        <p:spPr>
          <a:xfrm>
            <a:off x="6543780" y="541988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FEE612BA-A67E-9CCC-D1C0-0157C8C33733}"/>
              </a:ext>
            </a:extLst>
          </p:cNvPr>
          <p:cNvSpPr>
            <a:spLocks noChangeAspect="1"/>
          </p:cNvSpPr>
          <p:nvPr/>
        </p:nvSpPr>
        <p:spPr>
          <a:xfrm>
            <a:off x="6447826" y="562308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5F5DCB01-B442-2CBF-BF45-2068921D6216}"/>
              </a:ext>
            </a:extLst>
          </p:cNvPr>
          <p:cNvSpPr>
            <a:spLocks noChangeAspect="1"/>
          </p:cNvSpPr>
          <p:nvPr/>
        </p:nvSpPr>
        <p:spPr>
          <a:xfrm>
            <a:off x="6679248" y="570729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DC13762E-C3BB-0FF2-14E8-8F550A55AD85}"/>
              </a:ext>
            </a:extLst>
          </p:cNvPr>
          <p:cNvSpPr>
            <a:spLocks noChangeAspect="1"/>
          </p:cNvSpPr>
          <p:nvPr/>
        </p:nvSpPr>
        <p:spPr>
          <a:xfrm>
            <a:off x="6910670" y="559192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86FCD6C8-C19A-F726-037E-8197C7A53833}"/>
              </a:ext>
            </a:extLst>
          </p:cNvPr>
          <p:cNvSpPr>
            <a:spLocks noChangeAspect="1"/>
          </p:cNvSpPr>
          <p:nvPr/>
        </p:nvSpPr>
        <p:spPr>
          <a:xfrm>
            <a:off x="7142092" y="497290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9B410150-5F83-74FE-24CB-F64186402703}"/>
              </a:ext>
            </a:extLst>
          </p:cNvPr>
          <p:cNvSpPr>
            <a:spLocks noChangeAspect="1"/>
          </p:cNvSpPr>
          <p:nvPr/>
        </p:nvSpPr>
        <p:spPr>
          <a:xfrm>
            <a:off x="7046138" y="537474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4E3F0924-D308-BE15-DB30-AE1E24E59D68}"/>
              </a:ext>
            </a:extLst>
          </p:cNvPr>
          <p:cNvSpPr>
            <a:spLocks noChangeAspect="1"/>
          </p:cNvSpPr>
          <p:nvPr/>
        </p:nvSpPr>
        <p:spPr>
          <a:xfrm>
            <a:off x="6284140" y="559495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6AF95809-F713-C421-7B1E-804882C3C55E}"/>
              </a:ext>
            </a:extLst>
          </p:cNvPr>
          <p:cNvSpPr>
            <a:spLocks noChangeAspect="1"/>
          </p:cNvSpPr>
          <p:nvPr/>
        </p:nvSpPr>
        <p:spPr>
          <a:xfrm>
            <a:off x="6171253" y="578122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74D7BA9-54BB-0B96-09ED-6CAA7540DA39}"/>
                  </a:ext>
                </a:extLst>
              </p:cNvPr>
              <p:cNvSpPr txBox="1"/>
              <p:nvPr/>
            </p:nvSpPr>
            <p:spPr>
              <a:xfrm>
                <a:off x="6160716" y="3156540"/>
                <a:ext cx="4192045" cy="307777"/>
              </a:xfrm>
              <a:prstGeom prst="rect">
                <a:avLst/>
              </a:prstGeom>
              <a:noFill/>
            </p:spPr>
            <p:txBody>
              <a:bodyPr wrap="square">
                <a:spAutoFit/>
              </a:bodyPr>
              <a:lstStyle/>
              <a:p>
                <a:pPr marL="864000" lvl="2"/>
                <a:r>
                  <a:rPr lang="nb-NO" sz="1400" dirty="0">
                    <a:solidFill>
                      <a:srgbClr val="00B0F0"/>
                    </a:solidFill>
                  </a:rPr>
                  <a:t>If y</a:t>
                </a:r>
                <a:r>
                  <a:rPr lang="nb-NO" sz="1400" baseline="30000" dirty="0">
                    <a:solidFill>
                      <a:srgbClr val="00B0F0"/>
                    </a:solidFill>
                  </a:rPr>
                  <a:t>(i)</a:t>
                </a:r>
                <a:r>
                  <a:rPr lang="nb-NO" sz="1400" dirty="0">
                    <a:solidFill>
                      <a:srgbClr val="00B0F0"/>
                    </a:solidFill>
                  </a:rPr>
                  <a:t>=0, </a:t>
                </a:r>
                <a:r>
                  <a:rPr lang="nb-NO" sz="1400" dirty="0" err="1">
                    <a:solidFill>
                      <a:srgbClr val="00B0F0"/>
                    </a:solidFill>
                  </a:rPr>
                  <a:t>assuming</a:t>
                </a:r>
                <a:r>
                  <a:rPr lang="nb-NO" sz="1400" dirty="0">
                    <a:solidFill>
                      <a:srgbClr val="00B0F0"/>
                    </a:solidFill>
                  </a:rPr>
                  <a:t> </a:t>
                </a:r>
                <a14:m>
                  <m:oMath xmlns:m="http://schemas.openxmlformats.org/officeDocument/2006/math">
                    <m:sSup>
                      <m:sSupPr>
                        <m:ctrlPr>
                          <a:rPr lang="nb-NO" sz="1400" i="1" smtClean="0">
                            <a:solidFill>
                              <a:srgbClr val="00B0F0"/>
                            </a:solidFill>
                            <a:latin typeface="Cambria Math" panose="02040503050406030204" pitchFamily="18" charset="0"/>
                          </a:rPr>
                        </m:ctrlPr>
                      </m:sSupPr>
                      <m:e>
                        <m:r>
                          <a:rPr lang="nb-NO" sz="1400" b="1" i="1">
                            <a:solidFill>
                              <a:srgbClr val="00B0F0"/>
                            </a:solidFill>
                            <a:latin typeface="Cambria Math" panose="02040503050406030204" pitchFamily="18" charset="0"/>
                            <a:ea typeface="Cambria Math" panose="02040503050406030204" pitchFamily="18" charset="0"/>
                          </a:rPr>
                          <m:t>𝜽</m:t>
                        </m:r>
                      </m:e>
                      <m:sup>
                        <m:r>
                          <a:rPr lang="nb-NO" sz="1400" i="1">
                            <a:solidFill>
                              <a:srgbClr val="00B0F0"/>
                            </a:solidFill>
                            <a:latin typeface="Cambria Math" panose="02040503050406030204" pitchFamily="18" charset="0"/>
                          </a:rPr>
                          <m:t>𝑇</m:t>
                        </m:r>
                      </m:sup>
                    </m:sSup>
                    <m:r>
                      <a:rPr lang="nb-NO" sz="1400" b="1" i="1">
                        <a:solidFill>
                          <a:srgbClr val="00B0F0"/>
                        </a:solidFill>
                        <a:latin typeface="Cambria Math" panose="02040503050406030204" pitchFamily="18" charset="0"/>
                      </a:rPr>
                      <m:t>𝒙</m:t>
                    </m:r>
                    <m:r>
                      <a:rPr lang="nb-NO" sz="1400" dirty="0" smtClean="0">
                        <a:solidFill>
                          <a:srgbClr val="00B0F0"/>
                        </a:solidFill>
                        <a:latin typeface="Cambria Math" panose="02040503050406030204" pitchFamily="18" charset="0"/>
                        <a:ea typeface="Cambria Math" panose="02040503050406030204" pitchFamily="18" charset="0"/>
                      </a:rPr>
                      <m:t>≤</m:t>
                    </m:r>
                    <m:r>
                      <a:rPr lang="nb-NO" sz="1400" b="0" i="0" dirty="0" smtClean="0">
                        <a:solidFill>
                          <a:srgbClr val="00B0F0"/>
                        </a:solidFill>
                        <a:latin typeface="Cambria Math" panose="02040503050406030204" pitchFamily="18" charset="0"/>
                        <a:ea typeface="Cambria Math" panose="02040503050406030204" pitchFamily="18" charset="0"/>
                      </a:rPr>
                      <m:t>0</m:t>
                    </m:r>
                  </m:oMath>
                </a14:m>
                <a:r>
                  <a:rPr lang="nb-NO" sz="1400" dirty="0">
                    <a:solidFill>
                      <a:srgbClr val="00B0F0"/>
                    </a:solidFill>
                  </a:rPr>
                  <a:t>, </a:t>
                </a:r>
                <a:r>
                  <a:rPr lang="nb-NO" sz="1400" dirty="0" err="1">
                    <a:solidFill>
                      <a:srgbClr val="00B0F0"/>
                    </a:solidFill>
                  </a:rPr>
                  <a:t>then</a:t>
                </a:r>
                <a:r>
                  <a:rPr lang="nb-NO" sz="1400" dirty="0">
                    <a:solidFill>
                      <a:srgbClr val="00B0F0"/>
                    </a:solidFill>
                  </a:rPr>
                  <a:t> =0   </a:t>
                </a:r>
              </a:p>
            </p:txBody>
          </p:sp>
        </mc:Choice>
        <mc:Fallback xmlns="">
          <p:sp>
            <p:nvSpPr>
              <p:cNvPr id="60" name="TextBox 59">
                <a:extLst>
                  <a:ext uri="{FF2B5EF4-FFF2-40B4-BE49-F238E27FC236}">
                    <a16:creationId xmlns:a16="http://schemas.microsoft.com/office/drawing/2014/main" id="{674D7BA9-54BB-0B96-09ED-6CAA7540DA39}"/>
                  </a:ext>
                </a:extLst>
              </p:cNvPr>
              <p:cNvSpPr txBox="1">
                <a:spLocks noRot="1" noChangeAspect="1" noMove="1" noResize="1" noEditPoints="1" noAdjustHandles="1" noChangeArrowheads="1" noChangeShapeType="1" noTextEdit="1"/>
              </p:cNvSpPr>
              <p:nvPr/>
            </p:nvSpPr>
            <p:spPr>
              <a:xfrm>
                <a:off x="6160716" y="3156540"/>
                <a:ext cx="4192045" cy="307777"/>
              </a:xfrm>
              <a:prstGeom prst="rect">
                <a:avLst/>
              </a:prstGeom>
              <a:blipFill>
                <a:blip r:embed="rId7"/>
                <a:stretch>
                  <a:fillRect t="-4000" b="-20000"/>
                </a:stretch>
              </a:blipFill>
            </p:spPr>
            <p:txBody>
              <a:bodyPr/>
              <a:lstStyle/>
              <a:p>
                <a:r>
                  <a:rPr lang="nb-NO">
                    <a:noFill/>
                  </a:rPr>
                  <a:t> </a:t>
                </a:r>
              </a:p>
            </p:txBody>
          </p:sp>
        </mc:Fallback>
      </mc:AlternateContent>
      <p:cxnSp>
        <p:nvCxnSpPr>
          <p:cNvPr id="61" name="Straight Arrow Connector 60">
            <a:extLst>
              <a:ext uri="{FF2B5EF4-FFF2-40B4-BE49-F238E27FC236}">
                <a16:creationId xmlns:a16="http://schemas.microsoft.com/office/drawing/2014/main" id="{6182CA71-BE17-3442-597C-FB4997929BBC}"/>
              </a:ext>
            </a:extLst>
          </p:cNvPr>
          <p:cNvCxnSpPr>
            <a:cxnSpLocks/>
            <a:stCxn id="8" idx="1"/>
            <a:endCxn id="60" idx="0"/>
          </p:cNvCxnSpPr>
          <p:nvPr/>
        </p:nvCxnSpPr>
        <p:spPr>
          <a:xfrm>
            <a:off x="5785945" y="2696251"/>
            <a:ext cx="2470794" cy="460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CFF06AF2-51DC-21FB-6EC4-953DC0CC61AC}"/>
                  </a:ext>
                </a:extLst>
              </p:cNvPr>
              <p:cNvSpPr txBox="1"/>
              <p:nvPr/>
            </p:nvSpPr>
            <p:spPr>
              <a:xfrm>
                <a:off x="985961" y="4771415"/>
                <a:ext cx="2242159" cy="484941"/>
              </a:xfrm>
              <a:prstGeom prst="rect">
                <a:avLst/>
              </a:prstGeom>
              <a:solidFill>
                <a:schemeClr val="bg2"/>
              </a:solidFill>
              <a:ln>
                <a:solidFill>
                  <a:schemeClr val="accent6"/>
                </a:solidFill>
              </a:ln>
            </p:spPr>
            <p:txBody>
              <a:bodyPr wrap="square">
                <a:spAutoFit/>
              </a:bodyPr>
              <a:lstStyle/>
              <a:p>
                <a:pPr lvl="1"/>
                <a:r>
                  <a:rPr lang="nb-NO" sz="1800" dirty="0"/>
                  <a:t> </a:t>
                </a:r>
                <a14:m>
                  <m:oMath xmlns:m="http://schemas.openxmlformats.org/officeDocument/2006/math">
                    <m:r>
                      <a:rPr lang="nb-NO" sz="1800" i="1" smtClean="0">
                        <a:latin typeface="Cambria Math" panose="02040503050406030204" pitchFamily="18" charset="0"/>
                        <a:ea typeface="Cambria Math" panose="02040503050406030204" pitchFamily="18" charset="0"/>
                      </a:rPr>
                      <m:t>⇒</m:t>
                    </m:r>
                    <m:r>
                      <m:rPr>
                        <m:sty m:val="p"/>
                      </m:rPr>
                      <a:rPr lang="nb-NO" sz="1800">
                        <a:latin typeface="Cambria Math" panose="02040503050406030204" pitchFamily="18" charset="0"/>
                      </a:rPr>
                      <m:t>L</m:t>
                    </m:r>
                    <m:r>
                      <a:rPr lang="nb-NO" sz="1800" b="0" i="1" smtClean="0">
                        <a:latin typeface="Cambria Math" panose="02040503050406030204" pitchFamily="18" charset="0"/>
                      </a:rPr>
                      <m:t>=</m:t>
                    </m:r>
                    <m:f>
                      <m:fPr>
                        <m:ctrlPr>
                          <a:rPr lang="nb-NO" i="1">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1</m:t>
                        </m:r>
                      </m:num>
                      <m:den>
                        <m:r>
                          <a:rPr lang="nb-NO" i="1">
                            <a:latin typeface="Cambria Math" panose="02040503050406030204" pitchFamily="18" charset="0"/>
                            <a:ea typeface="Cambria Math" panose="02040503050406030204" pitchFamily="18" charset="0"/>
                          </a:rPr>
                          <m:t>2</m:t>
                        </m:r>
                      </m:den>
                    </m:f>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𝜃</m:t>
                        </m:r>
                      </m:e>
                      <m:sup>
                        <m:r>
                          <a:rPr lang="nb-NO" i="1">
                            <a:latin typeface="Cambria Math" panose="02040503050406030204" pitchFamily="18" charset="0"/>
                            <a:ea typeface="Cambria Math" panose="02040503050406030204" pitchFamily="18" charset="0"/>
                          </a:rPr>
                          <m:t>𝑇</m:t>
                        </m:r>
                      </m:sup>
                    </m:sSup>
                    <m:r>
                      <a:rPr lang="nb-NO" i="1">
                        <a:latin typeface="Cambria Math" panose="02040503050406030204" pitchFamily="18" charset="0"/>
                        <a:ea typeface="Cambria Math" panose="02040503050406030204" pitchFamily="18" charset="0"/>
                      </a:rPr>
                      <m:t>𝜃</m:t>
                    </m:r>
                    <m:r>
                      <a:rPr lang="nb-NO" b="0" i="1" smtClean="0">
                        <a:latin typeface="Cambria Math" panose="02040503050406030204" pitchFamily="18" charset="0"/>
                        <a:ea typeface="Cambria Math" panose="02040503050406030204" pitchFamily="18" charset="0"/>
                      </a:rPr>
                      <m:t> ‼!</m:t>
                    </m:r>
                  </m:oMath>
                </a14:m>
                <a:endParaRPr lang="nb-NO" sz="1800" b="0" dirty="0"/>
              </a:p>
            </p:txBody>
          </p:sp>
        </mc:Choice>
        <mc:Fallback xmlns="">
          <p:sp>
            <p:nvSpPr>
              <p:cNvPr id="65" name="TextBox 64">
                <a:extLst>
                  <a:ext uri="{FF2B5EF4-FFF2-40B4-BE49-F238E27FC236}">
                    <a16:creationId xmlns:a16="http://schemas.microsoft.com/office/drawing/2014/main" id="{CFF06AF2-51DC-21FB-6EC4-953DC0CC61AC}"/>
                  </a:ext>
                </a:extLst>
              </p:cNvPr>
              <p:cNvSpPr txBox="1">
                <a:spLocks noRot="1" noChangeAspect="1" noMove="1" noResize="1" noEditPoints="1" noAdjustHandles="1" noChangeArrowheads="1" noChangeShapeType="1" noTextEdit="1"/>
              </p:cNvSpPr>
              <p:nvPr/>
            </p:nvSpPr>
            <p:spPr>
              <a:xfrm>
                <a:off x="985961" y="4771415"/>
                <a:ext cx="2242159" cy="484941"/>
              </a:xfrm>
              <a:prstGeom prst="rect">
                <a:avLst/>
              </a:prstGeom>
              <a:blipFill>
                <a:blip r:embed="rId8"/>
                <a:stretch>
                  <a:fillRect b="-1235"/>
                </a:stretch>
              </a:blipFill>
              <a:ln>
                <a:solidFill>
                  <a:schemeClr val="accent6"/>
                </a:solidFill>
              </a:ln>
            </p:spPr>
            <p:txBody>
              <a:bodyPr/>
              <a:lstStyle/>
              <a:p>
                <a:r>
                  <a:rPr lang="nb-NO">
                    <a:noFill/>
                  </a:rPr>
                  <a:t> </a:t>
                </a:r>
              </a:p>
            </p:txBody>
          </p:sp>
        </mc:Fallback>
      </mc:AlternateContent>
    </p:spTree>
    <p:extLst>
      <p:ext uri="{BB962C8B-B14F-4D97-AF65-F5344CB8AC3E}">
        <p14:creationId xmlns:p14="http://schemas.microsoft.com/office/powerpoint/2010/main" val="10473985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97C4-DB50-14C0-8357-B1663E9DF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82092-03C9-DC66-28F5-381AAE3DAF87}"/>
              </a:ext>
            </a:extLst>
          </p:cNvPr>
          <p:cNvSpPr>
            <a:spLocks noGrp="1"/>
          </p:cNvSpPr>
          <p:nvPr>
            <p:ph type="title"/>
          </p:nvPr>
        </p:nvSpPr>
        <p:spPr/>
        <p:txBody>
          <a:bodyPr/>
          <a:lstStyle/>
          <a:p>
            <a:r>
              <a:rPr lang="nb-NO" dirty="0"/>
              <a:t>Great! </a:t>
            </a:r>
            <a:r>
              <a:rPr lang="nb-NO" dirty="0" err="1"/>
              <a:t>But</a:t>
            </a:r>
            <a:r>
              <a:rPr lang="nb-NO" dirty="0"/>
              <a:t> </a:t>
            </a:r>
            <a:r>
              <a:rPr lang="nb-NO" dirty="0" err="1"/>
              <a:t>what</a:t>
            </a:r>
            <a:r>
              <a:rPr lang="nb-NO" dirty="0"/>
              <a:t> </a:t>
            </a:r>
            <a:r>
              <a:rPr lang="nb-NO" dirty="0" err="1"/>
              <a:t>does</a:t>
            </a:r>
            <a:r>
              <a:rPr lang="nb-NO" dirty="0"/>
              <a:t> it do? Large margin </a:t>
            </a:r>
            <a:r>
              <a:rPr lang="nb-NO" dirty="0" err="1"/>
              <a:t>intuition</a:t>
            </a:r>
            <a:r>
              <a:rPr lang="nb-NO" dirty="0"/>
              <a:t>… </a:t>
            </a:r>
            <a:r>
              <a:rPr lang="nb-NO" dirty="0" err="1"/>
              <a:t>assume</a:t>
            </a:r>
            <a:r>
              <a:rPr lang="nb-NO" dirty="0"/>
              <a:t> data </a:t>
            </a:r>
            <a:r>
              <a:rPr lang="nb-NO" dirty="0" err="1"/>
              <a:t>are</a:t>
            </a:r>
            <a:r>
              <a:rPr lang="nb-NO" dirty="0"/>
              <a:t> </a:t>
            </a:r>
            <a:r>
              <a:rPr lang="nb-NO" dirty="0" err="1"/>
              <a:t>linearly</a:t>
            </a:r>
            <a:r>
              <a:rPr lang="nb-NO" dirty="0"/>
              <a:t> separable</a:t>
            </a:r>
          </a:p>
        </p:txBody>
      </p:sp>
      <p:sp>
        <p:nvSpPr>
          <p:cNvPr id="5" name="Slide Number Placeholder 4">
            <a:extLst>
              <a:ext uri="{FF2B5EF4-FFF2-40B4-BE49-F238E27FC236}">
                <a16:creationId xmlns:a16="http://schemas.microsoft.com/office/drawing/2014/main" id="{FADF6B34-F9DA-E31F-F9F2-63A4A39017B8}"/>
              </a:ext>
            </a:extLst>
          </p:cNvPr>
          <p:cNvSpPr>
            <a:spLocks noGrp="1"/>
          </p:cNvSpPr>
          <p:nvPr>
            <p:ph type="sldNum" sz="quarter" idx="12"/>
          </p:nvPr>
        </p:nvSpPr>
        <p:spPr/>
        <p:txBody>
          <a:bodyPr/>
          <a:lstStyle/>
          <a:p>
            <a:fld id="{5D1E5300-FC0F-4317-A193-EF6CE9E6F7B5}" type="slidenum">
              <a:rPr lang="en-GB" smtClean="0"/>
              <a:pPr/>
              <a:t>139</a:t>
            </a:fld>
            <a:r>
              <a:rPr lang="en-GB"/>
              <a:t>  |  </a:t>
            </a:r>
            <a:endParaRPr lang="en-GB" noProof="0" dirty="0"/>
          </a:p>
        </p:txBody>
      </p:sp>
      <p:cxnSp>
        <p:nvCxnSpPr>
          <p:cNvPr id="15" name="Straight Arrow Connector 14">
            <a:extLst>
              <a:ext uri="{FF2B5EF4-FFF2-40B4-BE49-F238E27FC236}">
                <a16:creationId xmlns:a16="http://schemas.microsoft.com/office/drawing/2014/main" id="{6085181F-CE91-39B0-35EC-1555577566A6}"/>
              </a:ext>
            </a:extLst>
          </p:cNvPr>
          <p:cNvCxnSpPr/>
          <p:nvPr/>
        </p:nvCxnSpPr>
        <p:spPr>
          <a:xfrm flipV="1">
            <a:off x="6160716" y="3942545"/>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811F58-38F0-7D0B-3A42-C44035D44829}"/>
              </a:ext>
            </a:extLst>
          </p:cNvPr>
          <p:cNvCxnSpPr>
            <a:cxnSpLocks/>
          </p:cNvCxnSpPr>
          <p:nvPr/>
        </p:nvCxnSpPr>
        <p:spPr>
          <a:xfrm>
            <a:off x="4584525" y="5122079"/>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0BB61A-7E24-C0E4-BE17-617B117278B5}"/>
              </a:ext>
            </a:extLst>
          </p:cNvPr>
          <p:cNvCxnSpPr/>
          <p:nvPr/>
        </p:nvCxnSpPr>
        <p:spPr>
          <a:xfrm flipV="1">
            <a:off x="4889326" y="4161750"/>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57B7E87-3ED6-5C85-CA37-2E756960336C}"/>
                  </a:ext>
                </a:extLst>
              </p:cNvPr>
              <p:cNvSpPr txBox="1"/>
              <p:nvPr/>
            </p:nvSpPr>
            <p:spPr>
              <a:xfrm>
                <a:off x="7249956" y="4023108"/>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=0</a:t>
                </a:r>
                <a:endParaRPr lang="nb-NO" dirty="0"/>
              </a:p>
            </p:txBody>
          </p:sp>
        </mc:Choice>
        <mc:Fallback xmlns="">
          <p:sp>
            <p:nvSpPr>
              <p:cNvPr id="21" name="TextBox 20">
                <a:extLst>
                  <a:ext uri="{FF2B5EF4-FFF2-40B4-BE49-F238E27FC236}">
                    <a16:creationId xmlns:a16="http://schemas.microsoft.com/office/drawing/2014/main" id="{D57B7E87-3ED6-5C85-CA37-2E756960336C}"/>
                  </a:ext>
                </a:extLst>
              </p:cNvPr>
              <p:cNvSpPr txBox="1">
                <a:spLocks noRot="1" noChangeAspect="1" noMove="1" noResize="1" noEditPoints="1" noAdjustHandles="1" noChangeArrowheads="1" noChangeShapeType="1" noTextEdit="1"/>
              </p:cNvSpPr>
              <p:nvPr/>
            </p:nvSpPr>
            <p:spPr>
              <a:xfrm>
                <a:off x="7249956" y="4023108"/>
                <a:ext cx="843941" cy="369332"/>
              </a:xfrm>
              <a:prstGeom prst="rect">
                <a:avLst/>
              </a:prstGeom>
              <a:blipFill>
                <a:blip r:embed="rId2"/>
                <a:stretch>
                  <a:fillRect t="-9836" r="-5036" b="-24590"/>
                </a:stretch>
              </a:blipFill>
            </p:spPr>
            <p:txBody>
              <a:bodyPr/>
              <a:lstStyle/>
              <a:p>
                <a:r>
                  <a:rPr lang="nb-NO">
                    <a:noFill/>
                  </a:rPr>
                  <a:t> </a:t>
                </a:r>
              </a:p>
            </p:txBody>
          </p:sp>
        </mc:Fallback>
      </mc:AlternateContent>
      <p:cxnSp>
        <p:nvCxnSpPr>
          <p:cNvPr id="22" name="Straight Connector 21">
            <a:extLst>
              <a:ext uri="{FF2B5EF4-FFF2-40B4-BE49-F238E27FC236}">
                <a16:creationId xmlns:a16="http://schemas.microsoft.com/office/drawing/2014/main" id="{3F00E2FC-890F-B78F-2C73-F213D9F0B39D}"/>
              </a:ext>
            </a:extLst>
          </p:cNvPr>
          <p:cNvCxnSpPr/>
          <p:nvPr/>
        </p:nvCxnSpPr>
        <p:spPr>
          <a:xfrm flipV="1">
            <a:off x="5041726" y="4314150"/>
            <a:ext cx="2242159" cy="1615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2D78165-A220-6DA9-31B3-EB59905004E3}"/>
              </a:ext>
            </a:extLst>
          </p:cNvPr>
          <p:cNvCxnSpPr/>
          <p:nvPr/>
        </p:nvCxnSpPr>
        <p:spPr>
          <a:xfrm flipV="1">
            <a:off x="5194126" y="4466550"/>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5489ED-F62A-A4F5-EAD3-D5DD6B87EBF9}"/>
                  </a:ext>
                </a:extLst>
              </p:cNvPr>
              <p:cNvSpPr txBox="1"/>
              <p:nvPr/>
            </p:nvSpPr>
            <p:spPr>
              <a:xfrm>
                <a:off x="6588166" y="3762124"/>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24" name="TextBox 23">
                <a:extLst>
                  <a:ext uri="{FF2B5EF4-FFF2-40B4-BE49-F238E27FC236}">
                    <a16:creationId xmlns:a16="http://schemas.microsoft.com/office/drawing/2014/main" id="{4C5489ED-F62A-A4F5-EAD3-D5DD6B87EBF9}"/>
                  </a:ext>
                </a:extLst>
              </p:cNvPr>
              <p:cNvSpPr txBox="1">
                <a:spLocks noRot="1" noChangeAspect="1" noMove="1" noResize="1" noEditPoints="1" noAdjustHandles="1" noChangeArrowheads="1" noChangeShapeType="1" noTextEdit="1"/>
              </p:cNvSpPr>
              <p:nvPr/>
            </p:nvSpPr>
            <p:spPr>
              <a:xfrm>
                <a:off x="6588166" y="3762124"/>
                <a:ext cx="843941" cy="369332"/>
              </a:xfrm>
              <a:prstGeom prst="rect">
                <a:avLst/>
              </a:prstGeom>
              <a:blipFill>
                <a:blip r:embed="rId3"/>
                <a:stretch>
                  <a:fillRect t="-8197"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8A614C-A575-0A3F-73D8-6878E3A28171}"/>
                  </a:ext>
                </a:extLst>
              </p:cNvPr>
              <p:cNvSpPr txBox="1"/>
              <p:nvPr/>
            </p:nvSpPr>
            <p:spPr>
              <a:xfrm>
                <a:off x="7077727" y="4552934"/>
                <a:ext cx="1016170"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25" name="TextBox 24">
                <a:extLst>
                  <a:ext uri="{FF2B5EF4-FFF2-40B4-BE49-F238E27FC236}">
                    <a16:creationId xmlns:a16="http://schemas.microsoft.com/office/drawing/2014/main" id="{568A614C-A575-0A3F-73D8-6878E3A28171}"/>
                  </a:ext>
                </a:extLst>
              </p:cNvPr>
              <p:cNvSpPr txBox="1">
                <a:spLocks noRot="1" noChangeAspect="1" noMove="1" noResize="1" noEditPoints="1" noAdjustHandles="1" noChangeArrowheads="1" noChangeShapeType="1" noTextEdit="1"/>
              </p:cNvSpPr>
              <p:nvPr/>
            </p:nvSpPr>
            <p:spPr>
              <a:xfrm>
                <a:off x="7077727" y="4552934"/>
                <a:ext cx="1016170" cy="369332"/>
              </a:xfrm>
              <a:prstGeom prst="rect">
                <a:avLst/>
              </a:prstGeom>
              <a:blipFill>
                <a:blip r:embed="rId4"/>
                <a:stretch>
                  <a:fillRect t="-10000" b="-26667"/>
                </a:stretch>
              </a:blipFill>
            </p:spPr>
            <p:txBody>
              <a:bodyPr/>
              <a:lstStyle/>
              <a:p>
                <a:r>
                  <a:rPr lang="nb-NO">
                    <a:noFill/>
                  </a:rPr>
                  <a:t> </a:t>
                </a:r>
              </a:p>
            </p:txBody>
          </p:sp>
        </mc:Fallback>
      </mc:AlternateContent>
      <p:sp>
        <p:nvSpPr>
          <p:cNvPr id="27" name="Oval 26">
            <a:extLst>
              <a:ext uri="{FF2B5EF4-FFF2-40B4-BE49-F238E27FC236}">
                <a16:creationId xmlns:a16="http://schemas.microsoft.com/office/drawing/2014/main" id="{09F49BBA-2AD6-1CC0-0D7A-90045C98E048}"/>
              </a:ext>
            </a:extLst>
          </p:cNvPr>
          <p:cNvSpPr>
            <a:spLocks noChangeAspect="1"/>
          </p:cNvSpPr>
          <p:nvPr/>
        </p:nvSpPr>
        <p:spPr>
          <a:xfrm>
            <a:off x="5432904" y="419464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A2E04144-40CA-3FEA-2DBB-7B1D1B85F9F6}"/>
              </a:ext>
            </a:extLst>
          </p:cNvPr>
          <p:cNvSpPr>
            <a:spLocks noChangeAspect="1"/>
          </p:cNvSpPr>
          <p:nvPr/>
        </p:nvSpPr>
        <p:spPr>
          <a:xfrm>
            <a:off x="5585304" y="434704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352BDF90-CA75-8600-B1E1-3C13488A56C0}"/>
              </a:ext>
            </a:extLst>
          </p:cNvPr>
          <p:cNvSpPr>
            <a:spLocks noChangeAspect="1"/>
          </p:cNvSpPr>
          <p:nvPr/>
        </p:nvSpPr>
        <p:spPr>
          <a:xfrm>
            <a:off x="5737704" y="423980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A4E8A5B0-9556-1F16-A2B2-BD6917F3F846}"/>
              </a:ext>
            </a:extLst>
          </p:cNvPr>
          <p:cNvSpPr>
            <a:spLocks noChangeAspect="1"/>
          </p:cNvSpPr>
          <p:nvPr/>
        </p:nvSpPr>
        <p:spPr>
          <a:xfrm>
            <a:off x="5890104" y="43639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7B17CDAE-E0A3-172A-BF12-01D29BD0525C}"/>
              </a:ext>
            </a:extLst>
          </p:cNvPr>
          <p:cNvSpPr>
            <a:spLocks noChangeAspect="1"/>
          </p:cNvSpPr>
          <p:nvPr/>
        </p:nvSpPr>
        <p:spPr>
          <a:xfrm>
            <a:off x="5794150" y="464056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C4CC6891-05A0-B290-4A50-FF45B7BC59BF}"/>
              </a:ext>
            </a:extLst>
          </p:cNvPr>
          <p:cNvSpPr>
            <a:spLocks noChangeAspect="1"/>
          </p:cNvSpPr>
          <p:nvPr/>
        </p:nvSpPr>
        <p:spPr>
          <a:xfrm>
            <a:off x="5698196" y="443736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3D71F478-7AB5-D0E0-99CF-B1A6E657F377}"/>
              </a:ext>
            </a:extLst>
          </p:cNvPr>
          <p:cNvSpPr>
            <a:spLocks noChangeAspect="1"/>
          </p:cNvSpPr>
          <p:nvPr/>
        </p:nvSpPr>
        <p:spPr>
          <a:xfrm>
            <a:off x="5602242" y="463492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395A4721-9D46-6CA7-A004-A0AA5C74A362}"/>
              </a:ext>
            </a:extLst>
          </p:cNvPr>
          <p:cNvSpPr>
            <a:spLocks noChangeAspect="1"/>
          </p:cNvSpPr>
          <p:nvPr/>
        </p:nvSpPr>
        <p:spPr>
          <a:xfrm>
            <a:off x="5506288" y="483812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8CA1220D-5581-ED44-2A85-DD0513305AC1}"/>
              </a:ext>
            </a:extLst>
          </p:cNvPr>
          <p:cNvSpPr>
            <a:spLocks noChangeAspect="1"/>
          </p:cNvSpPr>
          <p:nvPr/>
        </p:nvSpPr>
        <p:spPr>
          <a:xfrm>
            <a:off x="5737710" y="492232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1CD4918A-C9CA-D332-5F93-0837190A3615}"/>
              </a:ext>
            </a:extLst>
          </p:cNvPr>
          <p:cNvSpPr>
            <a:spLocks noChangeAspect="1"/>
          </p:cNvSpPr>
          <p:nvPr/>
        </p:nvSpPr>
        <p:spPr>
          <a:xfrm>
            <a:off x="5969132" y="49510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4B8CFA84-FF19-7BF7-1725-100F2EC6A3D6}"/>
              </a:ext>
            </a:extLst>
          </p:cNvPr>
          <p:cNvSpPr>
            <a:spLocks noChangeAspect="1"/>
          </p:cNvSpPr>
          <p:nvPr/>
        </p:nvSpPr>
        <p:spPr>
          <a:xfrm>
            <a:off x="6200554" y="477039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40506FE4-7B7D-72A5-69A0-F5A0DDD395F5}"/>
              </a:ext>
            </a:extLst>
          </p:cNvPr>
          <p:cNvSpPr>
            <a:spLocks noChangeAspect="1"/>
          </p:cNvSpPr>
          <p:nvPr/>
        </p:nvSpPr>
        <p:spPr>
          <a:xfrm>
            <a:off x="6104600" y="458977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9E65553C-ABA7-A32C-09F4-2DCED81E894D}"/>
              </a:ext>
            </a:extLst>
          </p:cNvPr>
          <p:cNvSpPr>
            <a:spLocks noChangeAspect="1"/>
          </p:cNvSpPr>
          <p:nvPr/>
        </p:nvSpPr>
        <p:spPr>
          <a:xfrm>
            <a:off x="5342602" y="440916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8980DC72-624E-CBC4-9175-D74EB91FD041}"/>
              </a:ext>
            </a:extLst>
          </p:cNvPr>
          <p:cNvSpPr>
            <a:spLocks noChangeAspect="1"/>
          </p:cNvSpPr>
          <p:nvPr/>
        </p:nvSpPr>
        <p:spPr>
          <a:xfrm>
            <a:off x="5229715" y="459542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E0D64C48-C9C8-9F36-FA3F-AFA78FDFD36A}"/>
              </a:ext>
            </a:extLst>
          </p:cNvPr>
          <p:cNvSpPr>
            <a:spLocks noChangeAspect="1"/>
          </p:cNvSpPr>
          <p:nvPr/>
        </p:nvSpPr>
        <p:spPr>
          <a:xfrm>
            <a:off x="6374442" y="518629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56D729B3-6A8C-46E3-196D-0F3EB5715734}"/>
              </a:ext>
            </a:extLst>
          </p:cNvPr>
          <p:cNvSpPr>
            <a:spLocks noChangeAspect="1"/>
          </p:cNvSpPr>
          <p:nvPr/>
        </p:nvSpPr>
        <p:spPr>
          <a:xfrm>
            <a:off x="6526842" y="513201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D51E64A5-DB94-999F-447E-37643C47D374}"/>
              </a:ext>
            </a:extLst>
          </p:cNvPr>
          <p:cNvSpPr>
            <a:spLocks noChangeAspect="1"/>
          </p:cNvSpPr>
          <p:nvPr/>
        </p:nvSpPr>
        <p:spPr>
          <a:xfrm>
            <a:off x="6679242" y="502477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F4F3F4BE-88E4-76A4-A89C-CAF5EEEA33BE}"/>
              </a:ext>
            </a:extLst>
          </p:cNvPr>
          <p:cNvSpPr>
            <a:spLocks noChangeAspect="1"/>
          </p:cNvSpPr>
          <p:nvPr/>
        </p:nvSpPr>
        <p:spPr>
          <a:xfrm>
            <a:off x="6831642" y="514895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0365F16C-A35B-E564-CD2B-07EA3EB97435}"/>
              </a:ext>
            </a:extLst>
          </p:cNvPr>
          <p:cNvSpPr>
            <a:spLocks noChangeAspect="1"/>
          </p:cNvSpPr>
          <p:nvPr/>
        </p:nvSpPr>
        <p:spPr>
          <a:xfrm>
            <a:off x="6735688" y="542552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90C7996B-0C03-BFA9-B28F-781931370B16}"/>
              </a:ext>
            </a:extLst>
          </p:cNvPr>
          <p:cNvSpPr>
            <a:spLocks noChangeAspect="1"/>
          </p:cNvSpPr>
          <p:nvPr/>
        </p:nvSpPr>
        <p:spPr>
          <a:xfrm>
            <a:off x="6639734" y="522233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3D92749E-0D77-C98D-2FBD-236C9EAEACA6}"/>
              </a:ext>
            </a:extLst>
          </p:cNvPr>
          <p:cNvSpPr>
            <a:spLocks noChangeAspect="1"/>
          </p:cNvSpPr>
          <p:nvPr/>
        </p:nvSpPr>
        <p:spPr>
          <a:xfrm>
            <a:off x="6543780" y="541988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22822EEC-3B1A-354A-C5BE-5B7B9F68B995}"/>
              </a:ext>
            </a:extLst>
          </p:cNvPr>
          <p:cNvSpPr>
            <a:spLocks noChangeAspect="1"/>
          </p:cNvSpPr>
          <p:nvPr/>
        </p:nvSpPr>
        <p:spPr>
          <a:xfrm>
            <a:off x="6447826" y="562308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1761FB5C-208A-3F2C-03C8-20CD376FA732}"/>
              </a:ext>
            </a:extLst>
          </p:cNvPr>
          <p:cNvSpPr>
            <a:spLocks noChangeAspect="1"/>
          </p:cNvSpPr>
          <p:nvPr/>
        </p:nvSpPr>
        <p:spPr>
          <a:xfrm>
            <a:off x="6679248" y="570729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45D82C31-A76A-FA26-B622-0647802D6169}"/>
              </a:ext>
            </a:extLst>
          </p:cNvPr>
          <p:cNvSpPr>
            <a:spLocks noChangeAspect="1"/>
          </p:cNvSpPr>
          <p:nvPr/>
        </p:nvSpPr>
        <p:spPr>
          <a:xfrm>
            <a:off x="6910670" y="559192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4B14F485-0F81-0175-150B-BC3D5E34BABB}"/>
              </a:ext>
            </a:extLst>
          </p:cNvPr>
          <p:cNvSpPr>
            <a:spLocks noChangeAspect="1"/>
          </p:cNvSpPr>
          <p:nvPr/>
        </p:nvSpPr>
        <p:spPr>
          <a:xfrm>
            <a:off x="7142092" y="497290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E8AE8F64-7012-07B5-C3C4-0E8A81C2E87A}"/>
              </a:ext>
            </a:extLst>
          </p:cNvPr>
          <p:cNvSpPr>
            <a:spLocks noChangeAspect="1"/>
          </p:cNvSpPr>
          <p:nvPr/>
        </p:nvSpPr>
        <p:spPr>
          <a:xfrm>
            <a:off x="7046138" y="537474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C768F76A-A568-8CA8-19CF-A1CCAA7EF6D4}"/>
              </a:ext>
            </a:extLst>
          </p:cNvPr>
          <p:cNvSpPr>
            <a:spLocks noChangeAspect="1"/>
          </p:cNvSpPr>
          <p:nvPr/>
        </p:nvSpPr>
        <p:spPr>
          <a:xfrm>
            <a:off x="6284140" y="559495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FC52B08F-2242-373E-3704-FA7D56105890}"/>
              </a:ext>
            </a:extLst>
          </p:cNvPr>
          <p:cNvSpPr>
            <a:spLocks noChangeAspect="1"/>
          </p:cNvSpPr>
          <p:nvPr/>
        </p:nvSpPr>
        <p:spPr>
          <a:xfrm>
            <a:off x="6171253" y="578122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496A8F4-1292-2297-166C-2103906A98D7}"/>
                  </a:ext>
                </a:extLst>
              </p:cNvPr>
              <p:cNvSpPr txBox="1"/>
              <p:nvPr/>
            </p:nvSpPr>
            <p:spPr>
              <a:xfrm>
                <a:off x="4240060" y="1899924"/>
                <a:ext cx="1920655" cy="610936"/>
              </a:xfrm>
              <a:prstGeom prst="rect">
                <a:avLst/>
              </a:prstGeom>
              <a:solidFill>
                <a:schemeClr val="bg2"/>
              </a:solidFill>
              <a:ln>
                <a:solidFill>
                  <a:schemeClr val="accent6"/>
                </a:solidFill>
              </a:ln>
            </p:spPr>
            <p:txBody>
              <a:bodyPr wrap="square">
                <a:spAutoFit/>
              </a:bodyPr>
              <a:lstStyle/>
              <a:p>
                <a:pPr lvl="1"/>
                <a14:m>
                  <m:oMathPara xmlns:m="http://schemas.openxmlformats.org/officeDocument/2006/math">
                    <m:oMathParaPr>
                      <m:jc m:val="centerGroup"/>
                    </m:oMathParaPr>
                    <m:oMath xmlns:m="http://schemas.openxmlformats.org/officeDocument/2006/math">
                      <m:func>
                        <m:funcPr>
                          <m:ctrlPr>
                            <a:rPr lang="nb-NO" sz="1800" i="1" smtClean="0">
                              <a:latin typeface="Cambria Math" panose="02040503050406030204" pitchFamily="18" charset="0"/>
                            </a:rPr>
                          </m:ctrlPr>
                        </m:funcPr>
                        <m:fName>
                          <m:limLow>
                            <m:limLowPr>
                              <m:ctrlPr>
                                <a:rPr lang="nb-NO" sz="1800" i="1" smtClean="0">
                                  <a:latin typeface="Cambria Math" panose="02040503050406030204" pitchFamily="18" charset="0"/>
                                </a:rPr>
                              </m:ctrlPr>
                            </m:limLowPr>
                            <m:e>
                              <m:r>
                                <m:rPr>
                                  <m:sty m:val="p"/>
                                </m:rPr>
                                <a:rPr lang="nb-NO" sz="1800" i="0" smtClean="0">
                                  <a:latin typeface="Cambria Math" panose="02040503050406030204" pitchFamily="18" charset="0"/>
                                </a:rPr>
                                <m:t>min</m:t>
                              </m:r>
                            </m:e>
                            <m:lim>
                              <m:r>
                                <a:rPr lang="nb-NO" sz="1800" i="1" smtClean="0">
                                  <a:latin typeface="Cambria Math" panose="02040503050406030204" pitchFamily="18" charset="0"/>
                                  <a:ea typeface="Cambria Math" panose="02040503050406030204" pitchFamily="18" charset="0"/>
                                </a:rPr>
                                <m:t>𝜃</m:t>
                              </m:r>
                            </m:lim>
                          </m:limLow>
                        </m:fName>
                        <m:e>
                          <m:f>
                            <m:fPr>
                              <m:ctrlPr>
                                <a:rPr lang="nb-NO" i="1">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1</m:t>
                              </m:r>
                            </m:num>
                            <m:den>
                              <m:r>
                                <a:rPr lang="nb-NO" i="1">
                                  <a:latin typeface="Cambria Math" panose="02040503050406030204" pitchFamily="18" charset="0"/>
                                  <a:ea typeface="Cambria Math" panose="02040503050406030204" pitchFamily="18" charset="0"/>
                                </a:rPr>
                                <m:t>2</m:t>
                              </m:r>
                            </m:den>
                          </m:f>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𝜃</m:t>
                              </m:r>
                            </m:e>
                            <m:sup>
                              <m:r>
                                <a:rPr lang="nb-NO" i="1">
                                  <a:latin typeface="Cambria Math" panose="02040503050406030204" pitchFamily="18" charset="0"/>
                                  <a:ea typeface="Cambria Math" panose="02040503050406030204" pitchFamily="18" charset="0"/>
                                </a:rPr>
                                <m:t>𝑇</m:t>
                              </m:r>
                            </m:sup>
                          </m:sSup>
                          <m:r>
                            <a:rPr lang="nb-NO" i="1">
                              <a:latin typeface="Cambria Math" panose="02040503050406030204" pitchFamily="18" charset="0"/>
                              <a:ea typeface="Cambria Math" panose="02040503050406030204" pitchFamily="18" charset="0"/>
                            </a:rPr>
                            <m:t>𝜃</m:t>
                          </m:r>
                        </m:e>
                      </m:func>
                    </m:oMath>
                  </m:oMathPara>
                </a14:m>
                <a:endParaRPr lang="nb-NO" sz="1800" b="0" dirty="0"/>
              </a:p>
            </p:txBody>
          </p:sp>
        </mc:Choice>
        <mc:Fallback xmlns="">
          <p:sp>
            <p:nvSpPr>
              <p:cNvPr id="65" name="TextBox 64">
                <a:extLst>
                  <a:ext uri="{FF2B5EF4-FFF2-40B4-BE49-F238E27FC236}">
                    <a16:creationId xmlns:a16="http://schemas.microsoft.com/office/drawing/2014/main" id="{A496A8F4-1292-2297-166C-2103906A98D7}"/>
                  </a:ext>
                </a:extLst>
              </p:cNvPr>
              <p:cNvSpPr txBox="1">
                <a:spLocks noRot="1" noChangeAspect="1" noMove="1" noResize="1" noEditPoints="1" noAdjustHandles="1" noChangeArrowheads="1" noChangeShapeType="1" noTextEdit="1"/>
              </p:cNvSpPr>
              <p:nvPr/>
            </p:nvSpPr>
            <p:spPr>
              <a:xfrm>
                <a:off x="4240060" y="1899924"/>
                <a:ext cx="1920655" cy="610936"/>
              </a:xfrm>
              <a:prstGeom prst="rect">
                <a:avLst/>
              </a:prstGeom>
              <a:blipFill>
                <a:blip r:embed="rId5"/>
                <a:stretch>
                  <a:fillRect/>
                </a:stretch>
              </a:blipFill>
              <a:ln>
                <a:solidFill>
                  <a:schemeClr val="accent6"/>
                </a:solidFill>
              </a:ln>
            </p:spPr>
            <p:txBody>
              <a:bodyPr/>
              <a:lstStyle/>
              <a:p>
                <a:r>
                  <a:rPr lang="nb-NO">
                    <a:noFill/>
                  </a:rPr>
                  <a:t> </a:t>
                </a:r>
              </a:p>
            </p:txBody>
          </p:sp>
        </mc:Fallback>
      </mc:AlternateContent>
      <p:cxnSp>
        <p:nvCxnSpPr>
          <p:cNvPr id="4" name="Straight Connector 3">
            <a:extLst>
              <a:ext uri="{FF2B5EF4-FFF2-40B4-BE49-F238E27FC236}">
                <a16:creationId xmlns:a16="http://schemas.microsoft.com/office/drawing/2014/main" id="{C89227E6-1E5A-348E-A531-42B5172B471B}"/>
              </a:ext>
            </a:extLst>
          </p:cNvPr>
          <p:cNvCxnSpPr/>
          <p:nvPr/>
        </p:nvCxnSpPr>
        <p:spPr>
          <a:xfrm>
            <a:off x="5387758" y="5419887"/>
            <a:ext cx="141108" cy="172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61BD93-F608-0FE3-536A-24E79195A63A}"/>
              </a:ext>
            </a:extLst>
          </p:cNvPr>
          <p:cNvCxnSpPr>
            <a:cxnSpLocks/>
          </p:cNvCxnSpPr>
          <p:nvPr/>
        </p:nvCxnSpPr>
        <p:spPr>
          <a:xfrm>
            <a:off x="2079321" y="4008969"/>
            <a:ext cx="3394807" cy="1513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653CA8-1489-2D36-8EA5-92CFB2621D34}"/>
                  </a:ext>
                </a:extLst>
              </p:cNvPr>
              <p:cNvSpPr txBox="1"/>
              <p:nvPr/>
            </p:nvSpPr>
            <p:spPr>
              <a:xfrm>
                <a:off x="825210" y="3388420"/>
                <a:ext cx="2951514" cy="615874"/>
              </a:xfrm>
              <a:prstGeom prst="rect">
                <a:avLst/>
              </a:prstGeom>
              <a:noFill/>
            </p:spPr>
            <p:txBody>
              <a:bodyPr wrap="none" rtlCol="0">
                <a:spAutoFit/>
              </a:bodyPr>
              <a:lstStyle/>
              <a:p>
                <a:r>
                  <a:rPr lang="nb-NO" sz="1600" dirty="0"/>
                  <a:t>This </a:t>
                </a:r>
                <a:r>
                  <a:rPr lang="nb-NO" sz="1600" dirty="0" err="1"/>
                  <a:t>distance</a:t>
                </a:r>
                <a:r>
                  <a:rPr lang="nb-NO" sz="1600" dirty="0"/>
                  <a:t> (</a:t>
                </a:r>
                <a:r>
                  <a:rPr lang="nb-NO" sz="1600" dirty="0" err="1"/>
                  <a:t>squared</a:t>
                </a:r>
                <a:r>
                  <a:rPr lang="nb-NO" sz="1600" dirty="0"/>
                  <a:t>) is </a:t>
                </a:r>
                <a14:m>
                  <m:oMath xmlns:m="http://schemas.openxmlformats.org/officeDocument/2006/math">
                    <m:f>
                      <m:fPr>
                        <m:ctrlPr>
                          <a:rPr lang="nb-NO" sz="2400" i="1" smtClean="0">
                            <a:latin typeface="Cambria Math" panose="02040503050406030204" pitchFamily="18" charset="0"/>
                            <a:ea typeface="Cambria Math" panose="02040503050406030204" pitchFamily="18" charset="0"/>
                          </a:rPr>
                        </m:ctrlPr>
                      </m:fPr>
                      <m:num>
                        <m:r>
                          <a:rPr lang="nb-NO" sz="2400" i="1">
                            <a:latin typeface="Cambria Math" panose="02040503050406030204" pitchFamily="18" charset="0"/>
                            <a:ea typeface="Cambria Math" panose="02040503050406030204" pitchFamily="18" charset="0"/>
                          </a:rPr>
                          <m:t>1</m:t>
                        </m:r>
                      </m:num>
                      <m:den>
                        <m:sSup>
                          <m:sSupPr>
                            <m:ctrlPr>
                              <a:rPr lang="nb-NO" sz="2400" i="1">
                                <a:latin typeface="Cambria Math" panose="02040503050406030204" pitchFamily="18" charset="0"/>
                                <a:ea typeface="Cambria Math" panose="02040503050406030204" pitchFamily="18" charset="0"/>
                              </a:rPr>
                            </m:ctrlPr>
                          </m:sSupPr>
                          <m:e>
                            <m:r>
                              <a:rPr lang="nb-NO" sz="2400" i="1">
                                <a:latin typeface="Cambria Math" panose="02040503050406030204" pitchFamily="18" charset="0"/>
                                <a:ea typeface="Cambria Math" panose="02040503050406030204" pitchFamily="18" charset="0"/>
                              </a:rPr>
                              <m:t>𝜃</m:t>
                            </m:r>
                          </m:e>
                          <m:sup>
                            <m:r>
                              <a:rPr lang="nb-NO" sz="2400" i="1">
                                <a:latin typeface="Cambria Math" panose="02040503050406030204" pitchFamily="18" charset="0"/>
                                <a:ea typeface="Cambria Math" panose="02040503050406030204" pitchFamily="18" charset="0"/>
                              </a:rPr>
                              <m:t>𝑇</m:t>
                            </m:r>
                          </m:sup>
                        </m:sSup>
                        <m:r>
                          <a:rPr lang="nb-NO" sz="2400" i="1">
                            <a:latin typeface="Cambria Math" panose="02040503050406030204" pitchFamily="18" charset="0"/>
                            <a:ea typeface="Cambria Math" panose="02040503050406030204" pitchFamily="18" charset="0"/>
                          </a:rPr>
                          <m:t>𝜃</m:t>
                        </m:r>
                      </m:den>
                    </m:f>
                  </m:oMath>
                </a14:m>
                <a:endParaRPr lang="nb-NO" sz="1600" dirty="0"/>
              </a:p>
            </p:txBody>
          </p:sp>
        </mc:Choice>
        <mc:Fallback xmlns="">
          <p:sp>
            <p:nvSpPr>
              <p:cNvPr id="14" name="TextBox 13">
                <a:extLst>
                  <a:ext uri="{FF2B5EF4-FFF2-40B4-BE49-F238E27FC236}">
                    <a16:creationId xmlns:a16="http://schemas.microsoft.com/office/drawing/2014/main" id="{7C653CA8-1489-2D36-8EA5-92CFB2621D34}"/>
                  </a:ext>
                </a:extLst>
              </p:cNvPr>
              <p:cNvSpPr txBox="1">
                <a:spLocks noRot="1" noChangeAspect="1" noMove="1" noResize="1" noEditPoints="1" noAdjustHandles="1" noChangeArrowheads="1" noChangeShapeType="1" noTextEdit="1"/>
              </p:cNvSpPr>
              <p:nvPr/>
            </p:nvSpPr>
            <p:spPr>
              <a:xfrm>
                <a:off x="825210" y="3388420"/>
                <a:ext cx="2951514" cy="615874"/>
              </a:xfrm>
              <a:prstGeom prst="rect">
                <a:avLst/>
              </a:prstGeom>
              <a:blipFill>
                <a:blip r:embed="rId6"/>
                <a:stretch>
                  <a:fillRect l="-1031"/>
                </a:stretch>
              </a:blipFill>
            </p:spPr>
            <p:txBody>
              <a:bodyPr/>
              <a:lstStyle/>
              <a:p>
                <a:r>
                  <a:rPr lang="nb-NO">
                    <a:noFill/>
                  </a:rPr>
                  <a:t> </a:t>
                </a:r>
              </a:p>
            </p:txBody>
          </p:sp>
        </mc:Fallback>
      </mc:AlternateContent>
      <p:sp>
        <p:nvSpPr>
          <p:cNvPr id="17" name="TextBox 16">
            <a:extLst>
              <a:ext uri="{FF2B5EF4-FFF2-40B4-BE49-F238E27FC236}">
                <a16:creationId xmlns:a16="http://schemas.microsoft.com/office/drawing/2014/main" id="{1EF997BE-73FD-E382-02CC-8874B0A8EC6E}"/>
              </a:ext>
            </a:extLst>
          </p:cNvPr>
          <p:cNvSpPr txBox="1"/>
          <p:nvPr/>
        </p:nvSpPr>
        <p:spPr>
          <a:xfrm>
            <a:off x="8728540" y="4529403"/>
            <a:ext cx="2426402" cy="830997"/>
          </a:xfrm>
          <a:prstGeom prst="rect">
            <a:avLst/>
          </a:prstGeom>
          <a:solidFill>
            <a:schemeClr val="bg2"/>
          </a:solidFill>
        </p:spPr>
        <p:txBody>
          <a:bodyPr wrap="square" rtlCol="0">
            <a:spAutoFit/>
          </a:bodyPr>
          <a:lstStyle/>
          <a:p>
            <a:r>
              <a:rPr lang="nb-NO" sz="1600" dirty="0"/>
              <a:t>So </a:t>
            </a:r>
            <a:r>
              <a:rPr lang="nb-NO" sz="1600" dirty="0" err="1"/>
              <a:t>minimizing</a:t>
            </a:r>
            <a:r>
              <a:rPr lang="nb-NO" sz="1600" dirty="0"/>
              <a:t> Hinge </a:t>
            </a:r>
            <a:r>
              <a:rPr lang="nb-NO" sz="1600" dirty="0" err="1"/>
              <a:t>cost</a:t>
            </a:r>
            <a:r>
              <a:rPr lang="nb-NO" sz="1600" dirty="0"/>
              <a:t> is </a:t>
            </a:r>
            <a:r>
              <a:rPr lang="nb-NO" sz="1600" dirty="0" err="1"/>
              <a:t>the</a:t>
            </a:r>
            <a:r>
              <a:rPr lang="nb-NO" sz="1600" dirty="0"/>
              <a:t> same as </a:t>
            </a:r>
            <a:r>
              <a:rPr lang="nb-NO" sz="1600" dirty="0" err="1"/>
              <a:t>finding</a:t>
            </a:r>
            <a:r>
              <a:rPr lang="nb-NO" sz="1600" dirty="0"/>
              <a:t> </a:t>
            </a:r>
            <a:r>
              <a:rPr lang="nb-NO" sz="1600" dirty="0" err="1"/>
              <a:t>maximal</a:t>
            </a:r>
            <a:r>
              <a:rPr lang="nb-NO" sz="1600" dirty="0"/>
              <a:t> margin </a:t>
            </a:r>
            <a:r>
              <a:rPr lang="nb-NO" sz="1600" dirty="0" err="1"/>
              <a:t>width</a:t>
            </a:r>
            <a:r>
              <a:rPr lang="nb-NO" sz="1600" dirty="0"/>
              <a:t> </a:t>
            </a:r>
          </a:p>
        </p:txBody>
      </p:sp>
    </p:spTree>
    <p:extLst>
      <p:ext uri="{BB962C8B-B14F-4D97-AF65-F5344CB8AC3E}">
        <p14:creationId xmlns:p14="http://schemas.microsoft.com/office/powerpoint/2010/main" val="79129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475C-33E2-E736-647F-F337B4794C9D}"/>
              </a:ext>
            </a:extLst>
          </p:cNvPr>
          <p:cNvSpPr>
            <a:spLocks noGrp="1"/>
          </p:cNvSpPr>
          <p:nvPr>
            <p:ph type="title"/>
          </p:nvPr>
        </p:nvSpPr>
        <p:spPr/>
        <p:txBody>
          <a:bodyPr/>
          <a:lstStyle/>
          <a:p>
            <a:r>
              <a:rPr lang="nb-NO" dirty="0" err="1"/>
              <a:t>Other</a:t>
            </a:r>
            <a:r>
              <a:rPr lang="nb-NO" dirty="0"/>
              <a:t> types </a:t>
            </a:r>
            <a:r>
              <a:rPr lang="nb-NO" dirty="0" err="1"/>
              <a:t>of</a:t>
            </a:r>
            <a:r>
              <a:rPr lang="nb-NO" dirty="0"/>
              <a:t> </a:t>
            </a:r>
            <a:r>
              <a:rPr lang="nb-NO" dirty="0" err="1"/>
              <a:t>machine</a:t>
            </a:r>
            <a:r>
              <a:rPr lang="nb-NO" dirty="0"/>
              <a:t> </a:t>
            </a:r>
            <a:r>
              <a:rPr lang="nb-NO" dirty="0" err="1"/>
              <a:t>learning</a:t>
            </a:r>
            <a:endParaRPr lang="nb-NO" dirty="0"/>
          </a:p>
        </p:txBody>
      </p:sp>
      <p:sp>
        <p:nvSpPr>
          <p:cNvPr id="3" name="Content Placeholder 2">
            <a:extLst>
              <a:ext uri="{FF2B5EF4-FFF2-40B4-BE49-F238E27FC236}">
                <a16:creationId xmlns:a16="http://schemas.microsoft.com/office/drawing/2014/main" id="{8D0E5A26-8292-289C-98D8-CA89960818DB}"/>
              </a:ext>
            </a:extLst>
          </p:cNvPr>
          <p:cNvSpPr>
            <a:spLocks noGrp="1"/>
          </p:cNvSpPr>
          <p:nvPr>
            <p:ph sz="half" idx="1"/>
          </p:nvPr>
        </p:nvSpPr>
        <p:spPr/>
        <p:txBody>
          <a:bodyPr/>
          <a:lstStyle/>
          <a:p>
            <a:r>
              <a:rPr lang="nb-NO" sz="1600" i="1" dirty="0" err="1"/>
              <a:t>Semi-supervised</a:t>
            </a:r>
            <a:r>
              <a:rPr lang="nb-NO" sz="1600" i="1" dirty="0"/>
              <a:t> </a:t>
            </a:r>
            <a:r>
              <a:rPr lang="nb-NO" sz="1600" i="1" dirty="0" err="1"/>
              <a:t>learning</a:t>
            </a:r>
            <a:endParaRPr lang="nb-NO" sz="1600" i="1"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r>
              <a:rPr lang="nb-NO" sz="1600" i="1" dirty="0" err="1"/>
              <a:t>Weakly</a:t>
            </a:r>
            <a:r>
              <a:rPr lang="nb-NO" sz="1600" i="1" dirty="0"/>
              <a:t> </a:t>
            </a:r>
            <a:r>
              <a:rPr lang="nb-NO" sz="1600" i="1" dirty="0" err="1"/>
              <a:t>supervised</a:t>
            </a:r>
            <a:r>
              <a:rPr lang="nb-NO" sz="1600" i="1" dirty="0"/>
              <a:t> </a:t>
            </a:r>
            <a:r>
              <a:rPr lang="nb-NO" sz="1600" i="1" dirty="0" err="1"/>
              <a:t>learning</a:t>
            </a:r>
            <a:endParaRPr lang="nb-NO" sz="1600" i="1" dirty="0"/>
          </a:p>
          <a:p>
            <a:endParaRPr lang="nb-NO" dirty="0"/>
          </a:p>
          <a:p>
            <a:endParaRPr lang="nb-NO" dirty="0"/>
          </a:p>
        </p:txBody>
      </p:sp>
      <p:sp>
        <p:nvSpPr>
          <p:cNvPr id="4" name="Content Placeholder 3">
            <a:extLst>
              <a:ext uri="{FF2B5EF4-FFF2-40B4-BE49-F238E27FC236}">
                <a16:creationId xmlns:a16="http://schemas.microsoft.com/office/drawing/2014/main" id="{494A4A6F-4667-F49C-7EFA-8D8B7DCFDF0C}"/>
              </a:ext>
            </a:extLst>
          </p:cNvPr>
          <p:cNvSpPr>
            <a:spLocks noGrp="1"/>
          </p:cNvSpPr>
          <p:nvPr>
            <p:ph sz="half" idx="2"/>
          </p:nvPr>
        </p:nvSpPr>
        <p:spPr/>
        <p:txBody>
          <a:bodyPr/>
          <a:lstStyle/>
          <a:p>
            <a:r>
              <a:rPr lang="nb-NO" sz="1600" i="1" dirty="0" err="1"/>
              <a:t>Reinforcement</a:t>
            </a:r>
            <a:r>
              <a:rPr lang="nb-NO" sz="1600" i="1" dirty="0"/>
              <a:t> </a:t>
            </a:r>
            <a:r>
              <a:rPr lang="nb-NO" sz="1600" i="1" dirty="0" err="1"/>
              <a:t>learning</a:t>
            </a:r>
            <a:endParaRPr lang="nb-NO" sz="1600" i="1" dirty="0"/>
          </a:p>
        </p:txBody>
      </p:sp>
      <p:sp>
        <p:nvSpPr>
          <p:cNvPr id="5" name="Slide Number Placeholder 4">
            <a:extLst>
              <a:ext uri="{FF2B5EF4-FFF2-40B4-BE49-F238E27FC236}">
                <a16:creationId xmlns:a16="http://schemas.microsoft.com/office/drawing/2014/main" id="{AC50628D-AA26-748B-F94B-7DEBBF956B1B}"/>
              </a:ext>
            </a:extLst>
          </p:cNvPr>
          <p:cNvSpPr>
            <a:spLocks noGrp="1"/>
          </p:cNvSpPr>
          <p:nvPr>
            <p:ph type="sldNum" sz="quarter" idx="12"/>
          </p:nvPr>
        </p:nvSpPr>
        <p:spPr/>
        <p:txBody>
          <a:bodyPr/>
          <a:lstStyle/>
          <a:p>
            <a:fld id="{5D1E5300-FC0F-4317-A193-EF6CE9E6F7B5}" type="slidenum">
              <a:rPr lang="en-GB" smtClean="0"/>
              <a:pPr/>
              <a:t>14</a:t>
            </a:fld>
            <a:r>
              <a:rPr lang="en-GB"/>
              <a:t>  |  </a:t>
            </a:r>
            <a:endParaRPr lang="en-GB" noProof="0" dirty="0"/>
          </a:p>
        </p:txBody>
      </p:sp>
      <p:cxnSp>
        <p:nvCxnSpPr>
          <p:cNvPr id="6" name="Straight Arrow Connector 5">
            <a:extLst>
              <a:ext uri="{FF2B5EF4-FFF2-40B4-BE49-F238E27FC236}">
                <a16:creationId xmlns:a16="http://schemas.microsoft.com/office/drawing/2014/main" id="{5D058A2C-05E4-1D70-1458-E2D2208ADAB3}"/>
              </a:ext>
            </a:extLst>
          </p:cNvPr>
          <p:cNvCxnSpPr>
            <a:cxnSpLocks/>
          </p:cNvCxnSpPr>
          <p:nvPr/>
        </p:nvCxnSpPr>
        <p:spPr>
          <a:xfrm>
            <a:off x="1441586" y="3800177"/>
            <a:ext cx="18735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08860D8E-6738-3F3D-ABFE-833C3FE7218F}"/>
              </a:ext>
            </a:extLst>
          </p:cNvPr>
          <p:cNvCxnSpPr/>
          <p:nvPr/>
        </p:nvCxnSpPr>
        <p:spPr>
          <a:xfrm flipV="1">
            <a:off x="1610201" y="2540479"/>
            <a:ext cx="0" cy="138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E150D2C-DDB4-65BE-E362-39D09857A0B6}"/>
              </a:ext>
            </a:extLst>
          </p:cNvPr>
          <p:cNvSpPr/>
          <p:nvPr/>
        </p:nvSpPr>
        <p:spPr>
          <a:xfrm>
            <a:off x="1936316" y="2668367"/>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Oval 8">
            <a:extLst>
              <a:ext uri="{FF2B5EF4-FFF2-40B4-BE49-F238E27FC236}">
                <a16:creationId xmlns:a16="http://schemas.microsoft.com/office/drawing/2014/main" id="{9EC0CFAF-9165-F634-601E-B547B7F23783}"/>
              </a:ext>
            </a:extLst>
          </p:cNvPr>
          <p:cNvSpPr/>
          <p:nvPr/>
        </p:nvSpPr>
        <p:spPr>
          <a:xfrm>
            <a:off x="2088716" y="2820767"/>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170E0F82-4E40-5EB1-F53B-F24DDC9BF651}"/>
              </a:ext>
            </a:extLst>
          </p:cNvPr>
          <p:cNvSpPr/>
          <p:nvPr/>
        </p:nvSpPr>
        <p:spPr>
          <a:xfrm>
            <a:off x="2241116" y="2973167"/>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4DAB118A-36C5-A8FE-9E9B-0C7ACBF2AB34}"/>
              </a:ext>
            </a:extLst>
          </p:cNvPr>
          <p:cNvSpPr/>
          <p:nvPr/>
        </p:nvSpPr>
        <p:spPr>
          <a:xfrm>
            <a:off x="2124952" y="2997681"/>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EA27C57F-70C4-9B80-0CA0-E2CD386E0BA4}"/>
              </a:ext>
            </a:extLst>
          </p:cNvPr>
          <p:cNvSpPr/>
          <p:nvPr/>
        </p:nvSpPr>
        <p:spPr>
          <a:xfrm>
            <a:off x="2008788" y="2849547"/>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57D0C0BA-A2FF-E7F0-DE42-7BDABF52AC9D}"/>
              </a:ext>
            </a:extLst>
          </p:cNvPr>
          <p:cNvSpPr/>
          <p:nvPr/>
        </p:nvSpPr>
        <p:spPr>
          <a:xfrm>
            <a:off x="1892624" y="2822905"/>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1AC535EE-1830-BE6E-DEDE-C76480E7D96A}"/>
              </a:ext>
            </a:extLst>
          </p:cNvPr>
          <p:cNvSpPr/>
          <p:nvPr/>
        </p:nvSpPr>
        <p:spPr>
          <a:xfrm>
            <a:off x="1949108" y="2898572"/>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60731E75-CC92-CD05-14E5-B7B65D932C33}"/>
              </a:ext>
            </a:extLst>
          </p:cNvPr>
          <p:cNvSpPr/>
          <p:nvPr/>
        </p:nvSpPr>
        <p:spPr>
          <a:xfrm>
            <a:off x="2107901" y="2910296"/>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13D10C76-A499-9422-A708-85C78E0314F9}"/>
              </a:ext>
            </a:extLst>
          </p:cNvPr>
          <p:cNvSpPr/>
          <p:nvPr/>
        </p:nvSpPr>
        <p:spPr>
          <a:xfrm>
            <a:off x="2062074" y="2934808"/>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C84F921D-170D-BFF9-49DC-41F419B4DB21}"/>
              </a:ext>
            </a:extLst>
          </p:cNvPr>
          <p:cNvSpPr/>
          <p:nvPr/>
        </p:nvSpPr>
        <p:spPr>
          <a:xfrm>
            <a:off x="2016247" y="2959320"/>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FBD112D3-BBDD-C484-E4C7-B00211D49696}"/>
              </a:ext>
            </a:extLst>
          </p:cNvPr>
          <p:cNvSpPr/>
          <p:nvPr/>
        </p:nvSpPr>
        <p:spPr>
          <a:xfrm>
            <a:off x="2274154" y="3018994"/>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295FEA67-0225-F06C-4F20-84414A5B66F1}"/>
              </a:ext>
            </a:extLst>
          </p:cNvPr>
          <p:cNvSpPr/>
          <p:nvPr/>
        </p:nvSpPr>
        <p:spPr>
          <a:xfrm>
            <a:off x="2426554" y="3344040"/>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58BCA751-59C7-9261-077E-6CFDFD7EA3B7}"/>
              </a:ext>
            </a:extLst>
          </p:cNvPr>
          <p:cNvSpPr/>
          <p:nvPr/>
        </p:nvSpPr>
        <p:spPr>
          <a:xfrm>
            <a:off x="2346626" y="3372820"/>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D3804CF1-F7E2-67A4-0BA1-2612AC21FFF2}"/>
              </a:ext>
            </a:extLst>
          </p:cNvPr>
          <p:cNvSpPr/>
          <p:nvPr/>
        </p:nvSpPr>
        <p:spPr>
          <a:xfrm>
            <a:off x="2435082" y="3454886"/>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191B340E-0BF6-DE39-00AA-2B799D87E0B0}"/>
              </a:ext>
            </a:extLst>
          </p:cNvPr>
          <p:cNvSpPr/>
          <p:nvPr/>
        </p:nvSpPr>
        <p:spPr>
          <a:xfrm>
            <a:off x="2286946" y="324919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45A1C7B7-185C-90A1-E4A5-3F3D4F5CA46B}"/>
              </a:ext>
            </a:extLst>
          </p:cNvPr>
          <p:cNvSpPr/>
          <p:nvPr/>
        </p:nvSpPr>
        <p:spPr>
          <a:xfrm>
            <a:off x="2445739" y="343356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98937E23-777C-AF71-F032-6E2D15651F4D}"/>
              </a:ext>
            </a:extLst>
          </p:cNvPr>
          <p:cNvSpPr/>
          <p:nvPr/>
        </p:nvSpPr>
        <p:spPr>
          <a:xfrm>
            <a:off x="2399912" y="3458081"/>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053E4DC1-2425-4C68-01B0-0017B0A73381}"/>
              </a:ext>
            </a:extLst>
          </p:cNvPr>
          <p:cNvSpPr/>
          <p:nvPr/>
        </p:nvSpPr>
        <p:spPr>
          <a:xfrm>
            <a:off x="2354085" y="3309947"/>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TextBox 26">
            <a:extLst>
              <a:ext uri="{FF2B5EF4-FFF2-40B4-BE49-F238E27FC236}">
                <a16:creationId xmlns:a16="http://schemas.microsoft.com/office/drawing/2014/main" id="{4831BB9E-AC31-51B1-3614-49D80915AC3C}"/>
              </a:ext>
            </a:extLst>
          </p:cNvPr>
          <p:cNvSpPr txBox="1"/>
          <p:nvPr/>
        </p:nvSpPr>
        <p:spPr>
          <a:xfrm>
            <a:off x="3374928" y="3800177"/>
            <a:ext cx="386644" cy="369332"/>
          </a:xfrm>
          <a:prstGeom prst="rect">
            <a:avLst/>
          </a:prstGeom>
          <a:noFill/>
        </p:spPr>
        <p:txBody>
          <a:bodyPr wrap="none" rtlCol="0">
            <a:spAutoFit/>
          </a:bodyPr>
          <a:lstStyle/>
          <a:p>
            <a:r>
              <a:rPr lang="nb-NO" dirty="0"/>
              <a:t>X</a:t>
            </a:r>
            <a:r>
              <a:rPr lang="nb-NO" baseline="-25000" dirty="0"/>
              <a:t>1</a:t>
            </a:r>
          </a:p>
        </p:txBody>
      </p:sp>
      <p:cxnSp>
        <p:nvCxnSpPr>
          <p:cNvPr id="28" name="Straight Arrow Connector 27">
            <a:extLst>
              <a:ext uri="{FF2B5EF4-FFF2-40B4-BE49-F238E27FC236}">
                <a16:creationId xmlns:a16="http://schemas.microsoft.com/office/drawing/2014/main" id="{184438EC-ACAD-622C-6CC7-2D0DBB39DC4A}"/>
              </a:ext>
            </a:extLst>
          </p:cNvPr>
          <p:cNvCxnSpPr>
            <a:endCxn id="19" idx="5"/>
          </p:cNvCxnSpPr>
          <p:nvPr/>
        </p:nvCxnSpPr>
        <p:spPr>
          <a:xfrm flipH="1">
            <a:off x="2475111" y="3223612"/>
            <a:ext cx="410825" cy="14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9C34EF8-ECDA-0A3E-DC23-71BD51E7B528}"/>
              </a:ext>
            </a:extLst>
          </p:cNvPr>
          <p:cNvSpPr txBox="1"/>
          <p:nvPr/>
        </p:nvSpPr>
        <p:spPr>
          <a:xfrm>
            <a:off x="2885936" y="2820767"/>
            <a:ext cx="1040670" cy="369332"/>
          </a:xfrm>
          <a:prstGeom prst="rect">
            <a:avLst/>
          </a:prstGeom>
          <a:noFill/>
        </p:spPr>
        <p:txBody>
          <a:bodyPr wrap="none" rtlCol="0">
            <a:spAutoFit/>
          </a:bodyPr>
          <a:lstStyle/>
          <a:p>
            <a:r>
              <a:rPr lang="nb-NO" dirty="0"/>
              <a:t>y = </a:t>
            </a:r>
            <a:r>
              <a:rPr lang="nb-NO" dirty="0" err="1"/>
              <a:t>class</a:t>
            </a:r>
            <a:endParaRPr lang="nb-NO" dirty="0"/>
          </a:p>
        </p:txBody>
      </p:sp>
      <p:sp>
        <p:nvSpPr>
          <p:cNvPr id="30" name="TextBox 29">
            <a:extLst>
              <a:ext uri="{FF2B5EF4-FFF2-40B4-BE49-F238E27FC236}">
                <a16:creationId xmlns:a16="http://schemas.microsoft.com/office/drawing/2014/main" id="{FABFD606-F11E-B966-FDC3-AB1401FB3AD7}"/>
              </a:ext>
            </a:extLst>
          </p:cNvPr>
          <p:cNvSpPr txBox="1"/>
          <p:nvPr/>
        </p:nvSpPr>
        <p:spPr>
          <a:xfrm>
            <a:off x="1151599" y="2213830"/>
            <a:ext cx="402674" cy="369332"/>
          </a:xfrm>
          <a:prstGeom prst="rect">
            <a:avLst/>
          </a:prstGeom>
          <a:noFill/>
        </p:spPr>
        <p:txBody>
          <a:bodyPr wrap="none" rtlCol="0">
            <a:spAutoFit/>
          </a:bodyPr>
          <a:lstStyle/>
          <a:p>
            <a:r>
              <a:rPr lang="nb-NO" dirty="0"/>
              <a:t>X</a:t>
            </a:r>
            <a:r>
              <a:rPr lang="nb-NO" baseline="-25000" dirty="0"/>
              <a:t>2</a:t>
            </a:r>
          </a:p>
        </p:txBody>
      </p:sp>
      <p:sp>
        <p:nvSpPr>
          <p:cNvPr id="31" name="Oval 30">
            <a:extLst>
              <a:ext uri="{FF2B5EF4-FFF2-40B4-BE49-F238E27FC236}">
                <a16:creationId xmlns:a16="http://schemas.microsoft.com/office/drawing/2014/main" id="{47917C95-97F4-5B5C-12E2-29B7500F1CE2}"/>
              </a:ext>
            </a:extLst>
          </p:cNvPr>
          <p:cNvSpPr/>
          <p:nvPr/>
        </p:nvSpPr>
        <p:spPr>
          <a:xfrm>
            <a:off x="1884098" y="270566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D977AD42-A98C-230D-E438-6D5408A8DF23}"/>
              </a:ext>
            </a:extLst>
          </p:cNvPr>
          <p:cNvSpPr/>
          <p:nvPr/>
        </p:nvSpPr>
        <p:spPr>
          <a:xfrm>
            <a:off x="2036498" y="285806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7A7FFF71-39E7-1440-80EA-D48D9A232274}"/>
              </a:ext>
            </a:extLst>
          </p:cNvPr>
          <p:cNvSpPr/>
          <p:nvPr/>
        </p:nvSpPr>
        <p:spPr>
          <a:xfrm>
            <a:off x="2022639" y="30040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0C6FF6D1-2EFB-3603-6722-0A7BD202DA13}"/>
              </a:ext>
            </a:extLst>
          </p:cNvPr>
          <p:cNvSpPr/>
          <p:nvPr/>
        </p:nvSpPr>
        <p:spPr>
          <a:xfrm>
            <a:off x="2072734" y="303498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322AFA7E-646B-67D4-4C1B-3DD94A287B4C}"/>
              </a:ext>
            </a:extLst>
          </p:cNvPr>
          <p:cNvSpPr/>
          <p:nvPr/>
        </p:nvSpPr>
        <p:spPr>
          <a:xfrm>
            <a:off x="1956570" y="288684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93D0D3A3-A0CA-EE85-3704-46C620EBA1B2}"/>
              </a:ext>
            </a:extLst>
          </p:cNvPr>
          <p:cNvSpPr/>
          <p:nvPr/>
        </p:nvSpPr>
        <p:spPr>
          <a:xfrm>
            <a:off x="1840406" y="286020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87621D99-8CB2-DACB-049E-B3A5BC3796EE}"/>
              </a:ext>
            </a:extLst>
          </p:cNvPr>
          <p:cNvSpPr/>
          <p:nvPr/>
        </p:nvSpPr>
        <p:spPr>
          <a:xfrm>
            <a:off x="1896890" y="293587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0D4C9395-23D6-117D-AD40-D597B399C4E8}"/>
              </a:ext>
            </a:extLst>
          </p:cNvPr>
          <p:cNvSpPr/>
          <p:nvPr/>
        </p:nvSpPr>
        <p:spPr>
          <a:xfrm>
            <a:off x="2055683" y="2947598"/>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F1B8E6C7-549A-3C7C-5158-52B577C369BF}"/>
              </a:ext>
            </a:extLst>
          </p:cNvPr>
          <p:cNvSpPr/>
          <p:nvPr/>
        </p:nvSpPr>
        <p:spPr>
          <a:xfrm>
            <a:off x="2009856" y="297211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9068CB63-B6D2-2C32-5394-555225DCCE93}"/>
              </a:ext>
            </a:extLst>
          </p:cNvPr>
          <p:cNvSpPr/>
          <p:nvPr/>
        </p:nvSpPr>
        <p:spPr>
          <a:xfrm>
            <a:off x="1964029" y="299662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51946FEB-A164-87AC-A848-E954BDBE295C}"/>
              </a:ext>
            </a:extLst>
          </p:cNvPr>
          <p:cNvSpPr/>
          <p:nvPr/>
        </p:nvSpPr>
        <p:spPr>
          <a:xfrm>
            <a:off x="2260297" y="333125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99CA1710-DBCE-C50B-D575-657DEA8E2EDB}"/>
              </a:ext>
            </a:extLst>
          </p:cNvPr>
          <p:cNvSpPr/>
          <p:nvPr/>
        </p:nvSpPr>
        <p:spPr>
          <a:xfrm>
            <a:off x="2412697" y="348365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D5663AAA-C7F5-859B-AFC1-11FB5A899A5A}"/>
              </a:ext>
            </a:extLst>
          </p:cNvPr>
          <p:cNvSpPr/>
          <p:nvPr/>
        </p:nvSpPr>
        <p:spPr>
          <a:xfrm>
            <a:off x="2332769" y="351243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5F49DFBD-D725-F9D1-A00F-C68A32D9E304}"/>
              </a:ext>
            </a:extLst>
          </p:cNvPr>
          <p:cNvSpPr/>
          <p:nvPr/>
        </p:nvSpPr>
        <p:spPr>
          <a:xfrm>
            <a:off x="2216605" y="348579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8D10FD5F-8538-4E0C-A45C-C36B7D5D8D11}"/>
              </a:ext>
            </a:extLst>
          </p:cNvPr>
          <p:cNvSpPr/>
          <p:nvPr/>
        </p:nvSpPr>
        <p:spPr>
          <a:xfrm>
            <a:off x="2273089" y="356146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A90F1FE1-8CDE-52C3-66CF-ECA0F6FB8449}"/>
              </a:ext>
            </a:extLst>
          </p:cNvPr>
          <p:cNvSpPr/>
          <p:nvPr/>
        </p:nvSpPr>
        <p:spPr>
          <a:xfrm>
            <a:off x="2431882" y="357318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8186C925-95A2-4C0F-E5AF-BA37FC655206}"/>
              </a:ext>
            </a:extLst>
          </p:cNvPr>
          <p:cNvSpPr/>
          <p:nvPr/>
        </p:nvSpPr>
        <p:spPr>
          <a:xfrm>
            <a:off x="2386055" y="359769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F0FDA5B5-EF1C-6CC9-0AF8-1850460BA6B6}"/>
              </a:ext>
            </a:extLst>
          </p:cNvPr>
          <p:cNvSpPr/>
          <p:nvPr/>
        </p:nvSpPr>
        <p:spPr>
          <a:xfrm>
            <a:off x="2340228" y="362220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F2030FD5-D116-A340-9A8A-B27F955F68E4}"/>
              </a:ext>
            </a:extLst>
          </p:cNvPr>
          <p:cNvSpPr/>
          <p:nvPr/>
        </p:nvSpPr>
        <p:spPr>
          <a:xfrm>
            <a:off x="2343421" y="285807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DDBF9D8C-EBA8-873E-C58E-39FA6B613217}"/>
              </a:ext>
            </a:extLst>
          </p:cNvPr>
          <p:cNvSpPr/>
          <p:nvPr/>
        </p:nvSpPr>
        <p:spPr>
          <a:xfrm>
            <a:off x="2495821" y="301047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A8C38B46-9A32-BCF6-1297-1FBD7CB5D7C6}"/>
              </a:ext>
            </a:extLst>
          </p:cNvPr>
          <p:cNvSpPr/>
          <p:nvPr/>
        </p:nvSpPr>
        <p:spPr>
          <a:xfrm>
            <a:off x="2532057" y="318738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A51D9C30-6C9E-FA90-55FD-05DB30736483}"/>
              </a:ext>
            </a:extLst>
          </p:cNvPr>
          <p:cNvSpPr/>
          <p:nvPr/>
        </p:nvSpPr>
        <p:spPr>
          <a:xfrm>
            <a:off x="2415893" y="303925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751CCFF7-9E44-00D9-4257-A4D4D3B98D96}"/>
              </a:ext>
            </a:extLst>
          </p:cNvPr>
          <p:cNvSpPr/>
          <p:nvPr/>
        </p:nvSpPr>
        <p:spPr>
          <a:xfrm>
            <a:off x="2299729" y="301261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A18B4F9A-7AD6-867C-F144-A63ADD2D63A0}"/>
              </a:ext>
            </a:extLst>
          </p:cNvPr>
          <p:cNvSpPr/>
          <p:nvPr/>
        </p:nvSpPr>
        <p:spPr>
          <a:xfrm>
            <a:off x="2356213" y="308827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FE9194B0-4B0B-062B-413C-3E9BB418B898}"/>
              </a:ext>
            </a:extLst>
          </p:cNvPr>
          <p:cNvSpPr/>
          <p:nvPr/>
        </p:nvSpPr>
        <p:spPr>
          <a:xfrm>
            <a:off x="2515006" y="310000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Oval 55">
            <a:extLst>
              <a:ext uri="{FF2B5EF4-FFF2-40B4-BE49-F238E27FC236}">
                <a16:creationId xmlns:a16="http://schemas.microsoft.com/office/drawing/2014/main" id="{323F7FC9-2AF1-4D1F-149F-2FEB67AE4184}"/>
              </a:ext>
            </a:extLst>
          </p:cNvPr>
          <p:cNvSpPr/>
          <p:nvPr/>
        </p:nvSpPr>
        <p:spPr>
          <a:xfrm>
            <a:off x="2469179" y="312451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56">
            <a:extLst>
              <a:ext uri="{FF2B5EF4-FFF2-40B4-BE49-F238E27FC236}">
                <a16:creationId xmlns:a16="http://schemas.microsoft.com/office/drawing/2014/main" id="{FDB3C88F-5B14-FDCD-7F75-184E74BAD34B}"/>
              </a:ext>
            </a:extLst>
          </p:cNvPr>
          <p:cNvSpPr/>
          <p:nvPr/>
        </p:nvSpPr>
        <p:spPr>
          <a:xfrm>
            <a:off x="2423352" y="314902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FFD209F8-9108-FD41-0D75-BE87891C8E15}"/>
              </a:ext>
            </a:extLst>
          </p:cNvPr>
          <p:cNvSpPr/>
          <p:nvPr/>
        </p:nvSpPr>
        <p:spPr>
          <a:xfrm>
            <a:off x="2285878" y="28516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967E45D1-E04A-F12A-33D4-9DF270E74607}"/>
              </a:ext>
            </a:extLst>
          </p:cNvPr>
          <p:cNvSpPr/>
          <p:nvPr/>
        </p:nvSpPr>
        <p:spPr>
          <a:xfrm>
            <a:off x="2438278" y="30040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C121CB6C-4C3C-5C3C-1D4D-A7FD35ECD47F}"/>
              </a:ext>
            </a:extLst>
          </p:cNvPr>
          <p:cNvSpPr/>
          <p:nvPr/>
        </p:nvSpPr>
        <p:spPr>
          <a:xfrm>
            <a:off x="2474514" y="318098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9EC11525-5627-DD5C-BF89-05FF3F9678ED}"/>
              </a:ext>
            </a:extLst>
          </p:cNvPr>
          <p:cNvSpPr/>
          <p:nvPr/>
        </p:nvSpPr>
        <p:spPr>
          <a:xfrm>
            <a:off x="2358350" y="303285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140C0DE7-2624-4B21-5DED-70A16C1A7D22}"/>
              </a:ext>
            </a:extLst>
          </p:cNvPr>
          <p:cNvSpPr/>
          <p:nvPr/>
        </p:nvSpPr>
        <p:spPr>
          <a:xfrm>
            <a:off x="2242186" y="300621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DC7ED6A3-231B-3FF3-5772-8C61A043157A}"/>
              </a:ext>
            </a:extLst>
          </p:cNvPr>
          <p:cNvSpPr/>
          <p:nvPr/>
        </p:nvSpPr>
        <p:spPr>
          <a:xfrm>
            <a:off x="2298670" y="308188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D62B4BDB-526B-C13A-C9BA-018D30C8727C}"/>
              </a:ext>
            </a:extLst>
          </p:cNvPr>
          <p:cNvSpPr/>
          <p:nvPr/>
        </p:nvSpPr>
        <p:spPr>
          <a:xfrm>
            <a:off x="2457463" y="309360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49314357-86AB-8562-5C62-C3311B39C3FC}"/>
              </a:ext>
            </a:extLst>
          </p:cNvPr>
          <p:cNvSpPr/>
          <p:nvPr/>
        </p:nvSpPr>
        <p:spPr>
          <a:xfrm>
            <a:off x="2411636" y="311811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04F8738D-866E-3A8A-02F4-B4E691B7F7AE}"/>
              </a:ext>
            </a:extLst>
          </p:cNvPr>
          <p:cNvSpPr/>
          <p:nvPr/>
        </p:nvSpPr>
        <p:spPr>
          <a:xfrm>
            <a:off x="2365809" y="3142628"/>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8D51EE1C-9422-55E0-61C2-3EE7F32A3999}"/>
              </a:ext>
            </a:extLst>
          </p:cNvPr>
          <p:cNvSpPr/>
          <p:nvPr/>
        </p:nvSpPr>
        <p:spPr>
          <a:xfrm>
            <a:off x="2317850" y="304990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47DE3C7D-AE00-DF90-D127-261FD4C73F2D}"/>
              </a:ext>
            </a:extLst>
          </p:cNvPr>
          <p:cNvSpPr/>
          <p:nvPr/>
        </p:nvSpPr>
        <p:spPr>
          <a:xfrm>
            <a:off x="2470250" y="320230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A6A11402-89B9-D11E-2FF2-4C73EB06F6C5}"/>
              </a:ext>
            </a:extLst>
          </p:cNvPr>
          <p:cNvSpPr/>
          <p:nvPr/>
        </p:nvSpPr>
        <p:spPr>
          <a:xfrm>
            <a:off x="2506486" y="337921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C962D3FE-0E4A-881B-5C31-CE1D4FC219EB}"/>
              </a:ext>
            </a:extLst>
          </p:cNvPr>
          <p:cNvSpPr/>
          <p:nvPr/>
        </p:nvSpPr>
        <p:spPr>
          <a:xfrm>
            <a:off x="2390322" y="323108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9AC57F85-CED3-BDA9-F06D-5082B129FC78}"/>
              </a:ext>
            </a:extLst>
          </p:cNvPr>
          <p:cNvSpPr/>
          <p:nvPr/>
        </p:nvSpPr>
        <p:spPr>
          <a:xfrm>
            <a:off x="2274158" y="320443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65903B99-9DE0-D163-5961-D79955EFFBDA}"/>
              </a:ext>
            </a:extLst>
          </p:cNvPr>
          <p:cNvSpPr/>
          <p:nvPr/>
        </p:nvSpPr>
        <p:spPr>
          <a:xfrm>
            <a:off x="2330642" y="328010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441974F0-E389-8635-D54A-F4283FCA072A}"/>
              </a:ext>
            </a:extLst>
          </p:cNvPr>
          <p:cNvSpPr/>
          <p:nvPr/>
        </p:nvSpPr>
        <p:spPr>
          <a:xfrm>
            <a:off x="2489435" y="329183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630D504C-2374-3369-2F20-8A4880EB1FE4}"/>
              </a:ext>
            </a:extLst>
          </p:cNvPr>
          <p:cNvSpPr/>
          <p:nvPr/>
        </p:nvSpPr>
        <p:spPr>
          <a:xfrm>
            <a:off x="2443608" y="331634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63F09B37-F86D-C65E-9C50-EF36C0CECF3B}"/>
              </a:ext>
            </a:extLst>
          </p:cNvPr>
          <p:cNvSpPr/>
          <p:nvPr/>
        </p:nvSpPr>
        <p:spPr>
          <a:xfrm>
            <a:off x="2397781" y="334085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ADECAB76-55D1-EAF9-CF16-45BD1525949B}"/>
              </a:ext>
            </a:extLst>
          </p:cNvPr>
          <p:cNvSpPr/>
          <p:nvPr/>
        </p:nvSpPr>
        <p:spPr>
          <a:xfrm>
            <a:off x="2245376" y="326518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710DABFB-D537-BD5E-82C7-2614994C9222}"/>
              </a:ext>
            </a:extLst>
          </p:cNvPr>
          <p:cNvSpPr/>
          <p:nvPr/>
        </p:nvSpPr>
        <p:spPr>
          <a:xfrm>
            <a:off x="2165448" y="329396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Oval 77">
            <a:extLst>
              <a:ext uri="{FF2B5EF4-FFF2-40B4-BE49-F238E27FC236}">
                <a16:creationId xmlns:a16="http://schemas.microsoft.com/office/drawing/2014/main" id="{77D4B1A8-307F-28C4-73A7-143E7866CCF8}"/>
              </a:ext>
            </a:extLst>
          </p:cNvPr>
          <p:cNvSpPr/>
          <p:nvPr/>
        </p:nvSpPr>
        <p:spPr>
          <a:xfrm>
            <a:off x="2049284" y="3267320"/>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2A19DA01-8BDE-7269-FA43-57425BB16B50}"/>
              </a:ext>
            </a:extLst>
          </p:cNvPr>
          <p:cNvSpPr/>
          <p:nvPr/>
        </p:nvSpPr>
        <p:spPr>
          <a:xfrm>
            <a:off x="2105768" y="334298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Oval 79">
            <a:extLst>
              <a:ext uri="{FF2B5EF4-FFF2-40B4-BE49-F238E27FC236}">
                <a16:creationId xmlns:a16="http://schemas.microsoft.com/office/drawing/2014/main" id="{3165FE7C-3CBC-8A68-A953-668DA2CEF1E4}"/>
              </a:ext>
            </a:extLst>
          </p:cNvPr>
          <p:cNvSpPr/>
          <p:nvPr/>
        </p:nvSpPr>
        <p:spPr>
          <a:xfrm>
            <a:off x="2264561" y="335471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Oval 80">
            <a:extLst>
              <a:ext uri="{FF2B5EF4-FFF2-40B4-BE49-F238E27FC236}">
                <a16:creationId xmlns:a16="http://schemas.microsoft.com/office/drawing/2014/main" id="{2FC78B83-011C-8BED-5877-BFF9E71E6D66}"/>
              </a:ext>
            </a:extLst>
          </p:cNvPr>
          <p:cNvSpPr/>
          <p:nvPr/>
        </p:nvSpPr>
        <p:spPr>
          <a:xfrm>
            <a:off x="2218734" y="337922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Oval 81">
            <a:extLst>
              <a:ext uri="{FF2B5EF4-FFF2-40B4-BE49-F238E27FC236}">
                <a16:creationId xmlns:a16="http://schemas.microsoft.com/office/drawing/2014/main" id="{C6E8B9D2-FC2E-E5E5-34A0-B2E524086FA8}"/>
              </a:ext>
            </a:extLst>
          </p:cNvPr>
          <p:cNvSpPr/>
          <p:nvPr/>
        </p:nvSpPr>
        <p:spPr>
          <a:xfrm>
            <a:off x="2172907" y="340373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Oval 82">
            <a:extLst>
              <a:ext uri="{FF2B5EF4-FFF2-40B4-BE49-F238E27FC236}">
                <a16:creationId xmlns:a16="http://schemas.microsoft.com/office/drawing/2014/main" id="{A935CD47-7EF3-37F9-FA89-3BD9D57D9617}"/>
              </a:ext>
            </a:extLst>
          </p:cNvPr>
          <p:cNvSpPr/>
          <p:nvPr/>
        </p:nvSpPr>
        <p:spPr>
          <a:xfrm>
            <a:off x="2231521" y="324493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Oval 83">
            <a:extLst>
              <a:ext uri="{FF2B5EF4-FFF2-40B4-BE49-F238E27FC236}">
                <a16:creationId xmlns:a16="http://schemas.microsoft.com/office/drawing/2014/main" id="{618033C6-88B6-8D60-E60F-027123EF7209}"/>
              </a:ext>
            </a:extLst>
          </p:cNvPr>
          <p:cNvSpPr/>
          <p:nvPr/>
        </p:nvSpPr>
        <p:spPr>
          <a:xfrm>
            <a:off x="2151593" y="327371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Oval 84">
            <a:extLst>
              <a:ext uri="{FF2B5EF4-FFF2-40B4-BE49-F238E27FC236}">
                <a16:creationId xmlns:a16="http://schemas.microsoft.com/office/drawing/2014/main" id="{3113F1CA-D9B0-2A6B-B7F8-F767785C5C99}"/>
              </a:ext>
            </a:extLst>
          </p:cNvPr>
          <p:cNvSpPr/>
          <p:nvPr/>
        </p:nvSpPr>
        <p:spPr>
          <a:xfrm>
            <a:off x="2035429" y="324707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Oval 85">
            <a:extLst>
              <a:ext uri="{FF2B5EF4-FFF2-40B4-BE49-F238E27FC236}">
                <a16:creationId xmlns:a16="http://schemas.microsoft.com/office/drawing/2014/main" id="{0062A0D6-5AD8-383B-DCA9-05C7E23BD68D}"/>
              </a:ext>
            </a:extLst>
          </p:cNvPr>
          <p:cNvSpPr/>
          <p:nvPr/>
        </p:nvSpPr>
        <p:spPr>
          <a:xfrm>
            <a:off x="2091913" y="332273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Oval 86">
            <a:extLst>
              <a:ext uri="{FF2B5EF4-FFF2-40B4-BE49-F238E27FC236}">
                <a16:creationId xmlns:a16="http://schemas.microsoft.com/office/drawing/2014/main" id="{95A8AC3E-460E-1E68-B1F3-F2ECB6801046}"/>
              </a:ext>
            </a:extLst>
          </p:cNvPr>
          <p:cNvSpPr/>
          <p:nvPr/>
        </p:nvSpPr>
        <p:spPr>
          <a:xfrm>
            <a:off x="2250706" y="333446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Oval 87">
            <a:extLst>
              <a:ext uri="{FF2B5EF4-FFF2-40B4-BE49-F238E27FC236}">
                <a16:creationId xmlns:a16="http://schemas.microsoft.com/office/drawing/2014/main" id="{56C9320C-99E0-9233-664F-56543B389D36}"/>
              </a:ext>
            </a:extLst>
          </p:cNvPr>
          <p:cNvSpPr/>
          <p:nvPr/>
        </p:nvSpPr>
        <p:spPr>
          <a:xfrm>
            <a:off x="2204879" y="335897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Oval 88">
            <a:extLst>
              <a:ext uri="{FF2B5EF4-FFF2-40B4-BE49-F238E27FC236}">
                <a16:creationId xmlns:a16="http://schemas.microsoft.com/office/drawing/2014/main" id="{A2E8D2AA-4899-F7FD-B89F-CAC22CB95098}"/>
              </a:ext>
            </a:extLst>
          </p:cNvPr>
          <p:cNvSpPr/>
          <p:nvPr/>
        </p:nvSpPr>
        <p:spPr>
          <a:xfrm>
            <a:off x="2159052" y="338348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Oval 89">
            <a:extLst>
              <a:ext uri="{FF2B5EF4-FFF2-40B4-BE49-F238E27FC236}">
                <a16:creationId xmlns:a16="http://schemas.microsoft.com/office/drawing/2014/main" id="{CF2BD64A-5098-7D31-A3B6-9DAEB9E1D3F2}"/>
              </a:ext>
            </a:extLst>
          </p:cNvPr>
          <p:cNvSpPr/>
          <p:nvPr/>
        </p:nvSpPr>
        <p:spPr>
          <a:xfrm>
            <a:off x="2185695" y="325665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Oval 90">
            <a:extLst>
              <a:ext uri="{FF2B5EF4-FFF2-40B4-BE49-F238E27FC236}">
                <a16:creationId xmlns:a16="http://schemas.microsoft.com/office/drawing/2014/main" id="{C042F252-13D8-45FC-CF74-2420F4F40C8F}"/>
              </a:ext>
            </a:extLst>
          </p:cNvPr>
          <p:cNvSpPr/>
          <p:nvPr/>
        </p:nvSpPr>
        <p:spPr>
          <a:xfrm>
            <a:off x="2105767" y="328543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Oval 91">
            <a:extLst>
              <a:ext uri="{FF2B5EF4-FFF2-40B4-BE49-F238E27FC236}">
                <a16:creationId xmlns:a16="http://schemas.microsoft.com/office/drawing/2014/main" id="{01232B27-38CF-F17D-E917-B35870EA0A1B}"/>
              </a:ext>
            </a:extLst>
          </p:cNvPr>
          <p:cNvSpPr/>
          <p:nvPr/>
        </p:nvSpPr>
        <p:spPr>
          <a:xfrm>
            <a:off x="1989603" y="325879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Oval 92">
            <a:extLst>
              <a:ext uri="{FF2B5EF4-FFF2-40B4-BE49-F238E27FC236}">
                <a16:creationId xmlns:a16="http://schemas.microsoft.com/office/drawing/2014/main" id="{8227F2AE-0912-F61C-75A8-7467BB17F02E}"/>
              </a:ext>
            </a:extLst>
          </p:cNvPr>
          <p:cNvSpPr/>
          <p:nvPr/>
        </p:nvSpPr>
        <p:spPr>
          <a:xfrm>
            <a:off x="2046087" y="3334461"/>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Oval 93">
            <a:extLst>
              <a:ext uri="{FF2B5EF4-FFF2-40B4-BE49-F238E27FC236}">
                <a16:creationId xmlns:a16="http://schemas.microsoft.com/office/drawing/2014/main" id="{AA3170AF-DCEE-5C84-2E2E-24261E7750F8}"/>
              </a:ext>
            </a:extLst>
          </p:cNvPr>
          <p:cNvSpPr/>
          <p:nvPr/>
        </p:nvSpPr>
        <p:spPr>
          <a:xfrm>
            <a:off x="2204880" y="3346185"/>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Oval 94">
            <a:extLst>
              <a:ext uri="{FF2B5EF4-FFF2-40B4-BE49-F238E27FC236}">
                <a16:creationId xmlns:a16="http://schemas.microsoft.com/office/drawing/2014/main" id="{E662A186-FE1A-3487-EFF9-B2C77A490D5E}"/>
              </a:ext>
            </a:extLst>
          </p:cNvPr>
          <p:cNvSpPr/>
          <p:nvPr/>
        </p:nvSpPr>
        <p:spPr>
          <a:xfrm>
            <a:off x="2159053" y="3370697"/>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Oval 95">
            <a:extLst>
              <a:ext uri="{FF2B5EF4-FFF2-40B4-BE49-F238E27FC236}">
                <a16:creationId xmlns:a16="http://schemas.microsoft.com/office/drawing/2014/main" id="{BB9AA6FF-A251-5E71-D84B-892CE930087A}"/>
              </a:ext>
            </a:extLst>
          </p:cNvPr>
          <p:cNvSpPr/>
          <p:nvPr/>
        </p:nvSpPr>
        <p:spPr>
          <a:xfrm>
            <a:off x="2113226" y="3395209"/>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7" name="Straight Connector 96">
            <a:extLst>
              <a:ext uri="{FF2B5EF4-FFF2-40B4-BE49-F238E27FC236}">
                <a16:creationId xmlns:a16="http://schemas.microsoft.com/office/drawing/2014/main" id="{57E163E3-4982-FB8E-5BA9-94E8394F9CA1}"/>
              </a:ext>
            </a:extLst>
          </p:cNvPr>
          <p:cNvCxnSpPr/>
          <p:nvPr/>
        </p:nvCxnSpPr>
        <p:spPr>
          <a:xfrm flipV="1">
            <a:off x="1586649" y="2773881"/>
            <a:ext cx="1042288" cy="978344"/>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98" name="Oval 97">
            <a:extLst>
              <a:ext uri="{FF2B5EF4-FFF2-40B4-BE49-F238E27FC236}">
                <a16:creationId xmlns:a16="http://schemas.microsoft.com/office/drawing/2014/main" id="{3C4C167F-DC67-E506-8D02-2A352C9202FD}"/>
              </a:ext>
            </a:extLst>
          </p:cNvPr>
          <p:cNvSpPr/>
          <p:nvPr/>
        </p:nvSpPr>
        <p:spPr>
          <a:xfrm>
            <a:off x="1997062" y="3227892"/>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Oval 98">
            <a:extLst>
              <a:ext uri="{FF2B5EF4-FFF2-40B4-BE49-F238E27FC236}">
                <a16:creationId xmlns:a16="http://schemas.microsoft.com/office/drawing/2014/main" id="{4F9B884D-27C9-DFE6-3A9E-7FA6BF05B002}"/>
              </a:ext>
            </a:extLst>
          </p:cNvPr>
          <p:cNvSpPr/>
          <p:nvPr/>
        </p:nvSpPr>
        <p:spPr>
          <a:xfrm>
            <a:off x="1983207" y="3207644"/>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Oval 99">
            <a:extLst>
              <a:ext uri="{FF2B5EF4-FFF2-40B4-BE49-F238E27FC236}">
                <a16:creationId xmlns:a16="http://schemas.microsoft.com/office/drawing/2014/main" id="{F2A70C8D-AF88-6636-96B7-E69CAA5CB551}"/>
              </a:ext>
            </a:extLst>
          </p:cNvPr>
          <p:cNvSpPr/>
          <p:nvPr/>
        </p:nvSpPr>
        <p:spPr>
          <a:xfrm>
            <a:off x="1937381" y="3219366"/>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Oval 100">
            <a:extLst>
              <a:ext uri="{FF2B5EF4-FFF2-40B4-BE49-F238E27FC236}">
                <a16:creationId xmlns:a16="http://schemas.microsoft.com/office/drawing/2014/main" id="{C7B01F13-C3E5-FE6F-3AA2-B546C2D99BF0}"/>
              </a:ext>
            </a:extLst>
          </p:cNvPr>
          <p:cNvSpPr/>
          <p:nvPr/>
        </p:nvSpPr>
        <p:spPr>
          <a:xfrm>
            <a:off x="1993865" y="3295033"/>
            <a:ext cx="45719" cy="639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Freeform: Shape 101">
            <a:extLst>
              <a:ext uri="{FF2B5EF4-FFF2-40B4-BE49-F238E27FC236}">
                <a16:creationId xmlns:a16="http://schemas.microsoft.com/office/drawing/2014/main" id="{5B48B829-54E1-BD49-5C1A-91EAC46FD14C}"/>
              </a:ext>
            </a:extLst>
          </p:cNvPr>
          <p:cNvSpPr/>
          <p:nvPr/>
        </p:nvSpPr>
        <p:spPr>
          <a:xfrm>
            <a:off x="1668939" y="2365930"/>
            <a:ext cx="557776" cy="820937"/>
          </a:xfrm>
          <a:custGeom>
            <a:avLst/>
            <a:gdLst>
              <a:gd name="connsiteX0" fmla="*/ 0 w 557776"/>
              <a:gd name="connsiteY0" fmla="*/ 639440 h 820937"/>
              <a:gd name="connsiteX1" fmla="*/ 383665 w 557776"/>
              <a:gd name="connsiteY1" fmla="*/ 812089 h 820937"/>
              <a:gd name="connsiteX2" fmla="*/ 549919 w 557776"/>
              <a:gd name="connsiteY2" fmla="*/ 741751 h 820937"/>
              <a:gd name="connsiteX3" fmla="*/ 524342 w 557776"/>
              <a:gd name="connsiteY3" fmla="*/ 287748 h 820937"/>
              <a:gd name="connsiteX4" fmla="*/ 466792 w 557776"/>
              <a:gd name="connsiteY4" fmla="*/ 0 h 82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76" h="820937">
                <a:moveTo>
                  <a:pt x="0" y="639440"/>
                </a:moveTo>
                <a:cubicBezTo>
                  <a:pt x="146006" y="717238"/>
                  <a:pt x="292012" y="795037"/>
                  <a:pt x="383665" y="812089"/>
                </a:cubicBezTo>
                <a:cubicBezTo>
                  <a:pt x="475318" y="829141"/>
                  <a:pt x="526473" y="829141"/>
                  <a:pt x="549919" y="741751"/>
                </a:cubicBezTo>
                <a:cubicBezTo>
                  <a:pt x="573365" y="654361"/>
                  <a:pt x="538196" y="411373"/>
                  <a:pt x="524342" y="287748"/>
                </a:cubicBezTo>
                <a:cubicBezTo>
                  <a:pt x="510488" y="164123"/>
                  <a:pt x="488640" y="82061"/>
                  <a:pt x="466792" y="0"/>
                </a:cubicBezTo>
              </a:path>
            </a:pathLst>
          </a:cu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nb-NO"/>
          </a:p>
        </p:txBody>
      </p:sp>
      <p:pic>
        <p:nvPicPr>
          <p:cNvPr id="4098" name="Picture 2">
            <a:extLst>
              <a:ext uri="{FF2B5EF4-FFF2-40B4-BE49-F238E27FC236}">
                <a16:creationId xmlns:a16="http://schemas.microsoft.com/office/drawing/2014/main" id="{4905FC77-5703-83AA-6B22-BED556061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364" y="3202301"/>
            <a:ext cx="2212731" cy="21419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ractive Seismic Data Interpretation | Research | Center for Energy ...">
            <a:extLst>
              <a:ext uri="{FF2B5EF4-FFF2-40B4-BE49-F238E27FC236}">
                <a16:creationId xmlns:a16="http://schemas.microsoft.com/office/drawing/2014/main" id="{5A615162-6DEF-9475-0A6F-278F81E8A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039" y="4854144"/>
            <a:ext cx="3410352" cy="16145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phaGo Zero: Mastering the game of Go without human knowledge | by ...">
            <a:extLst>
              <a:ext uri="{FF2B5EF4-FFF2-40B4-BE49-F238E27FC236}">
                <a16:creationId xmlns:a16="http://schemas.microsoft.com/office/drawing/2014/main" id="{D96BDBFE-DEB6-F8FB-31B2-E11508760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859" y="4091421"/>
            <a:ext cx="2766378" cy="15574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Paper8. Playing Atari with Deep Reinforcement Learning - 知乎">
            <a:extLst>
              <a:ext uri="{FF2B5EF4-FFF2-40B4-BE49-F238E27FC236}">
                <a16:creationId xmlns:a16="http://schemas.microsoft.com/office/drawing/2014/main" id="{07B2F049-8385-91BB-367C-3ECC0B8BB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258" y="2490361"/>
            <a:ext cx="2753886" cy="1551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7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10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53E6-CC0B-991F-4CC3-DE6D1138E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DA2E6-318C-E81D-B773-66A170919940}"/>
              </a:ext>
            </a:extLst>
          </p:cNvPr>
          <p:cNvSpPr>
            <a:spLocks noGrp="1"/>
          </p:cNvSpPr>
          <p:nvPr>
            <p:ph type="title"/>
          </p:nvPr>
        </p:nvSpPr>
        <p:spPr/>
        <p:txBody>
          <a:bodyPr/>
          <a:lstStyle/>
          <a:p>
            <a:r>
              <a:rPr lang="nb-NO" dirty="0"/>
              <a:t>Great! </a:t>
            </a:r>
            <a:r>
              <a:rPr lang="nb-NO" dirty="0" err="1"/>
              <a:t>But</a:t>
            </a:r>
            <a:r>
              <a:rPr lang="nb-NO" dirty="0"/>
              <a:t> </a:t>
            </a:r>
            <a:r>
              <a:rPr lang="nb-NO" dirty="0" err="1"/>
              <a:t>what</a:t>
            </a:r>
            <a:r>
              <a:rPr lang="nb-NO" dirty="0"/>
              <a:t> </a:t>
            </a:r>
            <a:r>
              <a:rPr lang="nb-NO" dirty="0" err="1"/>
              <a:t>does</a:t>
            </a:r>
            <a:r>
              <a:rPr lang="nb-NO" dirty="0"/>
              <a:t> it do? Large margin </a:t>
            </a:r>
            <a:r>
              <a:rPr lang="nb-NO" dirty="0" err="1"/>
              <a:t>intuition</a:t>
            </a:r>
            <a:r>
              <a:rPr lang="nb-NO" dirty="0"/>
              <a:t>… </a:t>
            </a:r>
            <a:r>
              <a:rPr lang="nb-NO" dirty="0" err="1"/>
              <a:t>assume</a:t>
            </a:r>
            <a:r>
              <a:rPr lang="nb-NO" dirty="0"/>
              <a:t> data </a:t>
            </a:r>
            <a:r>
              <a:rPr lang="nb-NO" dirty="0" err="1"/>
              <a:t>are</a:t>
            </a:r>
            <a:r>
              <a:rPr lang="nb-NO" dirty="0"/>
              <a:t> </a:t>
            </a:r>
            <a:r>
              <a:rPr lang="nb-NO" dirty="0" err="1"/>
              <a:t>linearly</a:t>
            </a:r>
            <a:r>
              <a:rPr lang="nb-NO" dirty="0"/>
              <a:t> separable</a:t>
            </a:r>
          </a:p>
        </p:txBody>
      </p:sp>
      <p:sp>
        <p:nvSpPr>
          <p:cNvPr id="5" name="Slide Number Placeholder 4">
            <a:extLst>
              <a:ext uri="{FF2B5EF4-FFF2-40B4-BE49-F238E27FC236}">
                <a16:creationId xmlns:a16="http://schemas.microsoft.com/office/drawing/2014/main" id="{9A732A0B-42AB-DAF2-7EC0-2F5D73997DFC}"/>
              </a:ext>
            </a:extLst>
          </p:cNvPr>
          <p:cNvSpPr>
            <a:spLocks noGrp="1"/>
          </p:cNvSpPr>
          <p:nvPr>
            <p:ph type="sldNum" sz="quarter" idx="12"/>
          </p:nvPr>
        </p:nvSpPr>
        <p:spPr/>
        <p:txBody>
          <a:bodyPr/>
          <a:lstStyle/>
          <a:p>
            <a:fld id="{5D1E5300-FC0F-4317-A193-EF6CE9E6F7B5}" type="slidenum">
              <a:rPr lang="en-GB" smtClean="0"/>
              <a:pPr/>
              <a:t>140</a:t>
            </a:fld>
            <a:r>
              <a:rPr lang="en-GB"/>
              <a:t>  |  </a:t>
            </a:r>
            <a:endParaRPr lang="en-GB" noProof="0" dirty="0"/>
          </a:p>
        </p:txBody>
      </p:sp>
      <p:cxnSp>
        <p:nvCxnSpPr>
          <p:cNvPr id="15" name="Straight Arrow Connector 14">
            <a:extLst>
              <a:ext uri="{FF2B5EF4-FFF2-40B4-BE49-F238E27FC236}">
                <a16:creationId xmlns:a16="http://schemas.microsoft.com/office/drawing/2014/main" id="{8BB20471-DA90-FFCB-6473-D5A0BA01D736}"/>
              </a:ext>
            </a:extLst>
          </p:cNvPr>
          <p:cNvCxnSpPr/>
          <p:nvPr/>
        </p:nvCxnSpPr>
        <p:spPr>
          <a:xfrm flipV="1">
            <a:off x="3235889" y="2758836"/>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075AEFE-98BD-DF5D-B378-6DB88A3A87D7}"/>
              </a:ext>
            </a:extLst>
          </p:cNvPr>
          <p:cNvCxnSpPr>
            <a:cxnSpLocks/>
          </p:cNvCxnSpPr>
          <p:nvPr/>
        </p:nvCxnSpPr>
        <p:spPr>
          <a:xfrm>
            <a:off x="1659698" y="3938370"/>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1E7E7DC-837A-21CC-9951-CF91CA6C99B0}"/>
              </a:ext>
            </a:extLst>
          </p:cNvPr>
          <p:cNvCxnSpPr>
            <a:cxnSpLocks/>
          </p:cNvCxnSpPr>
          <p:nvPr/>
        </p:nvCxnSpPr>
        <p:spPr>
          <a:xfrm flipV="1">
            <a:off x="2948252" y="2438378"/>
            <a:ext cx="743589" cy="2999983"/>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761494B-F3DB-534E-2872-9F01DE58F3F3}"/>
              </a:ext>
            </a:extLst>
          </p:cNvPr>
          <p:cNvSpPr>
            <a:spLocks noChangeAspect="1"/>
          </p:cNvSpPr>
          <p:nvPr/>
        </p:nvSpPr>
        <p:spPr>
          <a:xfrm>
            <a:off x="2508077" y="30109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CBDF0699-2493-3995-B521-F5643FDF559F}"/>
              </a:ext>
            </a:extLst>
          </p:cNvPr>
          <p:cNvSpPr>
            <a:spLocks noChangeAspect="1"/>
          </p:cNvSpPr>
          <p:nvPr/>
        </p:nvSpPr>
        <p:spPr>
          <a:xfrm>
            <a:off x="2660477" y="31633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2368E4EC-CF71-B328-122C-9BB1DE4BC23E}"/>
              </a:ext>
            </a:extLst>
          </p:cNvPr>
          <p:cNvSpPr>
            <a:spLocks noChangeAspect="1"/>
          </p:cNvSpPr>
          <p:nvPr/>
        </p:nvSpPr>
        <p:spPr>
          <a:xfrm>
            <a:off x="2812877" y="30560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408B0195-477C-309D-CD73-2C63EBB8DF30}"/>
              </a:ext>
            </a:extLst>
          </p:cNvPr>
          <p:cNvSpPr>
            <a:spLocks noChangeAspect="1"/>
          </p:cNvSpPr>
          <p:nvPr/>
        </p:nvSpPr>
        <p:spPr>
          <a:xfrm>
            <a:off x="2965277" y="318027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8F9DC923-2B5E-C816-FB3E-C888DA9D2635}"/>
              </a:ext>
            </a:extLst>
          </p:cNvPr>
          <p:cNvSpPr>
            <a:spLocks noChangeAspect="1"/>
          </p:cNvSpPr>
          <p:nvPr/>
        </p:nvSpPr>
        <p:spPr>
          <a:xfrm>
            <a:off x="2869323" y="345685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8F28C8F3-DE20-7BC1-CD4D-9B2D1EE327B4}"/>
              </a:ext>
            </a:extLst>
          </p:cNvPr>
          <p:cNvSpPr>
            <a:spLocks noChangeAspect="1"/>
          </p:cNvSpPr>
          <p:nvPr/>
        </p:nvSpPr>
        <p:spPr>
          <a:xfrm>
            <a:off x="2773369" y="32536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4FFE3625-E8AA-BE72-1EC3-BBF8FFF1BC5C}"/>
              </a:ext>
            </a:extLst>
          </p:cNvPr>
          <p:cNvSpPr>
            <a:spLocks noChangeAspect="1"/>
          </p:cNvSpPr>
          <p:nvPr/>
        </p:nvSpPr>
        <p:spPr>
          <a:xfrm>
            <a:off x="2677415" y="34512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B4ABF4B7-7546-D2FA-6595-735E6F8B343A}"/>
              </a:ext>
            </a:extLst>
          </p:cNvPr>
          <p:cNvSpPr>
            <a:spLocks noChangeAspect="1"/>
          </p:cNvSpPr>
          <p:nvPr/>
        </p:nvSpPr>
        <p:spPr>
          <a:xfrm>
            <a:off x="2581461" y="36544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F2E70C42-77DF-0EA0-52A7-882F5D14AF28}"/>
              </a:ext>
            </a:extLst>
          </p:cNvPr>
          <p:cNvSpPr>
            <a:spLocks noChangeAspect="1"/>
          </p:cNvSpPr>
          <p:nvPr/>
        </p:nvSpPr>
        <p:spPr>
          <a:xfrm>
            <a:off x="2812883" y="373861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2E3AC52C-2335-8D67-64FD-E605C589E3DB}"/>
              </a:ext>
            </a:extLst>
          </p:cNvPr>
          <p:cNvSpPr>
            <a:spLocks noChangeAspect="1"/>
          </p:cNvSpPr>
          <p:nvPr/>
        </p:nvSpPr>
        <p:spPr>
          <a:xfrm>
            <a:off x="3044305" y="376730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BCA5B8E6-B552-7D3B-099C-0148105E14E1}"/>
              </a:ext>
            </a:extLst>
          </p:cNvPr>
          <p:cNvSpPr>
            <a:spLocks noChangeAspect="1"/>
          </p:cNvSpPr>
          <p:nvPr/>
        </p:nvSpPr>
        <p:spPr>
          <a:xfrm>
            <a:off x="3275727" y="35866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10245326-F808-2B49-863F-E758DD4A4C83}"/>
              </a:ext>
            </a:extLst>
          </p:cNvPr>
          <p:cNvSpPr>
            <a:spLocks noChangeAspect="1"/>
          </p:cNvSpPr>
          <p:nvPr/>
        </p:nvSpPr>
        <p:spPr>
          <a:xfrm>
            <a:off x="3179773" y="34060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4D5543CC-2931-595C-D044-1D7D9E3EFDA0}"/>
              </a:ext>
            </a:extLst>
          </p:cNvPr>
          <p:cNvSpPr>
            <a:spLocks noChangeAspect="1"/>
          </p:cNvSpPr>
          <p:nvPr/>
        </p:nvSpPr>
        <p:spPr>
          <a:xfrm>
            <a:off x="2417775" y="322545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6984DEE0-A67F-0FFB-0A6A-EDC93A2372ED}"/>
              </a:ext>
            </a:extLst>
          </p:cNvPr>
          <p:cNvSpPr>
            <a:spLocks noChangeAspect="1"/>
          </p:cNvSpPr>
          <p:nvPr/>
        </p:nvSpPr>
        <p:spPr>
          <a:xfrm>
            <a:off x="2304888" y="341171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B2EB91F9-4117-7736-EC12-F1380EBE863D}"/>
              </a:ext>
            </a:extLst>
          </p:cNvPr>
          <p:cNvSpPr>
            <a:spLocks noChangeAspect="1"/>
          </p:cNvSpPr>
          <p:nvPr/>
        </p:nvSpPr>
        <p:spPr>
          <a:xfrm>
            <a:off x="3449615" y="400258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43C1FD71-15F4-E429-09CD-67F8D38CFF8B}"/>
              </a:ext>
            </a:extLst>
          </p:cNvPr>
          <p:cNvSpPr>
            <a:spLocks noChangeAspect="1"/>
          </p:cNvSpPr>
          <p:nvPr/>
        </p:nvSpPr>
        <p:spPr>
          <a:xfrm>
            <a:off x="3602015" y="394830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DA885CB4-17DD-02DD-FD75-2141E03E1E77}"/>
              </a:ext>
            </a:extLst>
          </p:cNvPr>
          <p:cNvSpPr>
            <a:spLocks noChangeAspect="1"/>
          </p:cNvSpPr>
          <p:nvPr/>
        </p:nvSpPr>
        <p:spPr>
          <a:xfrm>
            <a:off x="3754415" y="384106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2D0BDBF1-EBCA-3AAA-9810-4D2426640D76}"/>
              </a:ext>
            </a:extLst>
          </p:cNvPr>
          <p:cNvSpPr>
            <a:spLocks noChangeAspect="1"/>
          </p:cNvSpPr>
          <p:nvPr/>
        </p:nvSpPr>
        <p:spPr>
          <a:xfrm>
            <a:off x="3906815" y="396524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D2AE4D7D-51D6-1B2C-1859-A212572930D4}"/>
              </a:ext>
            </a:extLst>
          </p:cNvPr>
          <p:cNvSpPr>
            <a:spLocks noChangeAspect="1"/>
          </p:cNvSpPr>
          <p:nvPr/>
        </p:nvSpPr>
        <p:spPr>
          <a:xfrm>
            <a:off x="3810861" y="424182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92C1149E-B7B4-1DAC-F93A-01E0BA93688D}"/>
              </a:ext>
            </a:extLst>
          </p:cNvPr>
          <p:cNvSpPr>
            <a:spLocks noChangeAspect="1"/>
          </p:cNvSpPr>
          <p:nvPr/>
        </p:nvSpPr>
        <p:spPr>
          <a:xfrm>
            <a:off x="3714907" y="40386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8AE0979E-C6E4-9E32-4689-995215A6AF89}"/>
              </a:ext>
            </a:extLst>
          </p:cNvPr>
          <p:cNvSpPr>
            <a:spLocks noChangeAspect="1"/>
          </p:cNvSpPr>
          <p:nvPr/>
        </p:nvSpPr>
        <p:spPr>
          <a:xfrm>
            <a:off x="3618953" y="42361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94215226-141F-11A5-8EDB-D72955B27922}"/>
              </a:ext>
            </a:extLst>
          </p:cNvPr>
          <p:cNvSpPr>
            <a:spLocks noChangeAspect="1"/>
          </p:cNvSpPr>
          <p:nvPr/>
        </p:nvSpPr>
        <p:spPr>
          <a:xfrm>
            <a:off x="3522999" y="44393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E945C9DF-32EF-DFD0-F484-BF415762CB50}"/>
              </a:ext>
            </a:extLst>
          </p:cNvPr>
          <p:cNvSpPr>
            <a:spLocks noChangeAspect="1"/>
          </p:cNvSpPr>
          <p:nvPr/>
        </p:nvSpPr>
        <p:spPr>
          <a:xfrm>
            <a:off x="3754421" y="452358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1BBA8AD5-F61C-AEB7-0057-4AC8633FA2DD}"/>
              </a:ext>
            </a:extLst>
          </p:cNvPr>
          <p:cNvSpPr>
            <a:spLocks noChangeAspect="1"/>
          </p:cNvSpPr>
          <p:nvPr/>
        </p:nvSpPr>
        <p:spPr>
          <a:xfrm>
            <a:off x="3985843" y="440822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3EDDA3C2-4F0E-ACDF-208E-B967CB53AF1D}"/>
              </a:ext>
            </a:extLst>
          </p:cNvPr>
          <p:cNvSpPr>
            <a:spLocks noChangeAspect="1"/>
          </p:cNvSpPr>
          <p:nvPr/>
        </p:nvSpPr>
        <p:spPr>
          <a:xfrm>
            <a:off x="4217265" y="378919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A425794A-196B-377F-54DA-4B3C617BC0FC}"/>
              </a:ext>
            </a:extLst>
          </p:cNvPr>
          <p:cNvSpPr>
            <a:spLocks noChangeAspect="1"/>
          </p:cNvSpPr>
          <p:nvPr/>
        </p:nvSpPr>
        <p:spPr>
          <a:xfrm>
            <a:off x="4121311" y="419103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B26D7D53-D160-4499-BB10-66ABBB3C4A3F}"/>
              </a:ext>
            </a:extLst>
          </p:cNvPr>
          <p:cNvSpPr>
            <a:spLocks noChangeAspect="1"/>
          </p:cNvSpPr>
          <p:nvPr/>
        </p:nvSpPr>
        <p:spPr>
          <a:xfrm>
            <a:off x="3359313" y="441124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A8420500-49FE-D832-41E5-3EBA0A68A7E1}"/>
              </a:ext>
            </a:extLst>
          </p:cNvPr>
          <p:cNvSpPr>
            <a:spLocks noChangeAspect="1"/>
          </p:cNvSpPr>
          <p:nvPr/>
        </p:nvSpPr>
        <p:spPr>
          <a:xfrm>
            <a:off x="3246426" y="459751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 name="Straight Connector 8">
            <a:extLst>
              <a:ext uri="{FF2B5EF4-FFF2-40B4-BE49-F238E27FC236}">
                <a16:creationId xmlns:a16="http://schemas.microsoft.com/office/drawing/2014/main" id="{407017FB-F2D9-AD27-8999-193175084421}"/>
              </a:ext>
            </a:extLst>
          </p:cNvPr>
          <p:cNvCxnSpPr>
            <a:cxnSpLocks/>
          </p:cNvCxnSpPr>
          <p:nvPr/>
        </p:nvCxnSpPr>
        <p:spPr>
          <a:xfrm flipV="1">
            <a:off x="3053605" y="2465250"/>
            <a:ext cx="743589" cy="2999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A8D65B8-6A06-3623-2A71-0EAF17EF0F27}"/>
              </a:ext>
            </a:extLst>
          </p:cNvPr>
          <p:cNvCxnSpPr>
            <a:cxnSpLocks/>
          </p:cNvCxnSpPr>
          <p:nvPr/>
        </p:nvCxnSpPr>
        <p:spPr>
          <a:xfrm flipV="1">
            <a:off x="2842899" y="2411506"/>
            <a:ext cx="743589" cy="2999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9DD13B-BDF5-8C3D-FABD-E8E6A36BC52C}"/>
              </a:ext>
            </a:extLst>
          </p:cNvPr>
          <p:cNvCxnSpPr/>
          <p:nvPr/>
        </p:nvCxnSpPr>
        <p:spPr>
          <a:xfrm flipV="1">
            <a:off x="7891683" y="2758836"/>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372013-1523-81CF-0A4D-27CDAE2D8614}"/>
              </a:ext>
            </a:extLst>
          </p:cNvPr>
          <p:cNvCxnSpPr>
            <a:cxnSpLocks/>
          </p:cNvCxnSpPr>
          <p:nvPr/>
        </p:nvCxnSpPr>
        <p:spPr>
          <a:xfrm>
            <a:off x="6315492" y="3938370"/>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560FDC-B12E-19CA-679A-4DB232BFD8A2}"/>
              </a:ext>
            </a:extLst>
          </p:cNvPr>
          <p:cNvCxnSpPr/>
          <p:nvPr/>
        </p:nvCxnSpPr>
        <p:spPr>
          <a:xfrm flipV="1">
            <a:off x="6620293" y="2978041"/>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C8D9FE-090D-E1BC-3CFC-30EA62814B02}"/>
                  </a:ext>
                </a:extLst>
              </p:cNvPr>
              <p:cNvSpPr txBox="1"/>
              <p:nvPr/>
            </p:nvSpPr>
            <p:spPr>
              <a:xfrm>
                <a:off x="8980923" y="2839399"/>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=0</a:t>
                </a:r>
                <a:endParaRPr lang="nb-NO" dirty="0"/>
              </a:p>
            </p:txBody>
          </p:sp>
        </mc:Choice>
        <mc:Fallback xmlns="">
          <p:sp>
            <p:nvSpPr>
              <p:cNvPr id="20" name="TextBox 19">
                <a:extLst>
                  <a:ext uri="{FF2B5EF4-FFF2-40B4-BE49-F238E27FC236}">
                    <a16:creationId xmlns:a16="http://schemas.microsoft.com/office/drawing/2014/main" id="{65C8D9FE-090D-E1BC-3CFC-30EA62814B02}"/>
                  </a:ext>
                </a:extLst>
              </p:cNvPr>
              <p:cNvSpPr txBox="1">
                <a:spLocks noRot="1" noChangeAspect="1" noMove="1" noResize="1" noEditPoints="1" noAdjustHandles="1" noChangeArrowheads="1" noChangeShapeType="1" noTextEdit="1"/>
              </p:cNvSpPr>
              <p:nvPr/>
            </p:nvSpPr>
            <p:spPr>
              <a:xfrm>
                <a:off x="8980923" y="2839399"/>
                <a:ext cx="843941" cy="369332"/>
              </a:xfrm>
              <a:prstGeom prst="rect">
                <a:avLst/>
              </a:prstGeom>
              <a:blipFill>
                <a:blip r:embed="rId2"/>
                <a:stretch>
                  <a:fillRect t="-10000" r="-5036" b="-26667"/>
                </a:stretch>
              </a:blipFill>
            </p:spPr>
            <p:txBody>
              <a:bodyPr/>
              <a:lstStyle/>
              <a:p>
                <a:r>
                  <a:rPr lang="nb-NO">
                    <a:noFill/>
                  </a:rPr>
                  <a:t> </a:t>
                </a:r>
              </a:p>
            </p:txBody>
          </p:sp>
        </mc:Fallback>
      </mc:AlternateContent>
      <p:cxnSp>
        <p:nvCxnSpPr>
          <p:cNvPr id="26" name="Straight Connector 25">
            <a:extLst>
              <a:ext uri="{FF2B5EF4-FFF2-40B4-BE49-F238E27FC236}">
                <a16:creationId xmlns:a16="http://schemas.microsoft.com/office/drawing/2014/main" id="{1E05467D-E31E-832B-530B-DFF41E39FB06}"/>
              </a:ext>
            </a:extLst>
          </p:cNvPr>
          <p:cNvCxnSpPr/>
          <p:nvPr/>
        </p:nvCxnSpPr>
        <p:spPr>
          <a:xfrm flipV="1">
            <a:off x="6772693" y="3130441"/>
            <a:ext cx="2242159" cy="1615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C2E9BE2-549F-1C0B-AE9C-37FB0A9A7B24}"/>
              </a:ext>
            </a:extLst>
          </p:cNvPr>
          <p:cNvCxnSpPr/>
          <p:nvPr/>
        </p:nvCxnSpPr>
        <p:spPr>
          <a:xfrm flipV="1">
            <a:off x="6925093" y="3282841"/>
            <a:ext cx="2242159" cy="16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D2D2133-0BED-1350-6588-A9B009A150E6}"/>
                  </a:ext>
                </a:extLst>
              </p:cNvPr>
              <p:cNvSpPr txBox="1"/>
              <p:nvPr/>
            </p:nvSpPr>
            <p:spPr>
              <a:xfrm>
                <a:off x="8319133" y="2578415"/>
                <a:ext cx="843941"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56" name="TextBox 55">
                <a:extLst>
                  <a:ext uri="{FF2B5EF4-FFF2-40B4-BE49-F238E27FC236}">
                    <a16:creationId xmlns:a16="http://schemas.microsoft.com/office/drawing/2014/main" id="{AD2D2133-0BED-1350-6588-A9B009A150E6}"/>
                  </a:ext>
                </a:extLst>
              </p:cNvPr>
              <p:cNvSpPr txBox="1">
                <a:spLocks noRot="1" noChangeAspect="1" noMove="1" noResize="1" noEditPoints="1" noAdjustHandles="1" noChangeArrowheads="1" noChangeShapeType="1" noTextEdit="1"/>
              </p:cNvSpPr>
              <p:nvPr/>
            </p:nvSpPr>
            <p:spPr>
              <a:xfrm>
                <a:off x="8319133" y="2578415"/>
                <a:ext cx="843941" cy="369332"/>
              </a:xfrm>
              <a:prstGeom prst="rect">
                <a:avLst/>
              </a:prstGeom>
              <a:blipFill>
                <a:blip r:embed="rId3"/>
                <a:stretch>
                  <a:fillRect t="-9836" b="-2459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25AF44E3-68CE-327E-B809-8784C43978E0}"/>
                  </a:ext>
                </a:extLst>
              </p:cNvPr>
              <p:cNvSpPr txBox="1"/>
              <p:nvPr/>
            </p:nvSpPr>
            <p:spPr>
              <a:xfrm>
                <a:off x="8808694" y="3369225"/>
                <a:ext cx="1016170" cy="369332"/>
              </a:xfrm>
              <a:prstGeom prst="rect">
                <a:avLst/>
              </a:prstGeom>
              <a:noFill/>
            </p:spPr>
            <p:txBody>
              <a:bodyPr wrap="square">
                <a:spAutoFit/>
              </a:bodyPr>
              <a:lstStyle/>
              <a:p>
                <a14:m>
                  <m:oMath xmlns:m="http://schemas.openxmlformats.org/officeDocument/2006/math">
                    <m:sSup>
                      <m:sSupPr>
                        <m:ctrlPr>
                          <a:rPr lang="nb-NO" sz="1800" i="1" smtClean="0">
                            <a:latin typeface="Cambria Math" panose="02040503050406030204" pitchFamily="18" charset="0"/>
                          </a:rPr>
                        </m:ctrlPr>
                      </m:sSupPr>
                      <m:e>
                        <m:r>
                          <a:rPr lang="nb-NO" sz="1800" b="1" i="1">
                            <a:latin typeface="Cambria Math" panose="02040503050406030204" pitchFamily="18" charset="0"/>
                            <a:ea typeface="Cambria Math" panose="02040503050406030204" pitchFamily="18" charset="0"/>
                          </a:rPr>
                          <m:t>𝜽</m:t>
                        </m:r>
                      </m:e>
                      <m:sup>
                        <m:r>
                          <a:rPr lang="nb-NO" sz="1800" i="1">
                            <a:latin typeface="Cambria Math" panose="02040503050406030204" pitchFamily="18" charset="0"/>
                          </a:rPr>
                          <m:t>𝑇</m:t>
                        </m:r>
                      </m:sup>
                    </m:sSup>
                    <m:r>
                      <a:rPr lang="nb-NO" sz="1800" b="1" i="1">
                        <a:latin typeface="Cambria Math" panose="02040503050406030204" pitchFamily="18" charset="0"/>
                      </a:rPr>
                      <m:t>𝒙</m:t>
                    </m:r>
                  </m:oMath>
                </a14:m>
                <a:r>
                  <a:rPr lang="nb-NO" sz="1800" dirty="0"/>
                  <a:t>=-1</a:t>
                </a:r>
                <a:endParaRPr lang="nb-NO" dirty="0"/>
              </a:p>
            </p:txBody>
          </p:sp>
        </mc:Choice>
        <mc:Fallback xmlns="">
          <p:sp>
            <p:nvSpPr>
              <p:cNvPr id="57" name="TextBox 56">
                <a:extLst>
                  <a:ext uri="{FF2B5EF4-FFF2-40B4-BE49-F238E27FC236}">
                    <a16:creationId xmlns:a16="http://schemas.microsoft.com/office/drawing/2014/main" id="{25AF44E3-68CE-327E-B809-8784C43978E0}"/>
                  </a:ext>
                </a:extLst>
              </p:cNvPr>
              <p:cNvSpPr txBox="1">
                <a:spLocks noRot="1" noChangeAspect="1" noMove="1" noResize="1" noEditPoints="1" noAdjustHandles="1" noChangeArrowheads="1" noChangeShapeType="1" noTextEdit="1"/>
              </p:cNvSpPr>
              <p:nvPr/>
            </p:nvSpPr>
            <p:spPr>
              <a:xfrm>
                <a:off x="8808694" y="3369225"/>
                <a:ext cx="1016170" cy="369332"/>
              </a:xfrm>
              <a:prstGeom prst="rect">
                <a:avLst/>
              </a:prstGeom>
              <a:blipFill>
                <a:blip r:embed="rId4"/>
                <a:stretch>
                  <a:fillRect t="-10000" b="-26667"/>
                </a:stretch>
              </a:blipFill>
            </p:spPr>
            <p:txBody>
              <a:bodyPr/>
              <a:lstStyle/>
              <a:p>
                <a:r>
                  <a:rPr lang="nb-NO">
                    <a:noFill/>
                  </a:rPr>
                  <a:t> </a:t>
                </a:r>
              </a:p>
            </p:txBody>
          </p:sp>
        </mc:Fallback>
      </mc:AlternateContent>
      <p:sp>
        <p:nvSpPr>
          <p:cNvPr id="58" name="Oval 57">
            <a:extLst>
              <a:ext uri="{FF2B5EF4-FFF2-40B4-BE49-F238E27FC236}">
                <a16:creationId xmlns:a16="http://schemas.microsoft.com/office/drawing/2014/main" id="{5A45B683-3FF6-D093-EC13-BB6834E35C9E}"/>
              </a:ext>
            </a:extLst>
          </p:cNvPr>
          <p:cNvSpPr>
            <a:spLocks noChangeAspect="1"/>
          </p:cNvSpPr>
          <p:nvPr/>
        </p:nvSpPr>
        <p:spPr>
          <a:xfrm>
            <a:off x="7163871" y="30109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699E1DCD-91B8-ADC0-0CA7-85318412AD2F}"/>
              </a:ext>
            </a:extLst>
          </p:cNvPr>
          <p:cNvSpPr>
            <a:spLocks noChangeAspect="1"/>
          </p:cNvSpPr>
          <p:nvPr/>
        </p:nvSpPr>
        <p:spPr>
          <a:xfrm>
            <a:off x="7316271" y="316333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AF31D65E-0F0A-CA9A-2C5C-0EE6780154FD}"/>
              </a:ext>
            </a:extLst>
          </p:cNvPr>
          <p:cNvSpPr>
            <a:spLocks noChangeAspect="1"/>
          </p:cNvSpPr>
          <p:nvPr/>
        </p:nvSpPr>
        <p:spPr>
          <a:xfrm>
            <a:off x="7468671" y="305609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3E39ADFC-E379-98D7-0CD6-0C376FBC8D74}"/>
              </a:ext>
            </a:extLst>
          </p:cNvPr>
          <p:cNvSpPr>
            <a:spLocks noChangeAspect="1"/>
          </p:cNvSpPr>
          <p:nvPr/>
        </p:nvSpPr>
        <p:spPr>
          <a:xfrm>
            <a:off x="7621071" y="318027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493D3E7D-95D5-9DB3-5FA3-EA1078745678}"/>
              </a:ext>
            </a:extLst>
          </p:cNvPr>
          <p:cNvSpPr>
            <a:spLocks noChangeAspect="1"/>
          </p:cNvSpPr>
          <p:nvPr/>
        </p:nvSpPr>
        <p:spPr>
          <a:xfrm>
            <a:off x="7525117" y="3456857"/>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14BA4684-F66F-2522-0213-0DF34EE15293}"/>
              </a:ext>
            </a:extLst>
          </p:cNvPr>
          <p:cNvSpPr>
            <a:spLocks noChangeAspect="1"/>
          </p:cNvSpPr>
          <p:nvPr/>
        </p:nvSpPr>
        <p:spPr>
          <a:xfrm>
            <a:off x="7429163" y="32536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4EA05AC2-B63F-5C20-7B82-43984E260FF5}"/>
              </a:ext>
            </a:extLst>
          </p:cNvPr>
          <p:cNvSpPr>
            <a:spLocks noChangeAspect="1"/>
          </p:cNvSpPr>
          <p:nvPr/>
        </p:nvSpPr>
        <p:spPr>
          <a:xfrm>
            <a:off x="7333209" y="34512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5E5BA481-8BA5-E6C2-438C-9364680CC2C2}"/>
              </a:ext>
            </a:extLst>
          </p:cNvPr>
          <p:cNvSpPr>
            <a:spLocks noChangeAspect="1"/>
          </p:cNvSpPr>
          <p:nvPr/>
        </p:nvSpPr>
        <p:spPr>
          <a:xfrm>
            <a:off x="7237255" y="36544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76624A4D-710A-01C2-90EC-39E8C974A9A9}"/>
              </a:ext>
            </a:extLst>
          </p:cNvPr>
          <p:cNvSpPr>
            <a:spLocks noChangeAspect="1"/>
          </p:cNvSpPr>
          <p:nvPr/>
        </p:nvSpPr>
        <p:spPr>
          <a:xfrm>
            <a:off x="7468677" y="373861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903C9D5C-4969-D850-AF9E-50413237157F}"/>
              </a:ext>
            </a:extLst>
          </p:cNvPr>
          <p:cNvSpPr>
            <a:spLocks noChangeAspect="1"/>
          </p:cNvSpPr>
          <p:nvPr/>
        </p:nvSpPr>
        <p:spPr>
          <a:xfrm>
            <a:off x="7700099" y="376730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19A10164-183C-B838-DF22-E331B7F3DDB7}"/>
              </a:ext>
            </a:extLst>
          </p:cNvPr>
          <p:cNvSpPr>
            <a:spLocks noChangeAspect="1"/>
          </p:cNvSpPr>
          <p:nvPr/>
        </p:nvSpPr>
        <p:spPr>
          <a:xfrm>
            <a:off x="7931521" y="358668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1821216A-186A-B36A-572D-CB2A1A053D1E}"/>
              </a:ext>
            </a:extLst>
          </p:cNvPr>
          <p:cNvSpPr>
            <a:spLocks noChangeAspect="1"/>
          </p:cNvSpPr>
          <p:nvPr/>
        </p:nvSpPr>
        <p:spPr>
          <a:xfrm>
            <a:off x="7835567" y="340607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0D0B63A7-FA15-8BB7-886B-9CFAC978C6EB}"/>
              </a:ext>
            </a:extLst>
          </p:cNvPr>
          <p:cNvSpPr>
            <a:spLocks noChangeAspect="1"/>
          </p:cNvSpPr>
          <p:nvPr/>
        </p:nvSpPr>
        <p:spPr>
          <a:xfrm>
            <a:off x="7073569" y="322545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668992B8-4EDF-5522-A19A-A387E131D2B4}"/>
              </a:ext>
            </a:extLst>
          </p:cNvPr>
          <p:cNvSpPr>
            <a:spLocks noChangeAspect="1"/>
          </p:cNvSpPr>
          <p:nvPr/>
        </p:nvSpPr>
        <p:spPr>
          <a:xfrm>
            <a:off x="6960682" y="341171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1DEDD209-7BE9-FAE2-A631-AB5AA731E8A0}"/>
              </a:ext>
            </a:extLst>
          </p:cNvPr>
          <p:cNvSpPr>
            <a:spLocks noChangeAspect="1"/>
          </p:cNvSpPr>
          <p:nvPr/>
        </p:nvSpPr>
        <p:spPr>
          <a:xfrm>
            <a:off x="8105409" y="400258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363FB0CD-5453-2785-91B6-EE1078E792DC}"/>
              </a:ext>
            </a:extLst>
          </p:cNvPr>
          <p:cNvSpPr>
            <a:spLocks noChangeAspect="1"/>
          </p:cNvSpPr>
          <p:nvPr/>
        </p:nvSpPr>
        <p:spPr>
          <a:xfrm>
            <a:off x="8257809" y="394830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DA137E8B-6A2F-5D0D-0FC6-63F2CBD7F05D}"/>
              </a:ext>
            </a:extLst>
          </p:cNvPr>
          <p:cNvSpPr>
            <a:spLocks noChangeAspect="1"/>
          </p:cNvSpPr>
          <p:nvPr/>
        </p:nvSpPr>
        <p:spPr>
          <a:xfrm>
            <a:off x="8410209" y="384106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7613A62F-54AF-23AD-3DE7-0C79FE1A635A}"/>
              </a:ext>
            </a:extLst>
          </p:cNvPr>
          <p:cNvSpPr>
            <a:spLocks noChangeAspect="1"/>
          </p:cNvSpPr>
          <p:nvPr/>
        </p:nvSpPr>
        <p:spPr>
          <a:xfrm>
            <a:off x="8562609" y="396524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71A03259-98C2-6DBE-DF91-EDBBDE2F42F4}"/>
              </a:ext>
            </a:extLst>
          </p:cNvPr>
          <p:cNvSpPr>
            <a:spLocks noChangeAspect="1"/>
          </p:cNvSpPr>
          <p:nvPr/>
        </p:nvSpPr>
        <p:spPr>
          <a:xfrm>
            <a:off x="8466655" y="424182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Oval 77">
            <a:extLst>
              <a:ext uri="{FF2B5EF4-FFF2-40B4-BE49-F238E27FC236}">
                <a16:creationId xmlns:a16="http://schemas.microsoft.com/office/drawing/2014/main" id="{4ADF4F51-A64E-15FE-16EB-65E12C3DFC37}"/>
              </a:ext>
            </a:extLst>
          </p:cNvPr>
          <p:cNvSpPr>
            <a:spLocks noChangeAspect="1"/>
          </p:cNvSpPr>
          <p:nvPr/>
        </p:nvSpPr>
        <p:spPr>
          <a:xfrm>
            <a:off x="8370701" y="40386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A32A19A7-DC9B-69D2-2B39-6960449C5CC5}"/>
              </a:ext>
            </a:extLst>
          </p:cNvPr>
          <p:cNvSpPr>
            <a:spLocks noChangeAspect="1"/>
          </p:cNvSpPr>
          <p:nvPr/>
        </p:nvSpPr>
        <p:spPr>
          <a:xfrm>
            <a:off x="8274747" y="42361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Oval 79">
            <a:extLst>
              <a:ext uri="{FF2B5EF4-FFF2-40B4-BE49-F238E27FC236}">
                <a16:creationId xmlns:a16="http://schemas.microsoft.com/office/drawing/2014/main" id="{A43A391C-12BF-6F95-920C-D1BF83E7E83F}"/>
              </a:ext>
            </a:extLst>
          </p:cNvPr>
          <p:cNvSpPr>
            <a:spLocks noChangeAspect="1"/>
          </p:cNvSpPr>
          <p:nvPr/>
        </p:nvSpPr>
        <p:spPr>
          <a:xfrm>
            <a:off x="8178793" y="44393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Oval 80">
            <a:extLst>
              <a:ext uri="{FF2B5EF4-FFF2-40B4-BE49-F238E27FC236}">
                <a16:creationId xmlns:a16="http://schemas.microsoft.com/office/drawing/2014/main" id="{31437CD8-B709-446F-FDC0-717588A0F1A7}"/>
              </a:ext>
            </a:extLst>
          </p:cNvPr>
          <p:cNvSpPr>
            <a:spLocks noChangeAspect="1"/>
          </p:cNvSpPr>
          <p:nvPr/>
        </p:nvSpPr>
        <p:spPr>
          <a:xfrm>
            <a:off x="8410215" y="452358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Oval 81">
            <a:extLst>
              <a:ext uri="{FF2B5EF4-FFF2-40B4-BE49-F238E27FC236}">
                <a16:creationId xmlns:a16="http://schemas.microsoft.com/office/drawing/2014/main" id="{767541EA-64B6-9B2E-90E6-1D1B966D5FF9}"/>
              </a:ext>
            </a:extLst>
          </p:cNvPr>
          <p:cNvSpPr>
            <a:spLocks noChangeAspect="1"/>
          </p:cNvSpPr>
          <p:nvPr/>
        </p:nvSpPr>
        <p:spPr>
          <a:xfrm>
            <a:off x="8641637" y="440822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Oval 82">
            <a:extLst>
              <a:ext uri="{FF2B5EF4-FFF2-40B4-BE49-F238E27FC236}">
                <a16:creationId xmlns:a16="http://schemas.microsoft.com/office/drawing/2014/main" id="{27A1E383-C0B2-94DE-7E42-4640F9C3F2B4}"/>
              </a:ext>
            </a:extLst>
          </p:cNvPr>
          <p:cNvSpPr>
            <a:spLocks noChangeAspect="1"/>
          </p:cNvSpPr>
          <p:nvPr/>
        </p:nvSpPr>
        <p:spPr>
          <a:xfrm>
            <a:off x="8873059" y="378919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Oval 83">
            <a:extLst>
              <a:ext uri="{FF2B5EF4-FFF2-40B4-BE49-F238E27FC236}">
                <a16:creationId xmlns:a16="http://schemas.microsoft.com/office/drawing/2014/main" id="{EF40F550-0B43-609A-C218-D27043208E0B}"/>
              </a:ext>
            </a:extLst>
          </p:cNvPr>
          <p:cNvSpPr>
            <a:spLocks noChangeAspect="1"/>
          </p:cNvSpPr>
          <p:nvPr/>
        </p:nvSpPr>
        <p:spPr>
          <a:xfrm>
            <a:off x="8777105" y="419103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Oval 84">
            <a:extLst>
              <a:ext uri="{FF2B5EF4-FFF2-40B4-BE49-F238E27FC236}">
                <a16:creationId xmlns:a16="http://schemas.microsoft.com/office/drawing/2014/main" id="{A954BB4A-3BB2-914C-CA5C-23379689307F}"/>
              </a:ext>
            </a:extLst>
          </p:cNvPr>
          <p:cNvSpPr>
            <a:spLocks noChangeAspect="1"/>
          </p:cNvSpPr>
          <p:nvPr/>
        </p:nvSpPr>
        <p:spPr>
          <a:xfrm>
            <a:off x="8015107" y="441124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Oval 85">
            <a:extLst>
              <a:ext uri="{FF2B5EF4-FFF2-40B4-BE49-F238E27FC236}">
                <a16:creationId xmlns:a16="http://schemas.microsoft.com/office/drawing/2014/main" id="{0D25D9C0-DA90-92BD-DFCE-047FB845DAEB}"/>
              </a:ext>
            </a:extLst>
          </p:cNvPr>
          <p:cNvSpPr>
            <a:spLocks noChangeAspect="1"/>
          </p:cNvSpPr>
          <p:nvPr/>
        </p:nvSpPr>
        <p:spPr>
          <a:xfrm>
            <a:off x="7902220" y="459751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7" name="Straight Connector 86">
            <a:extLst>
              <a:ext uri="{FF2B5EF4-FFF2-40B4-BE49-F238E27FC236}">
                <a16:creationId xmlns:a16="http://schemas.microsoft.com/office/drawing/2014/main" id="{888A5A86-88A2-D3E7-0095-814545161856}"/>
              </a:ext>
            </a:extLst>
          </p:cNvPr>
          <p:cNvCxnSpPr/>
          <p:nvPr/>
        </p:nvCxnSpPr>
        <p:spPr>
          <a:xfrm>
            <a:off x="7118725" y="4236178"/>
            <a:ext cx="141108" cy="1720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93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05C0-7725-1339-14C2-74BF8EB8C8EA}"/>
              </a:ext>
            </a:extLst>
          </p:cNvPr>
          <p:cNvSpPr>
            <a:spLocks noGrp="1"/>
          </p:cNvSpPr>
          <p:nvPr>
            <p:ph type="title"/>
          </p:nvPr>
        </p:nvSpPr>
        <p:spPr/>
        <p:txBody>
          <a:bodyPr/>
          <a:lstStyle/>
          <a:p>
            <a:r>
              <a:rPr lang="nb-NO" dirty="0" err="1"/>
              <a:t>What</a:t>
            </a:r>
            <a:r>
              <a:rPr lang="nb-NO" dirty="0"/>
              <a:t> </a:t>
            </a:r>
            <a:r>
              <a:rPr lang="nb-NO" dirty="0" err="1"/>
              <a:t>happens</a:t>
            </a:r>
            <a:r>
              <a:rPr lang="nb-NO" dirty="0"/>
              <a:t> </a:t>
            </a:r>
            <a:r>
              <a:rPr lang="nb-NO" dirty="0" err="1"/>
              <a:t>when</a:t>
            </a:r>
            <a:r>
              <a:rPr lang="nb-NO" dirty="0"/>
              <a:t> data is not </a:t>
            </a:r>
            <a:r>
              <a:rPr lang="nb-NO" dirty="0" err="1"/>
              <a:t>linearly</a:t>
            </a:r>
            <a:r>
              <a:rPr lang="nb-NO" dirty="0"/>
              <a:t> separable?</a:t>
            </a:r>
          </a:p>
        </p:txBody>
      </p:sp>
      <p:sp>
        <p:nvSpPr>
          <p:cNvPr id="5" name="Slide Number Placeholder 4">
            <a:extLst>
              <a:ext uri="{FF2B5EF4-FFF2-40B4-BE49-F238E27FC236}">
                <a16:creationId xmlns:a16="http://schemas.microsoft.com/office/drawing/2014/main" id="{C06BBF90-48D1-CD02-43AB-D677117E317B}"/>
              </a:ext>
            </a:extLst>
          </p:cNvPr>
          <p:cNvSpPr>
            <a:spLocks noGrp="1"/>
          </p:cNvSpPr>
          <p:nvPr>
            <p:ph type="sldNum" sz="quarter" idx="12"/>
          </p:nvPr>
        </p:nvSpPr>
        <p:spPr/>
        <p:txBody>
          <a:bodyPr/>
          <a:lstStyle/>
          <a:p>
            <a:fld id="{5D1E5300-FC0F-4317-A193-EF6CE9E6F7B5}" type="slidenum">
              <a:rPr lang="en-GB" smtClean="0"/>
              <a:pPr/>
              <a:t>141</a:t>
            </a:fld>
            <a:r>
              <a:rPr lang="en-GB"/>
              <a:t>  |  </a:t>
            </a:r>
            <a:endParaRPr lang="en-GB" noProof="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EA2AC4-6CEE-A55B-7815-14DE686B499F}"/>
                  </a:ext>
                </a:extLst>
              </p:cNvPr>
              <p:cNvSpPr txBox="1"/>
              <p:nvPr/>
            </p:nvSpPr>
            <p:spPr>
              <a:xfrm>
                <a:off x="1607312" y="1705914"/>
                <a:ext cx="8487508" cy="506870"/>
              </a:xfrm>
              <a:prstGeom prst="rect">
                <a:avLst/>
              </a:prstGeom>
              <a:noFill/>
            </p:spPr>
            <p:txBody>
              <a:bodyPr wrap="square">
                <a:spAutoFit/>
              </a:bodyPr>
              <a:lstStyle/>
              <a:p>
                <a:pPr lvl="1"/>
                <a:r>
                  <a:rPr lang="nb-NO" sz="1800" dirty="0"/>
                  <a:t> </a:t>
                </a:r>
                <a14:m>
                  <m:oMath xmlns:m="http://schemas.openxmlformats.org/officeDocument/2006/math">
                    <m:r>
                      <m:rPr>
                        <m:sty m:val="p"/>
                      </m:rPr>
                      <a:rPr lang="nb-NO" sz="1800">
                        <a:latin typeface="Cambria Math" panose="02040503050406030204" pitchFamily="18" charset="0"/>
                      </a:rPr>
                      <m:t>L</m:t>
                    </m:r>
                    <m:r>
                      <a:rPr lang="nb-NO" sz="1800" b="0" i="1" smtClean="0">
                        <a:latin typeface="Cambria Math" panose="02040503050406030204" pitchFamily="18" charset="0"/>
                      </a:rPr>
                      <m:t>=−</m:t>
                    </m:r>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𝐶</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nb-NO" sz="1800" b="0" i="1" smtClean="0">
                            <a:latin typeface="Cambria Math" panose="02040503050406030204" pitchFamily="18" charset="0"/>
                          </a:rPr>
                        </m:ctrlPr>
                      </m:naryPr>
                      <m:sub>
                        <m:r>
                          <m:rPr>
                            <m:brk m:alnAt="23"/>
                          </m:rPr>
                          <a:rPr lang="nb-NO" sz="1800" b="0" i="1" smtClean="0">
                            <a:latin typeface="Cambria Math" panose="02040503050406030204" pitchFamily="18" charset="0"/>
                          </a:rPr>
                          <m:t>𝑖</m:t>
                        </m:r>
                        <m:r>
                          <a:rPr lang="nb-NO" sz="1800" b="0" i="1" smtClean="0">
                            <a:latin typeface="Cambria Math" panose="02040503050406030204" pitchFamily="18" charset="0"/>
                          </a:rPr>
                          <m:t>=1</m:t>
                        </m:r>
                      </m:sub>
                      <m:sup>
                        <m:r>
                          <a:rPr lang="nb-NO" sz="1800" b="0" i="1" smtClean="0">
                            <a:latin typeface="Cambria Math" panose="02040503050406030204" pitchFamily="18" charset="0"/>
                          </a:rPr>
                          <m:t>𝑛</m:t>
                        </m:r>
                      </m:sup>
                      <m:e>
                        <m:d>
                          <m:dPr>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𝑐𝑜𝑠𝑡</m:t>
                                </m:r>
                              </m:e>
                              <m:sub>
                                <m:r>
                                  <a:rPr lang="nb-NO" b="0" i="1" smtClean="0">
                                    <a:latin typeface="Cambria Math" panose="02040503050406030204" pitchFamily="18" charset="0"/>
                                  </a:rPr>
                                  <m:t>1</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𝑐𝑜𝑠𝑡</m:t>
                                </m:r>
                              </m:e>
                              <m:sub>
                                <m:r>
                                  <a:rPr lang="nb-NO" b="0" i="1" smtClean="0">
                                    <a:latin typeface="Cambria Math" panose="02040503050406030204" pitchFamily="18" charset="0"/>
                                  </a:rPr>
                                  <m:t>0</m:t>
                                </m:r>
                              </m:sub>
                            </m:sSub>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𝒙</m:t>
                                    </m:r>
                                  </m:e>
                                  <m:sup>
                                    <m:d>
                                      <m:dPr>
                                        <m:ctrlPr>
                                          <a:rPr lang="nb-NO" b="1" i="1">
                                            <a:latin typeface="Cambria Math" panose="02040503050406030204" pitchFamily="18" charset="0"/>
                                            <a:ea typeface="Cambria Math" panose="02040503050406030204" pitchFamily="18" charset="0"/>
                                          </a:rPr>
                                        </m:ctrlPr>
                                      </m:dPr>
                                      <m:e>
                                        <m:r>
                                          <a:rPr lang="nb-NO" b="1" i="1">
                                            <a:latin typeface="Cambria Math" panose="02040503050406030204" pitchFamily="18" charset="0"/>
                                            <a:ea typeface="Cambria Math" panose="02040503050406030204" pitchFamily="18" charset="0"/>
                                          </a:rPr>
                                          <m:t>𝒊</m:t>
                                        </m:r>
                                      </m:e>
                                    </m:d>
                                  </m:sup>
                                </m:sSup>
                              </m:e>
                            </m:d>
                          </m:e>
                        </m:d>
                        <m:r>
                          <a:rPr lang="nb-NO" b="0" i="1" smtClean="0">
                            <a:latin typeface="Cambria Math" panose="02040503050406030204" pitchFamily="18" charset="0"/>
                            <a:ea typeface="Cambria Math" panose="02040503050406030204" pitchFamily="18" charset="0"/>
                          </a:rPr>
                          <m:t>+ </m:t>
                        </m:r>
                        <m:f>
                          <m:fPr>
                            <m:ctrlPr>
                              <a:rPr lang="nb-NO" b="0" i="1" smtClean="0">
                                <a:latin typeface="Cambria Math" panose="02040503050406030204" pitchFamily="18" charset="0"/>
                                <a:ea typeface="Cambria Math" panose="02040503050406030204" pitchFamily="18" charset="0"/>
                              </a:rPr>
                            </m:ctrlPr>
                          </m:fPr>
                          <m:num>
                            <m:r>
                              <a:rPr lang="nb-NO" b="0" i="1" smtClean="0">
                                <a:latin typeface="Cambria Math" panose="02040503050406030204" pitchFamily="18" charset="0"/>
                                <a:ea typeface="Cambria Math" panose="02040503050406030204" pitchFamily="18" charset="0"/>
                              </a:rPr>
                              <m:t>1</m:t>
                            </m:r>
                          </m:num>
                          <m:den>
                            <m:r>
                              <a:rPr lang="nb-NO" b="0" i="1" smtClean="0">
                                <a:latin typeface="Cambria Math" panose="02040503050406030204" pitchFamily="18" charset="0"/>
                                <a:ea typeface="Cambria Math" panose="02040503050406030204" pitchFamily="18" charset="0"/>
                              </a:rPr>
                              <m:t>2</m:t>
                            </m:r>
                          </m:den>
                        </m:f>
                        <m:sSup>
                          <m:sSupPr>
                            <m:ctrlPr>
                              <a:rPr lang="nb-NO" b="0" i="1" smtClean="0">
                                <a:latin typeface="Cambria Math" panose="02040503050406030204" pitchFamily="18" charset="0"/>
                                <a:ea typeface="Cambria Math" panose="02040503050406030204" pitchFamily="18" charset="0"/>
                              </a:rPr>
                            </m:ctrlPr>
                          </m:sSupPr>
                          <m:e>
                            <m:r>
                              <a:rPr lang="nb-NO" b="0" i="1" smtClean="0">
                                <a:latin typeface="Cambria Math" panose="02040503050406030204" pitchFamily="18" charset="0"/>
                                <a:ea typeface="Cambria Math" panose="02040503050406030204" pitchFamily="18" charset="0"/>
                              </a:rPr>
                              <m:t>𝜃</m:t>
                            </m:r>
                          </m:e>
                          <m:sup>
                            <m:r>
                              <a:rPr lang="nb-NO" b="0" i="1" smtClean="0">
                                <a:latin typeface="Cambria Math" panose="02040503050406030204" pitchFamily="18" charset="0"/>
                                <a:ea typeface="Cambria Math" panose="02040503050406030204" pitchFamily="18" charset="0"/>
                              </a:rPr>
                              <m:t>𝑇</m:t>
                            </m:r>
                          </m:sup>
                        </m:sSup>
                        <m:r>
                          <a:rPr lang="nb-NO" b="0" i="1" smtClean="0">
                            <a:latin typeface="Cambria Math" panose="02040503050406030204" pitchFamily="18" charset="0"/>
                            <a:ea typeface="Cambria Math" panose="02040503050406030204" pitchFamily="18" charset="0"/>
                          </a:rPr>
                          <m:t>𝜃</m:t>
                        </m:r>
                      </m:e>
                    </m:nary>
                  </m:oMath>
                </a14:m>
                <a:endParaRPr lang="nb-NO" sz="1800" b="0" dirty="0"/>
              </a:p>
            </p:txBody>
          </p:sp>
        </mc:Choice>
        <mc:Fallback xmlns="">
          <p:sp>
            <p:nvSpPr>
              <p:cNvPr id="6" name="TextBox 5">
                <a:extLst>
                  <a:ext uri="{FF2B5EF4-FFF2-40B4-BE49-F238E27FC236}">
                    <a16:creationId xmlns:a16="http://schemas.microsoft.com/office/drawing/2014/main" id="{94EA2AC4-6CEE-A55B-7815-14DE686B499F}"/>
                  </a:ext>
                </a:extLst>
              </p:cNvPr>
              <p:cNvSpPr txBox="1">
                <a:spLocks noRot="1" noChangeAspect="1" noMove="1" noResize="1" noEditPoints="1" noAdjustHandles="1" noChangeArrowheads="1" noChangeShapeType="1" noTextEdit="1"/>
              </p:cNvSpPr>
              <p:nvPr/>
            </p:nvSpPr>
            <p:spPr>
              <a:xfrm>
                <a:off x="1607312" y="1705914"/>
                <a:ext cx="8487508" cy="506870"/>
              </a:xfrm>
              <a:prstGeom prst="rect">
                <a:avLst/>
              </a:prstGeom>
              <a:blipFill>
                <a:blip r:embed="rId2"/>
                <a:stretch>
                  <a:fillRect t="-73494" b="-122892"/>
                </a:stretch>
              </a:blipFill>
            </p:spPr>
            <p:txBody>
              <a:bodyPr/>
              <a:lstStyle/>
              <a:p>
                <a:r>
                  <a:rPr lang="nb-NO">
                    <a:noFill/>
                  </a:rPr>
                  <a:t> </a:t>
                </a:r>
              </a:p>
            </p:txBody>
          </p:sp>
        </mc:Fallback>
      </mc:AlternateContent>
      <p:cxnSp>
        <p:nvCxnSpPr>
          <p:cNvPr id="8" name="Straight Connector 7">
            <a:extLst>
              <a:ext uri="{FF2B5EF4-FFF2-40B4-BE49-F238E27FC236}">
                <a16:creationId xmlns:a16="http://schemas.microsoft.com/office/drawing/2014/main" id="{17F6819F-C468-F9B0-FA7A-1FE6EF839E0C}"/>
              </a:ext>
            </a:extLst>
          </p:cNvPr>
          <p:cNvCxnSpPr>
            <a:cxnSpLocks/>
          </p:cNvCxnSpPr>
          <p:nvPr/>
        </p:nvCxnSpPr>
        <p:spPr>
          <a:xfrm>
            <a:off x="2837145" y="2317315"/>
            <a:ext cx="548013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039C8B-AE6C-A670-765D-D321E7187EC6}"/>
              </a:ext>
            </a:extLst>
          </p:cNvPr>
          <p:cNvSpPr txBox="1"/>
          <p:nvPr/>
        </p:nvSpPr>
        <p:spPr>
          <a:xfrm>
            <a:off x="3826701" y="2317315"/>
            <a:ext cx="2778325" cy="369332"/>
          </a:xfrm>
          <a:prstGeom prst="rect">
            <a:avLst/>
          </a:prstGeom>
          <a:noFill/>
        </p:spPr>
        <p:txBody>
          <a:bodyPr wrap="none" rtlCol="0">
            <a:spAutoFit/>
          </a:bodyPr>
          <a:lstStyle/>
          <a:p>
            <a:r>
              <a:rPr lang="nb-NO" dirty="0"/>
              <a:t>Not 0, </a:t>
            </a:r>
            <a:r>
              <a:rPr lang="nb-NO" dirty="0" err="1"/>
              <a:t>regularization</a:t>
            </a:r>
            <a:r>
              <a:rPr lang="nb-NO" dirty="0"/>
              <a:t> term</a:t>
            </a:r>
          </a:p>
        </p:txBody>
      </p:sp>
      <p:cxnSp>
        <p:nvCxnSpPr>
          <p:cNvPr id="11" name="Straight Arrow Connector 10">
            <a:extLst>
              <a:ext uri="{FF2B5EF4-FFF2-40B4-BE49-F238E27FC236}">
                <a16:creationId xmlns:a16="http://schemas.microsoft.com/office/drawing/2014/main" id="{8634096D-ADDE-0267-D5D9-5573930CEEF7}"/>
              </a:ext>
            </a:extLst>
          </p:cNvPr>
          <p:cNvCxnSpPr/>
          <p:nvPr/>
        </p:nvCxnSpPr>
        <p:spPr>
          <a:xfrm flipV="1">
            <a:off x="3062899" y="3291192"/>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38C5F8-00C0-6F8E-4FDE-04BB4C598466}"/>
              </a:ext>
            </a:extLst>
          </p:cNvPr>
          <p:cNvCxnSpPr>
            <a:cxnSpLocks/>
          </p:cNvCxnSpPr>
          <p:nvPr/>
        </p:nvCxnSpPr>
        <p:spPr>
          <a:xfrm>
            <a:off x="1486708" y="4470726"/>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AA9A906-61AF-B07E-6A24-498984770DDE}"/>
              </a:ext>
            </a:extLst>
          </p:cNvPr>
          <p:cNvSpPr>
            <a:spLocks noChangeAspect="1"/>
          </p:cNvSpPr>
          <p:nvPr/>
        </p:nvSpPr>
        <p:spPr>
          <a:xfrm>
            <a:off x="2335087" y="354329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D0475886-E68D-098F-50DF-26496595B5BC}"/>
              </a:ext>
            </a:extLst>
          </p:cNvPr>
          <p:cNvSpPr>
            <a:spLocks noChangeAspect="1"/>
          </p:cNvSpPr>
          <p:nvPr/>
        </p:nvSpPr>
        <p:spPr>
          <a:xfrm>
            <a:off x="2487487" y="369569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0C78D8A9-194D-2C8A-B10F-45B533C64874}"/>
              </a:ext>
            </a:extLst>
          </p:cNvPr>
          <p:cNvSpPr>
            <a:spLocks noChangeAspect="1"/>
          </p:cNvSpPr>
          <p:nvPr/>
        </p:nvSpPr>
        <p:spPr>
          <a:xfrm>
            <a:off x="2639887" y="358845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55813ED3-DFE6-336A-C17E-C4A25E08C0B1}"/>
              </a:ext>
            </a:extLst>
          </p:cNvPr>
          <p:cNvSpPr>
            <a:spLocks noChangeAspect="1"/>
          </p:cNvSpPr>
          <p:nvPr/>
        </p:nvSpPr>
        <p:spPr>
          <a:xfrm>
            <a:off x="2792287" y="371263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3D56EAB4-26C8-A83D-4064-E030CC63F9E7}"/>
              </a:ext>
            </a:extLst>
          </p:cNvPr>
          <p:cNvSpPr>
            <a:spLocks noChangeAspect="1"/>
          </p:cNvSpPr>
          <p:nvPr/>
        </p:nvSpPr>
        <p:spPr>
          <a:xfrm>
            <a:off x="2696333" y="398921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35DF4DB1-0714-A427-3560-047C44389FE5}"/>
              </a:ext>
            </a:extLst>
          </p:cNvPr>
          <p:cNvSpPr>
            <a:spLocks noChangeAspect="1"/>
          </p:cNvSpPr>
          <p:nvPr/>
        </p:nvSpPr>
        <p:spPr>
          <a:xfrm>
            <a:off x="2600379" y="378601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B3AE054C-AC34-A776-30EC-B3486CEEC1D2}"/>
              </a:ext>
            </a:extLst>
          </p:cNvPr>
          <p:cNvSpPr>
            <a:spLocks noChangeAspect="1"/>
          </p:cNvSpPr>
          <p:nvPr/>
        </p:nvSpPr>
        <p:spPr>
          <a:xfrm>
            <a:off x="2504425" y="398357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4F5DEAFD-1783-9261-2C48-0CBA27CCDBEC}"/>
              </a:ext>
            </a:extLst>
          </p:cNvPr>
          <p:cNvSpPr>
            <a:spLocks noChangeAspect="1"/>
          </p:cNvSpPr>
          <p:nvPr/>
        </p:nvSpPr>
        <p:spPr>
          <a:xfrm>
            <a:off x="2408471" y="418677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68C6528D-1582-6175-4A04-3049CA20F1C2}"/>
              </a:ext>
            </a:extLst>
          </p:cNvPr>
          <p:cNvSpPr>
            <a:spLocks noChangeAspect="1"/>
          </p:cNvSpPr>
          <p:nvPr/>
        </p:nvSpPr>
        <p:spPr>
          <a:xfrm>
            <a:off x="2639893" y="427097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2DC3C611-6682-1AC0-8AB1-6825C7325C00}"/>
              </a:ext>
            </a:extLst>
          </p:cNvPr>
          <p:cNvSpPr>
            <a:spLocks noChangeAspect="1"/>
          </p:cNvSpPr>
          <p:nvPr/>
        </p:nvSpPr>
        <p:spPr>
          <a:xfrm>
            <a:off x="2871315" y="429966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317AA619-80A3-0877-CF6A-1AA3541E1E95}"/>
              </a:ext>
            </a:extLst>
          </p:cNvPr>
          <p:cNvSpPr>
            <a:spLocks noChangeAspect="1"/>
          </p:cNvSpPr>
          <p:nvPr/>
        </p:nvSpPr>
        <p:spPr>
          <a:xfrm>
            <a:off x="3102737" y="411904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853E2144-F84E-2A33-D057-F62BE57ADFC6}"/>
              </a:ext>
            </a:extLst>
          </p:cNvPr>
          <p:cNvSpPr>
            <a:spLocks noChangeAspect="1"/>
          </p:cNvSpPr>
          <p:nvPr/>
        </p:nvSpPr>
        <p:spPr>
          <a:xfrm>
            <a:off x="3006783" y="393842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34624F9D-7592-82D5-58ED-F0D675D4DFE1}"/>
              </a:ext>
            </a:extLst>
          </p:cNvPr>
          <p:cNvSpPr>
            <a:spLocks noChangeAspect="1"/>
          </p:cNvSpPr>
          <p:nvPr/>
        </p:nvSpPr>
        <p:spPr>
          <a:xfrm>
            <a:off x="2244785" y="3757808"/>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771CE052-F8EB-C7C8-7348-53C7BAAECB4C}"/>
              </a:ext>
            </a:extLst>
          </p:cNvPr>
          <p:cNvSpPr>
            <a:spLocks noChangeAspect="1"/>
          </p:cNvSpPr>
          <p:nvPr/>
        </p:nvSpPr>
        <p:spPr>
          <a:xfrm>
            <a:off x="2131898" y="3944075"/>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B56B48C8-9DDB-6C82-394D-CE05ED8326D9}"/>
              </a:ext>
            </a:extLst>
          </p:cNvPr>
          <p:cNvSpPr>
            <a:spLocks noChangeAspect="1"/>
          </p:cNvSpPr>
          <p:nvPr/>
        </p:nvSpPr>
        <p:spPr>
          <a:xfrm>
            <a:off x="3276625" y="453493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E0283D02-0D36-AB74-223A-4061773532C8}"/>
              </a:ext>
            </a:extLst>
          </p:cNvPr>
          <p:cNvSpPr>
            <a:spLocks noChangeAspect="1"/>
          </p:cNvSpPr>
          <p:nvPr/>
        </p:nvSpPr>
        <p:spPr>
          <a:xfrm>
            <a:off x="3429025" y="448065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9F031B06-28CE-B059-FE33-FFA5648657CA}"/>
              </a:ext>
            </a:extLst>
          </p:cNvPr>
          <p:cNvSpPr>
            <a:spLocks noChangeAspect="1"/>
          </p:cNvSpPr>
          <p:nvPr/>
        </p:nvSpPr>
        <p:spPr>
          <a:xfrm>
            <a:off x="3581425" y="437341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A52CBD94-699B-1FA0-0674-26C22798CB29}"/>
              </a:ext>
            </a:extLst>
          </p:cNvPr>
          <p:cNvSpPr>
            <a:spLocks noChangeAspect="1"/>
          </p:cNvSpPr>
          <p:nvPr/>
        </p:nvSpPr>
        <p:spPr>
          <a:xfrm>
            <a:off x="3733825" y="449759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5AE893AF-F477-8CD6-0948-20E19563C490}"/>
              </a:ext>
            </a:extLst>
          </p:cNvPr>
          <p:cNvSpPr>
            <a:spLocks noChangeAspect="1"/>
          </p:cNvSpPr>
          <p:nvPr/>
        </p:nvSpPr>
        <p:spPr>
          <a:xfrm>
            <a:off x="3637871" y="477417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764A42CB-2318-D213-712E-910269B75420}"/>
              </a:ext>
            </a:extLst>
          </p:cNvPr>
          <p:cNvSpPr>
            <a:spLocks noChangeAspect="1"/>
          </p:cNvSpPr>
          <p:nvPr/>
        </p:nvSpPr>
        <p:spPr>
          <a:xfrm>
            <a:off x="3541917" y="457097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B3B2C5AC-8DEF-7B2B-854A-3E7B17CF5271}"/>
              </a:ext>
            </a:extLst>
          </p:cNvPr>
          <p:cNvSpPr>
            <a:spLocks noChangeAspect="1"/>
          </p:cNvSpPr>
          <p:nvPr/>
        </p:nvSpPr>
        <p:spPr>
          <a:xfrm>
            <a:off x="3445963" y="476853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860DEBD6-5B4B-FE7A-2596-9D5D19C8FAA6}"/>
              </a:ext>
            </a:extLst>
          </p:cNvPr>
          <p:cNvSpPr>
            <a:spLocks noChangeAspect="1"/>
          </p:cNvSpPr>
          <p:nvPr/>
        </p:nvSpPr>
        <p:spPr>
          <a:xfrm>
            <a:off x="3350009" y="497173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A6EB16F7-3D06-2BBB-4909-FEB14A0E7CEC}"/>
              </a:ext>
            </a:extLst>
          </p:cNvPr>
          <p:cNvSpPr>
            <a:spLocks noChangeAspect="1"/>
          </p:cNvSpPr>
          <p:nvPr/>
        </p:nvSpPr>
        <p:spPr>
          <a:xfrm>
            <a:off x="3581431" y="505593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61603AA7-FA6D-CB15-13A6-76BA792B78EE}"/>
              </a:ext>
            </a:extLst>
          </p:cNvPr>
          <p:cNvSpPr>
            <a:spLocks noChangeAspect="1"/>
          </p:cNvSpPr>
          <p:nvPr/>
        </p:nvSpPr>
        <p:spPr>
          <a:xfrm>
            <a:off x="3812853" y="494057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4187B33D-4DAD-2063-B424-57D167D865AA}"/>
              </a:ext>
            </a:extLst>
          </p:cNvPr>
          <p:cNvSpPr>
            <a:spLocks noChangeAspect="1"/>
          </p:cNvSpPr>
          <p:nvPr/>
        </p:nvSpPr>
        <p:spPr>
          <a:xfrm>
            <a:off x="4044275" y="432154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C359F4A5-3967-0023-6E37-C7D855BC3DD5}"/>
              </a:ext>
            </a:extLst>
          </p:cNvPr>
          <p:cNvSpPr>
            <a:spLocks noChangeAspect="1"/>
          </p:cNvSpPr>
          <p:nvPr/>
        </p:nvSpPr>
        <p:spPr>
          <a:xfrm>
            <a:off x="3948321" y="4723389"/>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6873C244-7141-B8D8-28DA-B7B75A585F02}"/>
              </a:ext>
            </a:extLst>
          </p:cNvPr>
          <p:cNvSpPr>
            <a:spLocks noChangeAspect="1"/>
          </p:cNvSpPr>
          <p:nvPr/>
        </p:nvSpPr>
        <p:spPr>
          <a:xfrm>
            <a:off x="3186323" y="4943603"/>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8806F43F-D6BC-4E06-BB0E-E6C0BF892FD3}"/>
              </a:ext>
            </a:extLst>
          </p:cNvPr>
          <p:cNvSpPr>
            <a:spLocks noChangeAspect="1"/>
          </p:cNvSpPr>
          <p:nvPr/>
        </p:nvSpPr>
        <p:spPr>
          <a:xfrm>
            <a:off x="3073436" y="5129870"/>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3784E4EA-E6C1-B459-EC8F-CE3BFDEA771E}"/>
              </a:ext>
            </a:extLst>
          </p:cNvPr>
          <p:cNvSpPr>
            <a:spLocks noChangeAspect="1"/>
          </p:cNvSpPr>
          <p:nvPr/>
        </p:nvSpPr>
        <p:spPr>
          <a:xfrm>
            <a:off x="2981579" y="387935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TextBox 48">
            <a:extLst>
              <a:ext uri="{FF2B5EF4-FFF2-40B4-BE49-F238E27FC236}">
                <a16:creationId xmlns:a16="http://schemas.microsoft.com/office/drawing/2014/main" id="{33B0C8E6-79CC-9DB4-D479-3AD6110CC8DF}"/>
              </a:ext>
            </a:extLst>
          </p:cNvPr>
          <p:cNvSpPr txBox="1"/>
          <p:nvPr/>
        </p:nvSpPr>
        <p:spPr>
          <a:xfrm>
            <a:off x="1342756" y="5546686"/>
            <a:ext cx="4112329" cy="584775"/>
          </a:xfrm>
          <a:prstGeom prst="rect">
            <a:avLst/>
          </a:prstGeom>
          <a:noFill/>
        </p:spPr>
        <p:txBody>
          <a:bodyPr wrap="square" rtlCol="0">
            <a:spAutoFit/>
          </a:bodyPr>
          <a:lstStyle/>
          <a:p>
            <a:r>
              <a:rPr lang="nb-NO" sz="1600" dirty="0"/>
              <a:t>Small C: SVM </a:t>
            </a:r>
            <a:r>
              <a:rPr lang="nb-NO" sz="1600" dirty="0" err="1"/>
              <a:t>will</a:t>
            </a:r>
            <a:r>
              <a:rPr lang="nb-NO" sz="1600" dirty="0"/>
              <a:t> </a:t>
            </a:r>
            <a:r>
              <a:rPr lang="nb-NO" sz="1600" dirty="0" err="1"/>
              <a:t>accept</a:t>
            </a:r>
            <a:r>
              <a:rPr lang="nb-NO" sz="1600" dirty="0"/>
              <a:t> </a:t>
            </a:r>
            <a:r>
              <a:rPr lang="nb-NO" sz="1600" dirty="0" err="1"/>
              <a:t>misclassifications</a:t>
            </a:r>
            <a:r>
              <a:rPr lang="nb-NO" sz="1600" dirty="0"/>
              <a:t> and still </a:t>
            </a:r>
            <a:r>
              <a:rPr lang="nb-NO" sz="1600" dirty="0" err="1"/>
              <a:t>tries</a:t>
            </a:r>
            <a:r>
              <a:rPr lang="nb-NO" sz="1600" dirty="0"/>
              <a:t> to </a:t>
            </a:r>
            <a:r>
              <a:rPr lang="nb-NO" sz="1600" dirty="0" err="1"/>
              <a:t>maximize</a:t>
            </a:r>
            <a:r>
              <a:rPr lang="nb-NO" sz="1600" dirty="0"/>
              <a:t> margin</a:t>
            </a:r>
          </a:p>
        </p:txBody>
      </p:sp>
      <p:cxnSp>
        <p:nvCxnSpPr>
          <p:cNvPr id="51" name="Straight Connector 50">
            <a:extLst>
              <a:ext uri="{FF2B5EF4-FFF2-40B4-BE49-F238E27FC236}">
                <a16:creationId xmlns:a16="http://schemas.microsoft.com/office/drawing/2014/main" id="{3DA38CF8-455E-61CD-7231-D240BAC43205}"/>
              </a:ext>
            </a:extLst>
          </p:cNvPr>
          <p:cNvCxnSpPr>
            <a:cxnSpLocks/>
          </p:cNvCxnSpPr>
          <p:nvPr/>
        </p:nvCxnSpPr>
        <p:spPr>
          <a:xfrm flipV="1">
            <a:off x="2258186" y="3612864"/>
            <a:ext cx="2079407" cy="1817442"/>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B1B865-FF89-F25E-8308-3CB57E8E4986}"/>
              </a:ext>
            </a:extLst>
          </p:cNvPr>
          <p:cNvCxnSpPr>
            <a:cxnSpLocks/>
          </p:cNvCxnSpPr>
          <p:nvPr/>
        </p:nvCxnSpPr>
        <p:spPr>
          <a:xfrm flipV="1">
            <a:off x="1964868" y="3357579"/>
            <a:ext cx="2079407" cy="1817442"/>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CFCBAF8-C3BE-EC07-9252-5319B2153D27}"/>
              </a:ext>
            </a:extLst>
          </p:cNvPr>
          <p:cNvCxnSpPr/>
          <p:nvPr/>
        </p:nvCxnSpPr>
        <p:spPr>
          <a:xfrm flipV="1">
            <a:off x="1895901" y="3422208"/>
            <a:ext cx="2242159" cy="1615858"/>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35C48AC-8C6E-08D9-B302-912FE27D8746}"/>
              </a:ext>
            </a:extLst>
          </p:cNvPr>
          <p:cNvCxnSpPr/>
          <p:nvPr/>
        </p:nvCxnSpPr>
        <p:spPr>
          <a:xfrm flipV="1">
            <a:off x="2200701" y="3727008"/>
            <a:ext cx="2242159" cy="1615858"/>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D5FEC1E-C78E-0B4D-2CF4-09C2724042E0}"/>
              </a:ext>
            </a:extLst>
          </p:cNvPr>
          <p:cNvCxnSpPr/>
          <p:nvPr/>
        </p:nvCxnSpPr>
        <p:spPr>
          <a:xfrm flipV="1">
            <a:off x="8081650" y="3293280"/>
            <a:ext cx="0" cy="217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629B38-1963-B5B5-0E90-531DA336F133}"/>
              </a:ext>
            </a:extLst>
          </p:cNvPr>
          <p:cNvCxnSpPr>
            <a:cxnSpLocks/>
          </p:cNvCxnSpPr>
          <p:nvPr/>
        </p:nvCxnSpPr>
        <p:spPr>
          <a:xfrm>
            <a:off x="6505459" y="4472814"/>
            <a:ext cx="3461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1DCA368-66E8-E4C6-18A2-6B7429352C5C}"/>
              </a:ext>
            </a:extLst>
          </p:cNvPr>
          <p:cNvSpPr>
            <a:spLocks noChangeAspect="1"/>
          </p:cNvSpPr>
          <p:nvPr/>
        </p:nvSpPr>
        <p:spPr>
          <a:xfrm>
            <a:off x="7353838" y="354538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8F37F24C-DDD3-89AE-9467-C1720AE60F2C}"/>
              </a:ext>
            </a:extLst>
          </p:cNvPr>
          <p:cNvSpPr>
            <a:spLocks noChangeAspect="1"/>
          </p:cNvSpPr>
          <p:nvPr/>
        </p:nvSpPr>
        <p:spPr>
          <a:xfrm>
            <a:off x="7506238" y="369778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F1881131-BCD1-D71C-9968-3B720C8CED8F}"/>
              </a:ext>
            </a:extLst>
          </p:cNvPr>
          <p:cNvSpPr>
            <a:spLocks noChangeAspect="1"/>
          </p:cNvSpPr>
          <p:nvPr/>
        </p:nvSpPr>
        <p:spPr>
          <a:xfrm>
            <a:off x="7658638" y="359054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D03D2D4F-5529-7A30-5076-9B64AF5B6358}"/>
              </a:ext>
            </a:extLst>
          </p:cNvPr>
          <p:cNvSpPr>
            <a:spLocks noChangeAspect="1"/>
          </p:cNvSpPr>
          <p:nvPr/>
        </p:nvSpPr>
        <p:spPr>
          <a:xfrm>
            <a:off x="7811038" y="371472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612CBB69-FAC8-4817-88C4-A4FFAD58519A}"/>
              </a:ext>
            </a:extLst>
          </p:cNvPr>
          <p:cNvSpPr>
            <a:spLocks noChangeAspect="1"/>
          </p:cNvSpPr>
          <p:nvPr/>
        </p:nvSpPr>
        <p:spPr>
          <a:xfrm>
            <a:off x="7715084" y="3991301"/>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4C9C0B68-7A23-6040-7FE1-C2F1F658D6BD}"/>
              </a:ext>
            </a:extLst>
          </p:cNvPr>
          <p:cNvSpPr>
            <a:spLocks noChangeAspect="1"/>
          </p:cNvSpPr>
          <p:nvPr/>
        </p:nvSpPr>
        <p:spPr>
          <a:xfrm>
            <a:off x="7619130" y="378810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1D5B37CA-5FB3-DC17-07A4-48E918096159}"/>
              </a:ext>
            </a:extLst>
          </p:cNvPr>
          <p:cNvSpPr>
            <a:spLocks noChangeAspect="1"/>
          </p:cNvSpPr>
          <p:nvPr/>
        </p:nvSpPr>
        <p:spPr>
          <a:xfrm>
            <a:off x="7523176" y="39856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F0DEF9FF-5F16-E3A7-C1CE-88B61C01C585}"/>
              </a:ext>
            </a:extLst>
          </p:cNvPr>
          <p:cNvSpPr>
            <a:spLocks noChangeAspect="1"/>
          </p:cNvSpPr>
          <p:nvPr/>
        </p:nvSpPr>
        <p:spPr>
          <a:xfrm>
            <a:off x="7427222" y="4188859"/>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4C5206CA-0000-8308-3F87-DBB6350C7B95}"/>
              </a:ext>
            </a:extLst>
          </p:cNvPr>
          <p:cNvSpPr>
            <a:spLocks noChangeAspect="1"/>
          </p:cNvSpPr>
          <p:nvPr/>
        </p:nvSpPr>
        <p:spPr>
          <a:xfrm>
            <a:off x="7658644" y="427306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75F28238-F6AE-3209-EF97-00B91656285B}"/>
              </a:ext>
            </a:extLst>
          </p:cNvPr>
          <p:cNvSpPr>
            <a:spLocks noChangeAspect="1"/>
          </p:cNvSpPr>
          <p:nvPr/>
        </p:nvSpPr>
        <p:spPr>
          <a:xfrm>
            <a:off x="7890066" y="4301750"/>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BCDBD2E8-8E3E-145D-16AE-DCB61EE16295}"/>
              </a:ext>
            </a:extLst>
          </p:cNvPr>
          <p:cNvSpPr>
            <a:spLocks noChangeAspect="1"/>
          </p:cNvSpPr>
          <p:nvPr/>
        </p:nvSpPr>
        <p:spPr>
          <a:xfrm>
            <a:off x="8121488" y="4121132"/>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C92F2F4A-7455-37A9-943C-6E6097220145}"/>
              </a:ext>
            </a:extLst>
          </p:cNvPr>
          <p:cNvSpPr>
            <a:spLocks noChangeAspect="1"/>
          </p:cNvSpPr>
          <p:nvPr/>
        </p:nvSpPr>
        <p:spPr>
          <a:xfrm>
            <a:off x="8025534" y="3940514"/>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DCF19EB6-58FF-97E3-1970-8D64794F3C0B}"/>
              </a:ext>
            </a:extLst>
          </p:cNvPr>
          <p:cNvSpPr>
            <a:spLocks noChangeAspect="1"/>
          </p:cNvSpPr>
          <p:nvPr/>
        </p:nvSpPr>
        <p:spPr>
          <a:xfrm>
            <a:off x="7263536" y="3759896"/>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4D5C88E5-A1E9-0023-36CA-7A6190559B06}"/>
              </a:ext>
            </a:extLst>
          </p:cNvPr>
          <p:cNvSpPr>
            <a:spLocks noChangeAspect="1"/>
          </p:cNvSpPr>
          <p:nvPr/>
        </p:nvSpPr>
        <p:spPr>
          <a:xfrm>
            <a:off x="7150649" y="3946163"/>
            <a:ext cx="45156" cy="4515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993AA8DC-B3EF-5292-4AA4-F209583ECD1A}"/>
              </a:ext>
            </a:extLst>
          </p:cNvPr>
          <p:cNvSpPr>
            <a:spLocks noChangeAspect="1"/>
          </p:cNvSpPr>
          <p:nvPr/>
        </p:nvSpPr>
        <p:spPr>
          <a:xfrm>
            <a:off x="8295376" y="453702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C9797C74-A6D5-3591-0DE8-E817ADB798AB}"/>
              </a:ext>
            </a:extLst>
          </p:cNvPr>
          <p:cNvSpPr>
            <a:spLocks noChangeAspect="1"/>
          </p:cNvSpPr>
          <p:nvPr/>
        </p:nvSpPr>
        <p:spPr>
          <a:xfrm>
            <a:off x="8447776" y="448274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7E8C4C8A-BCF8-BF20-9D4D-09E7EA7CED85}"/>
              </a:ext>
            </a:extLst>
          </p:cNvPr>
          <p:cNvSpPr>
            <a:spLocks noChangeAspect="1"/>
          </p:cNvSpPr>
          <p:nvPr/>
        </p:nvSpPr>
        <p:spPr>
          <a:xfrm>
            <a:off x="8600176" y="437550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7B9A747F-1E52-74D3-8476-D8636C564822}"/>
              </a:ext>
            </a:extLst>
          </p:cNvPr>
          <p:cNvSpPr>
            <a:spLocks noChangeAspect="1"/>
          </p:cNvSpPr>
          <p:nvPr/>
        </p:nvSpPr>
        <p:spPr>
          <a:xfrm>
            <a:off x="8752576" y="449968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7FE3E411-F04C-0C3A-7074-C21A99722161}"/>
              </a:ext>
            </a:extLst>
          </p:cNvPr>
          <p:cNvSpPr>
            <a:spLocks noChangeAspect="1"/>
          </p:cNvSpPr>
          <p:nvPr/>
        </p:nvSpPr>
        <p:spPr>
          <a:xfrm>
            <a:off x="8656622" y="477626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7F8BCF66-A7B9-9E2A-7824-81258480B34B}"/>
              </a:ext>
            </a:extLst>
          </p:cNvPr>
          <p:cNvSpPr>
            <a:spLocks noChangeAspect="1"/>
          </p:cNvSpPr>
          <p:nvPr/>
        </p:nvSpPr>
        <p:spPr>
          <a:xfrm>
            <a:off x="8560668" y="457306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Oval 77">
            <a:extLst>
              <a:ext uri="{FF2B5EF4-FFF2-40B4-BE49-F238E27FC236}">
                <a16:creationId xmlns:a16="http://schemas.microsoft.com/office/drawing/2014/main" id="{39E259BB-4B18-BEDC-331B-DCC6F6D0BDFC}"/>
              </a:ext>
            </a:extLst>
          </p:cNvPr>
          <p:cNvSpPr>
            <a:spLocks noChangeAspect="1"/>
          </p:cNvSpPr>
          <p:nvPr/>
        </p:nvSpPr>
        <p:spPr>
          <a:xfrm>
            <a:off x="8464714" y="47706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1A2F5800-E339-8E5A-8A4D-771E149C40B1}"/>
              </a:ext>
            </a:extLst>
          </p:cNvPr>
          <p:cNvSpPr>
            <a:spLocks noChangeAspect="1"/>
          </p:cNvSpPr>
          <p:nvPr/>
        </p:nvSpPr>
        <p:spPr>
          <a:xfrm>
            <a:off x="8368760" y="4973822"/>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Oval 79">
            <a:extLst>
              <a:ext uri="{FF2B5EF4-FFF2-40B4-BE49-F238E27FC236}">
                <a16:creationId xmlns:a16="http://schemas.microsoft.com/office/drawing/2014/main" id="{B9BFE266-A472-E1C1-0EC6-12C8D9EB3BA8}"/>
              </a:ext>
            </a:extLst>
          </p:cNvPr>
          <p:cNvSpPr>
            <a:spLocks noChangeAspect="1"/>
          </p:cNvSpPr>
          <p:nvPr/>
        </p:nvSpPr>
        <p:spPr>
          <a:xfrm>
            <a:off x="8600182" y="5058025"/>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Oval 80">
            <a:extLst>
              <a:ext uri="{FF2B5EF4-FFF2-40B4-BE49-F238E27FC236}">
                <a16:creationId xmlns:a16="http://schemas.microsoft.com/office/drawing/2014/main" id="{56FA07FF-6D9B-DB72-BAB3-66395B14F1E1}"/>
              </a:ext>
            </a:extLst>
          </p:cNvPr>
          <p:cNvSpPr>
            <a:spLocks noChangeAspect="1"/>
          </p:cNvSpPr>
          <p:nvPr/>
        </p:nvSpPr>
        <p:spPr>
          <a:xfrm>
            <a:off x="8831604" y="4942664"/>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Oval 81">
            <a:extLst>
              <a:ext uri="{FF2B5EF4-FFF2-40B4-BE49-F238E27FC236}">
                <a16:creationId xmlns:a16="http://schemas.microsoft.com/office/drawing/2014/main" id="{A0E1769A-1C54-55BB-A81E-2FAB958AA900}"/>
              </a:ext>
            </a:extLst>
          </p:cNvPr>
          <p:cNvSpPr>
            <a:spLocks noChangeAspect="1"/>
          </p:cNvSpPr>
          <p:nvPr/>
        </p:nvSpPr>
        <p:spPr>
          <a:xfrm>
            <a:off x="9063026" y="432363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Oval 82">
            <a:extLst>
              <a:ext uri="{FF2B5EF4-FFF2-40B4-BE49-F238E27FC236}">
                <a16:creationId xmlns:a16="http://schemas.microsoft.com/office/drawing/2014/main" id="{2762B579-E346-F932-8038-06CB35F3CB1C}"/>
              </a:ext>
            </a:extLst>
          </p:cNvPr>
          <p:cNvSpPr>
            <a:spLocks noChangeAspect="1"/>
          </p:cNvSpPr>
          <p:nvPr/>
        </p:nvSpPr>
        <p:spPr>
          <a:xfrm>
            <a:off x="8967072" y="4725477"/>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Oval 83">
            <a:extLst>
              <a:ext uri="{FF2B5EF4-FFF2-40B4-BE49-F238E27FC236}">
                <a16:creationId xmlns:a16="http://schemas.microsoft.com/office/drawing/2014/main" id="{180033A1-7E40-5070-2BCE-D40820FFB20B}"/>
              </a:ext>
            </a:extLst>
          </p:cNvPr>
          <p:cNvSpPr>
            <a:spLocks noChangeAspect="1"/>
          </p:cNvSpPr>
          <p:nvPr/>
        </p:nvSpPr>
        <p:spPr>
          <a:xfrm>
            <a:off x="8205074" y="4945691"/>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Oval 84">
            <a:extLst>
              <a:ext uri="{FF2B5EF4-FFF2-40B4-BE49-F238E27FC236}">
                <a16:creationId xmlns:a16="http://schemas.microsoft.com/office/drawing/2014/main" id="{EA5B7E65-E6BF-C921-3F38-3BDAFF7CE0A2}"/>
              </a:ext>
            </a:extLst>
          </p:cNvPr>
          <p:cNvSpPr>
            <a:spLocks noChangeAspect="1"/>
          </p:cNvSpPr>
          <p:nvPr/>
        </p:nvSpPr>
        <p:spPr>
          <a:xfrm>
            <a:off x="8092187" y="5131958"/>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Oval 85">
            <a:extLst>
              <a:ext uri="{FF2B5EF4-FFF2-40B4-BE49-F238E27FC236}">
                <a16:creationId xmlns:a16="http://schemas.microsoft.com/office/drawing/2014/main" id="{34E4C001-F55E-BB9A-A1BC-BCE1A8A64A86}"/>
              </a:ext>
            </a:extLst>
          </p:cNvPr>
          <p:cNvSpPr>
            <a:spLocks noChangeAspect="1"/>
          </p:cNvSpPr>
          <p:nvPr/>
        </p:nvSpPr>
        <p:spPr>
          <a:xfrm>
            <a:off x="7987804" y="3881446"/>
            <a:ext cx="45156" cy="45151"/>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TextBox 86">
            <a:extLst>
              <a:ext uri="{FF2B5EF4-FFF2-40B4-BE49-F238E27FC236}">
                <a16:creationId xmlns:a16="http://schemas.microsoft.com/office/drawing/2014/main" id="{18EA9876-CFD2-DBF5-4496-4ED1FB46F1D5}"/>
              </a:ext>
            </a:extLst>
          </p:cNvPr>
          <p:cNvSpPr txBox="1"/>
          <p:nvPr/>
        </p:nvSpPr>
        <p:spPr>
          <a:xfrm>
            <a:off x="6361507" y="5548774"/>
            <a:ext cx="4112329" cy="584775"/>
          </a:xfrm>
          <a:prstGeom prst="rect">
            <a:avLst/>
          </a:prstGeom>
          <a:noFill/>
        </p:spPr>
        <p:txBody>
          <a:bodyPr wrap="square" rtlCol="0">
            <a:spAutoFit/>
          </a:bodyPr>
          <a:lstStyle/>
          <a:p>
            <a:r>
              <a:rPr lang="nb-NO" sz="1600" dirty="0"/>
              <a:t>High C: SVM </a:t>
            </a:r>
            <a:r>
              <a:rPr lang="nb-NO" sz="1600" dirty="0" err="1"/>
              <a:t>may</a:t>
            </a:r>
            <a:r>
              <a:rPr lang="nb-NO" sz="1600" dirty="0"/>
              <a:t> </a:t>
            </a:r>
            <a:r>
              <a:rPr lang="nb-NO" sz="1600" dirty="0" err="1"/>
              <a:t>overfit</a:t>
            </a:r>
            <a:r>
              <a:rPr lang="nb-NO" sz="1600" dirty="0"/>
              <a:t> </a:t>
            </a:r>
            <a:r>
              <a:rPr lang="nb-NO" sz="1600" dirty="0" err="1"/>
              <a:t>databy</a:t>
            </a:r>
            <a:r>
              <a:rPr lang="nb-NO" sz="1600" dirty="0"/>
              <a:t> </a:t>
            </a:r>
            <a:r>
              <a:rPr lang="nb-NO" sz="1600" dirty="0" err="1"/>
              <a:t>chasing</a:t>
            </a:r>
            <a:r>
              <a:rPr lang="nb-NO" sz="1600" dirty="0"/>
              <a:t> </a:t>
            </a:r>
            <a:r>
              <a:rPr lang="nb-NO" sz="1600" dirty="0" err="1"/>
              <a:t>outliers</a:t>
            </a:r>
            <a:r>
              <a:rPr lang="nb-NO" sz="1600" dirty="0"/>
              <a:t>!!!</a:t>
            </a:r>
          </a:p>
        </p:txBody>
      </p:sp>
      <p:cxnSp>
        <p:nvCxnSpPr>
          <p:cNvPr id="88" name="Straight Connector 87">
            <a:extLst>
              <a:ext uri="{FF2B5EF4-FFF2-40B4-BE49-F238E27FC236}">
                <a16:creationId xmlns:a16="http://schemas.microsoft.com/office/drawing/2014/main" id="{A695EBB3-6B74-D019-AF25-B47ECD370A2A}"/>
              </a:ext>
            </a:extLst>
          </p:cNvPr>
          <p:cNvCxnSpPr>
            <a:cxnSpLocks/>
          </p:cNvCxnSpPr>
          <p:nvPr/>
        </p:nvCxnSpPr>
        <p:spPr>
          <a:xfrm flipV="1">
            <a:off x="8058003" y="3148210"/>
            <a:ext cx="237580" cy="2398476"/>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26BBE9-8DC7-674B-28CF-3A7E231339B9}"/>
              </a:ext>
            </a:extLst>
          </p:cNvPr>
          <p:cNvCxnSpPr/>
          <p:nvPr/>
        </p:nvCxnSpPr>
        <p:spPr>
          <a:xfrm flipV="1">
            <a:off x="6914652" y="3424296"/>
            <a:ext cx="2242159" cy="1615858"/>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EE18832-58F2-21AD-3D13-3DC77973F8E9}"/>
              </a:ext>
            </a:extLst>
          </p:cNvPr>
          <p:cNvCxnSpPr/>
          <p:nvPr/>
        </p:nvCxnSpPr>
        <p:spPr>
          <a:xfrm flipV="1">
            <a:off x="7219452" y="3729096"/>
            <a:ext cx="2242159" cy="1615858"/>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2991AA3-99F7-2675-DB43-498358D4EF46}"/>
              </a:ext>
            </a:extLst>
          </p:cNvPr>
          <p:cNvCxnSpPr>
            <a:cxnSpLocks/>
          </p:cNvCxnSpPr>
          <p:nvPr/>
        </p:nvCxnSpPr>
        <p:spPr>
          <a:xfrm flipV="1">
            <a:off x="7984619" y="3131670"/>
            <a:ext cx="237580" cy="2398476"/>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9691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EBE7-4040-F607-122E-4F749126BEC5}"/>
              </a:ext>
            </a:extLst>
          </p:cNvPr>
          <p:cNvSpPr>
            <a:spLocks noGrp="1"/>
          </p:cNvSpPr>
          <p:nvPr>
            <p:ph type="title"/>
          </p:nvPr>
        </p:nvSpPr>
        <p:spPr/>
        <p:txBody>
          <a:bodyPr/>
          <a:lstStyle/>
          <a:p>
            <a:r>
              <a:rPr lang="nb-NO" dirty="0" err="1"/>
              <a:t>What</a:t>
            </a:r>
            <a:r>
              <a:rPr lang="nb-NO" dirty="0"/>
              <a:t> </a:t>
            </a:r>
            <a:r>
              <a:rPr lang="nb-NO" dirty="0" err="1"/>
              <a:t>happens</a:t>
            </a:r>
            <a:r>
              <a:rPr lang="nb-NO" dirty="0"/>
              <a:t> </a:t>
            </a:r>
            <a:r>
              <a:rPr lang="nb-NO" dirty="0" err="1"/>
              <a:t>when</a:t>
            </a:r>
            <a:r>
              <a:rPr lang="nb-NO" dirty="0"/>
              <a:t> </a:t>
            </a:r>
            <a:r>
              <a:rPr lang="nb-NO" dirty="0" err="1"/>
              <a:t>separation</a:t>
            </a:r>
            <a:r>
              <a:rPr lang="nb-NO" dirty="0"/>
              <a:t> is non linear?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EE1DCA0-EA31-71B5-94FB-577D4F8DC586}"/>
                  </a:ext>
                </a:extLst>
              </p:cNvPr>
              <p:cNvSpPr>
                <a:spLocks noGrp="1"/>
              </p:cNvSpPr>
              <p:nvPr>
                <p:ph sz="half" idx="2"/>
              </p:nvPr>
            </p:nvSpPr>
            <p:spPr/>
            <p:txBody>
              <a:bodyPr/>
              <a:lstStyle/>
              <a:p>
                <a:r>
                  <a:rPr lang="nb-NO" dirty="0"/>
                  <a:t>Problem </a:t>
                </a:r>
                <a:r>
                  <a:rPr lang="nb-NO" dirty="0" err="1"/>
                  <a:t>looks</a:t>
                </a:r>
                <a:r>
                  <a:rPr lang="nb-NO" dirty="0"/>
                  <a:t> </a:t>
                </a:r>
                <a:r>
                  <a:rPr lang="nb-NO" dirty="0" err="1"/>
                  <a:t>similar</a:t>
                </a:r>
                <a:r>
                  <a:rPr lang="nb-NO" dirty="0"/>
                  <a:t> to non linear </a:t>
                </a:r>
                <a:r>
                  <a:rPr lang="nb-NO" dirty="0" err="1"/>
                  <a:t>logistic</a:t>
                </a:r>
                <a:r>
                  <a:rPr lang="nb-NO" dirty="0"/>
                  <a:t> </a:t>
                </a:r>
                <a:r>
                  <a:rPr lang="nb-NO" dirty="0" err="1"/>
                  <a:t>regression</a:t>
                </a:r>
                <a:r>
                  <a:rPr lang="nb-NO" dirty="0"/>
                  <a:t> (</a:t>
                </a:r>
                <a:r>
                  <a:rPr lang="nb-NO" dirty="0" err="1"/>
                  <a:t>adding</a:t>
                </a:r>
                <a:r>
                  <a:rPr lang="nb-NO" dirty="0"/>
                  <a:t> polynomial </a:t>
                </a:r>
                <a:r>
                  <a:rPr lang="nb-NO" dirty="0" err="1"/>
                  <a:t>features</a:t>
                </a:r>
                <a:r>
                  <a:rPr lang="nb-NO" dirty="0"/>
                  <a:t> </a:t>
                </a:r>
                <a:r>
                  <a:rPr lang="nb-NO" dirty="0" err="1"/>
                  <a:t>should</a:t>
                </a:r>
                <a:r>
                  <a:rPr lang="nb-NO" dirty="0"/>
                  <a:t> do </a:t>
                </a:r>
                <a:r>
                  <a:rPr lang="nb-NO" dirty="0" err="1"/>
                  <a:t>the</a:t>
                </a:r>
                <a:r>
                  <a:rPr lang="nb-NO" dirty="0"/>
                  <a:t> </a:t>
                </a:r>
                <a:r>
                  <a:rPr lang="nb-NO" dirty="0" err="1"/>
                  <a:t>job</a:t>
                </a:r>
                <a:r>
                  <a:rPr lang="nb-NO" dirty="0"/>
                  <a:t>!)</a:t>
                </a:r>
              </a:p>
              <a:p>
                <a:endParaRPr lang="nb-NO" dirty="0"/>
              </a:p>
              <a:p>
                <a:endParaRPr lang="nb-NO" dirty="0"/>
              </a:p>
              <a:p>
                <a:r>
                  <a:rPr lang="nb-NO" dirty="0"/>
                  <a:t>So </a:t>
                </a:r>
                <a:r>
                  <a:rPr lang="nb-NO" dirty="0" err="1"/>
                  <a:t>the</a:t>
                </a:r>
                <a:r>
                  <a:rPr lang="nb-NO" dirty="0"/>
                  <a:t> </a:t>
                </a:r>
                <a:r>
                  <a:rPr lang="nb-NO" dirty="0" err="1"/>
                  <a:t>decision</a:t>
                </a:r>
                <a:r>
                  <a:rPr lang="nb-NO" dirty="0"/>
                  <a:t> </a:t>
                </a:r>
                <a:r>
                  <a:rPr lang="nb-NO" dirty="0" err="1"/>
                  <a:t>boudary</a:t>
                </a:r>
                <a:r>
                  <a:rPr lang="nb-NO" dirty="0"/>
                  <a:t> </a:t>
                </a:r>
              </a:p>
              <a:p>
                <a:endParaRPr lang="nb-NO" sz="1400" i="1" dirty="0">
                  <a:latin typeface="Cambria Math" panose="02040503050406030204" pitchFamily="18" charset="0"/>
                </a:endParaRPr>
              </a:p>
              <a:p>
                <a:pPr lvl="2"/>
                <a14:m>
                  <m:oMath xmlns:m="http://schemas.openxmlformats.org/officeDocument/2006/math">
                    <m:sSup>
                      <m:sSupPr>
                        <m:ctrlPr>
                          <a:rPr lang="nb-NO" i="1" smtClean="0">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r>
                      <a:rPr lang="nb-NO" b="1" i="1">
                        <a:latin typeface="Cambria Math" panose="02040503050406030204" pitchFamily="18" charset="0"/>
                      </a:rPr>
                      <m:t>𝒙</m:t>
                    </m:r>
                  </m:oMath>
                </a14:m>
                <a:r>
                  <a:rPr lang="nb-NO" dirty="0"/>
                  <a:t>=0 </a:t>
                </a:r>
              </a:p>
              <a:p>
                <a:pPr lvl="2"/>
                <a:endParaRPr lang="nb-NO" dirty="0"/>
              </a:p>
              <a:p>
                <a:r>
                  <a:rPr lang="nb-NO" dirty="0"/>
                  <a:t>Is </a:t>
                </a:r>
                <a:r>
                  <a:rPr lang="nb-NO" dirty="0" err="1"/>
                  <a:t>replaced</a:t>
                </a:r>
                <a:r>
                  <a:rPr lang="nb-NO" dirty="0"/>
                  <a:t> by:</a:t>
                </a:r>
              </a:p>
              <a:p>
                <a:endParaRPr lang="nb-NO" dirty="0"/>
              </a:p>
              <a:p>
                <a:pPr lvl="2"/>
                <a14:m>
                  <m:oMath xmlns:m="http://schemas.openxmlformats.org/officeDocument/2006/math">
                    <m:sSup>
                      <m:sSupPr>
                        <m:ctrlPr>
                          <a:rPr lang="nb-NO" i="1" smtClean="0">
                            <a:latin typeface="Cambria Math" panose="02040503050406030204" pitchFamily="18" charset="0"/>
                          </a:rPr>
                        </m:ctrlPr>
                      </m:sSupPr>
                      <m:e>
                        <m:r>
                          <a:rPr lang="nb-NO" b="1" i="1">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r>
                      <a:rPr lang="nb-NO" b="1" i="1" smtClean="0">
                        <a:latin typeface="Cambria Math" panose="02040503050406030204" pitchFamily="18" charset="0"/>
                      </a:rPr>
                      <m:t>𝒇</m:t>
                    </m:r>
                  </m:oMath>
                </a14:m>
                <a:r>
                  <a:rPr lang="nb-NO" dirty="0"/>
                  <a:t>=0</a:t>
                </a:r>
              </a:p>
              <a:p>
                <a:pPr lvl="2"/>
                <a:endParaRPr lang="nb-NO" dirty="0"/>
              </a:p>
              <a:p>
                <a:pPr lvl="2"/>
                <a14:m>
                  <m:oMath xmlns:m="http://schemas.openxmlformats.org/officeDocument/2006/math">
                    <m:r>
                      <a:rPr lang="nb-NO" b="0" i="1" smtClean="0">
                        <a:latin typeface="Cambria Math" panose="02040503050406030204" pitchFamily="18" charset="0"/>
                      </a:rPr>
                      <m:t>𝑓</m:t>
                    </m:r>
                    <m:r>
                      <a:rPr lang="nb-NO" b="0" i="1" smtClean="0">
                        <a:latin typeface="Cambria Math" panose="02040503050406030204" pitchFamily="18" charset="0"/>
                      </a:rPr>
                      <m:t>=</m:t>
                    </m:r>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m>
                              <m:mPr>
                                <m:mcs>
                                  <m:mc>
                                    <m:mcPr>
                                      <m:count m:val="3"/>
                                      <m:mcJc m:val="center"/>
                                    </m:mcPr>
                                  </m:mc>
                                </m:mcs>
                                <m:ctrlPr>
                                  <a:rPr lang="nb-NO" i="1" smtClean="0">
                                    <a:latin typeface="Cambria Math" panose="02040503050406030204" pitchFamily="18" charset="0"/>
                                  </a:rPr>
                                </m:ctrlPr>
                              </m:mPr>
                              <m:mr>
                                <m:e>
                                  <m:r>
                                    <m:rPr>
                                      <m:brk m:alnAt="7"/>
                                    </m:rPr>
                                    <a:rPr lang="nb-NO" b="0" i="1" smtClean="0">
                                      <a:latin typeface="Cambria Math" panose="02040503050406030204" pitchFamily="18" charset="0"/>
                                    </a:rPr>
                                    <m:t>1</m:t>
                                  </m:r>
                                </m:e>
                                <m:e>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e>
                                <m:e>
                                  <m:m>
                                    <m:mPr>
                                      <m:mcs>
                                        <m:mc>
                                          <m:mcPr>
                                            <m:count m:val="3"/>
                                            <m:mcJc m:val="center"/>
                                          </m:mcPr>
                                        </m:mc>
                                      </m:mcs>
                                      <m:ctrlPr>
                                        <a:rPr lang="nb-NO" i="1" smtClean="0">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2</m:t>
                                            </m:r>
                                          </m:sub>
                                        </m:sSub>
                                      </m:e>
                                      <m:e>
                                        <m:sSubSup>
                                          <m:sSubSupPr>
                                            <m:ctrlPr>
                                              <a:rPr lang="nb-NO" i="1">
                                                <a:latin typeface="Cambria Math" panose="02040503050406030204" pitchFamily="18" charset="0"/>
                                              </a:rPr>
                                            </m:ctrlPr>
                                          </m:sSubSupPr>
                                          <m:e>
                                            <m:r>
                                              <a:rPr lang="nb-NO" i="1">
                                                <a:latin typeface="Cambria Math" panose="02040503050406030204" pitchFamily="18" charset="0"/>
                                              </a:rPr>
                                              <m:t>𝑥</m:t>
                                            </m:r>
                                          </m:e>
                                          <m:sub>
                                            <m:r>
                                              <a:rPr lang="nb-NO" i="1">
                                                <a:latin typeface="Cambria Math" panose="02040503050406030204" pitchFamily="18" charset="0"/>
                                              </a:rPr>
                                              <m:t>1</m:t>
                                            </m:r>
                                          </m:sub>
                                          <m:sup>
                                            <m:r>
                                              <a:rPr lang="nb-NO" i="1">
                                                <a:latin typeface="Cambria Math" panose="02040503050406030204" pitchFamily="18" charset="0"/>
                                              </a:rPr>
                                              <m:t>2</m:t>
                                            </m:r>
                                          </m:sup>
                                        </m:sSubSup>
                                      </m:e>
                                      <m:e>
                                        <m:m>
                                          <m:mPr>
                                            <m:mcs>
                                              <m:mc>
                                                <m:mcPr>
                                                  <m:count m:val="3"/>
                                                  <m:mcJc m:val="center"/>
                                                </m:mcPr>
                                              </m:mc>
                                            </m:mcs>
                                            <m:ctrlPr>
                                              <a:rPr lang="nb-NO" i="1" smtClean="0">
                                                <a:latin typeface="Cambria Math" panose="02040503050406030204" pitchFamily="18" charset="0"/>
                                              </a:rPr>
                                            </m:ctrlPr>
                                          </m:mPr>
                                          <m:mr>
                                            <m:e>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1</m:t>
                                                  </m:r>
                                                </m:sub>
                                              </m:sSub>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2</m:t>
                                                  </m:r>
                                                </m:sub>
                                              </m:sSub>
                                            </m:e>
                                            <m:e>
                                              <m:sSubSup>
                                                <m:sSubSupPr>
                                                  <m:ctrlPr>
                                                    <a:rPr lang="nb-NO"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2</m:t>
                                                  </m:r>
                                                </m:sub>
                                                <m:sup>
                                                  <m:r>
                                                    <a:rPr lang="nb-NO" b="0" i="1" smtClean="0">
                                                      <a:latin typeface="Cambria Math" panose="02040503050406030204" pitchFamily="18" charset="0"/>
                                                    </a:rPr>
                                                    <m:t>2</m:t>
                                                  </m:r>
                                                </m:sup>
                                              </m:sSubSup>
                                            </m:e>
                                            <m:e>
                                              <m:r>
                                                <a:rPr lang="nb-NO" b="0" i="1" smtClean="0">
                                                  <a:latin typeface="Cambria Math" panose="02040503050406030204" pitchFamily="18" charset="0"/>
                                                </a:rPr>
                                                <m:t>…</m:t>
                                              </m:r>
                                            </m:e>
                                          </m:mr>
                                        </m:m>
                                      </m:e>
                                    </m:mr>
                                  </m:m>
                                </m:e>
                              </m:mr>
                            </m:m>
                          </m:e>
                        </m:d>
                      </m:e>
                      <m:sup>
                        <m:r>
                          <a:rPr lang="nb-NO" i="1">
                            <a:latin typeface="Cambria Math" panose="02040503050406030204" pitchFamily="18" charset="0"/>
                          </a:rPr>
                          <m:t>𝑇</m:t>
                        </m:r>
                      </m:sup>
                    </m:sSup>
                  </m:oMath>
                </a14:m>
                <a:endParaRPr lang="nb-NO" dirty="0"/>
              </a:p>
              <a:p>
                <a:endParaRPr lang="nb-NO" dirty="0"/>
              </a:p>
              <a:p>
                <a:r>
                  <a:rPr lang="nb-NO" dirty="0"/>
                  <a:t>Better </a:t>
                </a:r>
                <a:r>
                  <a:rPr lang="nb-NO" dirty="0" err="1"/>
                  <a:t>choice</a:t>
                </a:r>
                <a:r>
                  <a:rPr lang="nb-NO" dirty="0"/>
                  <a:t>?</a:t>
                </a:r>
              </a:p>
              <a:p>
                <a:endParaRPr lang="nb-NO" dirty="0"/>
              </a:p>
              <a:p>
                <a:endParaRPr lang="nb-NO" dirty="0"/>
              </a:p>
              <a:p>
                <a:endParaRPr lang="nb-NO" dirty="0"/>
              </a:p>
              <a:p>
                <a:endParaRPr lang="nb-NO" dirty="0"/>
              </a:p>
              <a:p>
                <a:endParaRPr lang="nb-NO" dirty="0"/>
              </a:p>
            </p:txBody>
          </p:sp>
        </mc:Choice>
        <mc:Fallback xmlns="">
          <p:sp>
            <p:nvSpPr>
              <p:cNvPr id="4" name="Content Placeholder 3">
                <a:extLst>
                  <a:ext uri="{FF2B5EF4-FFF2-40B4-BE49-F238E27FC236}">
                    <a16:creationId xmlns:a16="http://schemas.microsoft.com/office/drawing/2014/main" id="{CEE1DCA0-EA31-71B5-94FB-577D4F8DC586}"/>
                  </a:ext>
                </a:extLst>
              </p:cNvPr>
              <p:cNvSpPr>
                <a:spLocks noGrp="1" noRot="1" noChangeAspect="1" noMove="1" noResize="1" noEditPoints="1" noAdjustHandles="1" noChangeArrowheads="1" noChangeShapeType="1" noTextEdit="1"/>
              </p:cNvSpPr>
              <p:nvPr>
                <p:ph sz="half" idx="2"/>
              </p:nvPr>
            </p:nvSpPr>
            <p:spPr>
              <a:blipFill>
                <a:blip r:embed="rId2"/>
                <a:stretch>
                  <a:fillRect l="-1693"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44AC1B3B-7F5B-491E-300C-C14E475DCE97}"/>
              </a:ext>
            </a:extLst>
          </p:cNvPr>
          <p:cNvSpPr>
            <a:spLocks noGrp="1"/>
          </p:cNvSpPr>
          <p:nvPr>
            <p:ph type="sldNum" sz="quarter" idx="12"/>
          </p:nvPr>
        </p:nvSpPr>
        <p:spPr/>
        <p:txBody>
          <a:bodyPr/>
          <a:lstStyle/>
          <a:p>
            <a:fld id="{5D1E5300-FC0F-4317-A193-EF6CE9E6F7B5}" type="slidenum">
              <a:rPr lang="en-GB" smtClean="0"/>
              <a:pPr/>
              <a:t>142</a:t>
            </a:fld>
            <a:r>
              <a:rPr lang="en-GB"/>
              <a:t>  |  </a:t>
            </a:r>
            <a:endParaRPr lang="en-GB" noProof="0" dirty="0"/>
          </a:p>
        </p:txBody>
      </p:sp>
      <p:sp>
        <p:nvSpPr>
          <p:cNvPr id="66" name="Oval 65">
            <a:extLst>
              <a:ext uri="{FF2B5EF4-FFF2-40B4-BE49-F238E27FC236}">
                <a16:creationId xmlns:a16="http://schemas.microsoft.com/office/drawing/2014/main" id="{ABB6DA7F-4863-891C-623B-F703D3E0796A}"/>
              </a:ext>
            </a:extLst>
          </p:cNvPr>
          <p:cNvSpPr/>
          <p:nvPr/>
        </p:nvSpPr>
        <p:spPr>
          <a:xfrm>
            <a:off x="3365951" y="268339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7" name="Oval 66">
            <a:extLst>
              <a:ext uri="{FF2B5EF4-FFF2-40B4-BE49-F238E27FC236}">
                <a16:creationId xmlns:a16="http://schemas.microsoft.com/office/drawing/2014/main" id="{DF5B9BE5-9569-E5CF-6C9C-54C3697AC780}"/>
              </a:ext>
            </a:extLst>
          </p:cNvPr>
          <p:cNvSpPr/>
          <p:nvPr/>
        </p:nvSpPr>
        <p:spPr>
          <a:xfrm>
            <a:off x="3205910" y="250429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8" name="Oval 67">
            <a:extLst>
              <a:ext uri="{FF2B5EF4-FFF2-40B4-BE49-F238E27FC236}">
                <a16:creationId xmlns:a16="http://schemas.microsoft.com/office/drawing/2014/main" id="{AB039320-82C1-9CDD-B8BE-F4130EC56542}"/>
              </a:ext>
            </a:extLst>
          </p:cNvPr>
          <p:cNvSpPr/>
          <p:nvPr/>
        </p:nvSpPr>
        <p:spPr>
          <a:xfrm>
            <a:off x="4324913" y="26677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9" name="Oval 68">
            <a:extLst>
              <a:ext uri="{FF2B5EF4-FFF2-40B4-BE49-F238E27FC236}">
                <a16:creationId xmlns:a16="http://schemas.microsoft.com/office/drawing/2014/main" id="{CCAA764A-5AE0-0EEA-D796-D8C43F29B711}"/>
              </a:ext>
            </a:extLst>
          </p:cNvPr>
          <p:cNvSpPr/>
          <p:nvPr/>
        </p:nvSpPr>
        <p:spPr>
          <a:xfrm>
            <a:off x="2071781" y="256274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0" name="Cross 69">
            <a:extLst>
              <a:ext uri="{FF2B5EF4-FFF2-40B4-BE49-F238E27FC236}">
                <a16:creationId xmlns:a16="http://schemas.microsoft.com/office/drawing/2014/main" id="{0E4A4F5A-D705-E109-E61E-F1256CC1878C}"/>
              </a:ext>
            </a:extLst>
          </p:cNvPr>
          <p:cNvSpPr/>
          <p:nvPr/>
        </p:nvSpPr>
        <p:spPr>
          <a:xfrm rot="2734294">
            <a:off x="2684590" y="33562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1" name="Cross 70">
            <a:extLst>
              <a:ext uri="{FF2B5EF4-FFF2-40B4-BE49-F238E27FC236}">
                <a16:creationId xmlns:a16="http://schemas.microsoft.com/office/drawing/2014/main" id="{514A6120-D21F-4B24-078E-11264476F8E4}"/>
              </a:ext>
            </a:extLst>
          </p:cNvPr>
          <p:cNvSpPr/>
          <p:nvPr/>
        </p:nvSpPr>
        <p:spPr>
          <a:xfrm rot="2734294">
            <a:off x="2914556" y="3779261"/>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2" name="Cross 71">
            <a:extLst>
              <a:ext uri="{FF2B5EF4-FFF2-40B4-BE49-F238E27FC236}">
                <a16:creationId xmlns:a16="http://schemas.microsoft.com/office/drawing/2014/main" id="{FA664F2C-C23B-1695-3E03-830C38AA6B06}"/>
              </a:ext>
            </a:extLst>
          </p:cNvPr>
          <p:cNvSpPr/>
          <p:nvPr/>
        </p:nvSpPr>
        <p:spPr>
          <a:xfrm rot="2734294">
            <a:off x="2588518" y="376415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3" name="TextBox 13">
            <a:extLst>
              <a:ext uri="{FF2B5EF4-FFF2-40B4-BE49-F238E27FC236}">
                <a16:creationId xmlns:a16="http://schemas.microsoft.com/office/drawing/2014/main" id="{E767F357-FE9E-F069-3EC8-CFBE5343B47F}"/>
              </a:ext>
            </a:extLst>
          </p:cNvPr>
          <p:cNvSpPr txBox="1"/>
          <p:nvPr/>
        </p:nvSpPr>
        <p:spPr>
          <a:xfrm>
            <a:off x="3220201" y="4478197"/>
            <a:ext cx="362600" cy="369332"/>
          </a:xfrm>
          <a:prstGeom prst="rect">
            <a:avLst/>
          </a:prstGeom>
          <a:noFill/>
          <a:ln w="19050">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1</a:t>
            </a:r>
          </a:p>
        </p:txBody>
      </p:sp>
      <p:sp>
        <p:nvSpPr>
          <p:cNvPr id="74" name="TextBox 14">
            <a:extLst>
              <a:ext uri="{FF2B5EF4-FFF2-40B4-BE49-F238E27FC236}">
                <a16:creationId xmlns:a16="http://schemas.microsoft.com/office/drawing/2014/main" id="{93A2CEEB-1967-AAEA-124B-A5845A352D3A}"/>
              </a:ext>
            </a:extLst>
          </p:cNvPr>
          <p:cNvSpPr txBox="1"/>
          <p:nvPr/>
        </p:nvSpPr>
        <p:spPr>
          <a:xfrm>
            <a:off x="1119775" y="3059851"/>
            <a:ext cx="36260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2</a:t>
            </a:r>
          </a:p>
        </p:txBody>
      </p:sp>
      <p:sp>
        <p:nvSpPr>
          <p:cNvPr id="75" name="Cross 74">
            <a:extLst>
              <a:ext uri="{FF2B5EF4-FFF2-40B4-BE49-F238E27FC236}">
                <a16:creationId xmlns:a16="http://schemas.microsoft.com/office/drawing/2014/main" id="{307F13F5-7D8C-17D3-81F9-15D5E2F52351}"/>
              </a:ext>
            </a:extLst>
          </p:cNvPr>
          <p:cNvSpPr/>
          <p:nvPr/>
        </p:nvSpPr>
        <p:spPr>
          <a:xfrm rot="2734294">
            <a:off x="3994320" y="32981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6" name="Cross 75">
            <a:extLst>
              <a:ext uri="{FF2B5EF4-FFF2-40B4-BE49-F238E27FC236}">
                <a16:creationId xmlns:a16="http://schemas.microsoft.com/office/drawing/2014/main" id="{EF98C6EB-5490-22B7-211C-72F58F043792}"/>
              </a:ext>
            </a:extLst>
          </p:cNvPr>
          <p:cNvSpPr/>
          <p:nvPr/>
        </p:nvSpPr>
        <p:spPr>
          <a:xfrm rot="2734294">
            <a:off x="3019087" y="3465727"/>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7" name="Cross 76">
            <a:extLst>
              <a:ext uri="{FF2B5EF4-FFF2-40B4-BE49-F238E27FC236}">
                <a16:creationId xmlns:a16="http://schemas.microsoft.com/office/drawing/2014/main" id="{CB0FEB3C-7ADC-D555-4772-EC74FF696E2B}"/>
              </a:ext>
            </a:extLst>
          </p:cNvPr>
          <p:cNvSpPr/>
          <p:nvPr/>
        </p:nvSpPr>
        <p:spPr>
          <a:xfrm rot="2734294">
            <a:off x="2966425" y="3128483"/>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8" name="Cross 77">
            <a:extLst>
              <a:ext uri="{FF2B5EF4-FFF2-40B4-BE49-F238E27FC236}">
                <a16:creationId xmlns:a16="http://schemas.microsoft.com/office/drawing/2014/main" id="{C542314D-1E11-BD9D-A10F-3A43651DE858}"/>
              </a:ext>
            </a:extLst>
          </p:cNvPr>
          <p:cNvSpPr/>
          <p:nvPr/>
        </p:nvSpPr>
        <p:spPr>
          <a:xfrm rot="2734294">
            <a:off x="3242217" y="329272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9" name="Cross 78">
            <a:extLst>
              <a:ext uri="{FF2B5EF4-FFF2-40B4-BE49-F238E27FC236}">
                <a16:creationId xmlns:a16="http://schemas.microsoft.com/office/drawing/2014/main" id="{DA61DB36-90EC-A064-4DEC-EEA28C948C55}"/>
              </a:ext>
            </a:extLst>
          </p:cNvPr>
          <p:cNvSpPr/>
          <p:nvPr/>
        </p:nvSpPr>
        <p:spPr>
          <a:xfrm rot="2734294">
            <a:off x="3570496" y="311213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0" name="Cross 79">
            <a:extLst>
              <a:ext uri="{FF2B5EF4-FFF2-40B4-BE49-F238E27FC236}">
                <a16:creationId xmlns:a16="http://schemas.microsoft.com/office/drawing/2014/main" id="{2197787D-2B30-ECFA-13AE-897FDDE2A14A}"/>
              </a:ext>
            </a:extLst>
          </p:cNvPr>
          <p:cNvSpPr/>
          <p:nvPr/>
        </p:nvSpPr>
        <p:spPr>
          <a:xfrm rot="2734294">
            <a:off x="2313915" y="322230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1" name="Cross 80">
            <a:extLst>
              <a:ext uri="{FF2B5EF4-FFF2-40B4-BE49-F238E27FC236}">
                <a16:creationId xmlns:a16="http://schemas.microsoft.com/office/drawing/2014/main" id="{B58E8178-95CC-998F-A0D3-A3C6E0FD828B}"/>
              </a:ext>
            </a:extLst>
          </p:cNvPr>
          <p:cNvSpPr/>
          <p:nvPr/>
        </p:nvSpPr>
        <p:spPr>
          <a:xfrm rot="2734294">
            <a:off x="2366163" y="3523181"/>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2" name="Cross 81">
            <a:extLst>
              <a:ext uri="{FF2B5EF4-FFF2-40B4-BE49-F238E27FC236}">
                <a16:creationId xmlns:a16="http://schemas.microsoft.com/office/drawing/2014/main" id="{8D56E75D-8FFB-BB35-BE03-8962820E4B4B}"/>
              </a:ext>
            </a:extLst>
          </p:cNvPr>
          <p:cNvSpPr/>
          <p:nvPr/>
        </p:nvSpPr>
        <p:spPr>
          <a:xfrm rot="2734294">
            <a:off x="2682300" y="2928242"/>
            <a:ext cx="223554" cy="223554"/>
          </a:xfrm>
          <a:prstGeom prst="plus">
            <a:avLst>
              <a:gd name="adj" fmla="val 46579"/>
            </a:avLst>
          </a:prstGeom>
          <a:solidFill>
            <a:sysClr val="windowText" lastClr="000000"/>
          </a:solidFill>
          <a:ln w="1270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3" name="Oval 82">
            <a:extLst>
              <a:ext uri="{FF2B5EF4-FFF2-40B4-BE49-F238E27FC236}">
                <a16:creationId xmlns:a16="http://schemas.microsoft.com/office/drawing/2014/main" id="{43841B53-0212-F7D7-AF32-89C62C9809D4}"/>
              </a:ext>
            </a:extLst>
          </p:cNvPr>
          <p:cNvSpPr/>
          <p:nvPr/>
        </p:nvSpPr>
        <p:spPr>
          <a:xfrm>
            <a:off x="3353994" y="391107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4" name="Oval 83">
            <a:extLst>
              <a:ext uri="{FF2B5EF4-FFF2-40B4-BE49-F238E27FC236}">
                <a16:creationId xmlns:a16="http://schemas.microsoft.com/office/drawing/2014/main" id="{5A468F0A-FACA-6D7B-21D0-16E603774372}"/>
              </a:ext>
            </a:extLst>
          </p:cNvPr>
          <p:cNvSpPr/>
          <p:nvPr/>
        </p:nvSpPr>
        <p:spPr>
          <a:xfrm>
            <a:off x="1751698" y="32603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5" name="Oval 84">
            <a:extLst>
              <a:ext uri="{FF2B5EF4-FFF2-40B4-BE49-F238E27FC236}">
                <a16:creationId xmlns:a16="http://schemas.microsoft.com/office/drawing/2014/main" id="{8876ABCD-4259-E484-467C-6970A517D5A5}"/>
              </a:ext>
            </a:extLst>
          </p:cNvPr>
          <p:cNvSpPr/>
          <p:nvPr/>
        </p:nvSpPr>
        <p:spPr>
          <a:xfrm>
            <a:off x="2175861" y="3901712"/>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350745F1-FEA2-3F24-F53A-14A95D5E110F}"/>
              </a:ext>
            </a:extLst>
          </p:cNvPr>
          <p:cNvSpPr/>
          <p:nvPr/>
        </p:nvSpPr>
        <p:spPr>
          <a:xfrm>
            <a:off x="4455625" y="298361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6A9AAC69-DDAC-535B-2176-75421C9CE628}"/>
              </a:ext>
            </a:extLst>
          </p:cNvPr>
          <p:cNvSpPr/>
          <p:nvPr/>
        </p:nvSpPr>
        <p:spPr>
          <a:xfrm>
            <a:off x="3641152" y="265111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6F43AA41-BFC2-8BCB-DA56-5ACD0535E98E}"/>
              </a:ext>
            </a:extLst>
          </p:cNvPr>
          <p:cNvSpPr/>
          <p:nvPr/>
        </p:nvSpPr>
        <p:spPr>
          <a:xfrm>
            <a:off x="4038242" y="2674693"/>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4CC04FC6-2AEC-0F03-2ECB-01FA6F0643B8}"/>
              </a:ext>
            </a:extLst>
          </p:cNvPr>
          <p:cNvSpPr/>
          <p:nvPr/>
        </p:nvSpPr>
        <p:spPr>
          <a:xfrm>
            <a:off x="2425693" y="249041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5BA82840-178C-B3E0-DF79-D6689B756277}"/>
              </a:ext>
            </a:extLst>
          </p:cNvPr>
          <p:cNvSpPr/>
          <p:nvPr/>
        </p:nvSpPr>
        <p:spPr>
          <a:xfrm>
            <a:off x="2941134" y="246140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B45BF4A8-4E50-2E95-664B-45B700B60EE1}"/>
              </a:ext>
            </a:extLst>
          </p:cNvPr>
          <p:cNvSpPr/>
          <p:nvPr/>
        </p:nvSpPr>
        <p:spPr>
          <a:xfrm>
            <a:off x="3183596" y="283971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748BA7AA-B266-A1CA-53CC-9FD97945FF25}"/>
              </a:ext>
            </a:extLst>
          </p:cNvPr>
          <p:cNvSpPr/>
          <p:nvPr/>
        </p:nvSpPr>
        <p:spPr>
          <a:xfrm>
            <a:off x="3634375" y="3915131"/>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3" name="Oval 92">
            <a:extLst>
              <a:ext uri="{FF2B5EF4-FFF2-40B4-BE49-F238E27FC236}">
                <a16:creationId xmlns:a16="http://schemas.microsoft.com/office/drawing/2014/main" id="{B8B26F2F-5245-E385-FB5C-AF64F55FEBDF}"/>
              </a:ext>
            </a:extLst>
          </p:cNvPr>
          <p:cNvSpPr/>
          <p:nvPr/>
        </p:nvSpPr>
        <p:spPr>
          <a:xfrm>
            <a:off x="1922096" y="34557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4" name="Oval 93">
            <a:extLst>
              <a:ext uri="{FF2B5EF4-FFF2-40B4-BE49-F238E27FC236}">
                <a16:creationId xmlns:a16="http://schemas.microsoft.com/office/drawing/2014/main" id="{9916A9E5-E4CC-5316-4DA8-AA24D482A2DD}"/>
              </a:ext>
            </a:extLst>
          </p:cNvPr>
          <p:cNvSpPr/>
          <p:nvPr/>
        </p:nvSpPr>
        <p:spPr>
          <a:xfrm>
            <a:off x="1975670" y="301011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5" name="Oval 94">
            <a:extLst>
              <a:ext uri="{FF2B5EF4-FFF2-40B4-BE49-F238E27FC236}">
                <a16:creationId xmlns:a16="http://schemas.microsoft.com/office/drawing/2014/main" id="{04B18F3A-C299-A3AB-7AC6-555248D30198}"/>
              </a:ext>
            </a:extLst>
          </p:cNvPr>
          <p:cNvSpPr/>
          <p:nvPr/>
        </p:nvSpPr>
        <p:spPr>
          <a:xfrm>
            <a:off x="1755572" y="283616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6" name="Oval 95">
            <a:extLst>
              <a:ext uri="{FF2B5EF4-FFF2-40B4-BE49-F238E27FC236}">
                <a16:creationId xmlns:a16="http://schemas.microsoft.com/office/drawing/2014/main" id="{732D17F1-CAA7-8483-82FA-BD1BD99E6406}"/>
              </a:ext>
            </a:extLst>
          </p:cNvPr>
          <p:cNvSpPr/>
          <p:nvPr/>
        </p:nvSpPr>
        <p:spPr>
          <a:xfrm>
            <a:off x="2685948" y="41731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7" name="Oval 96">
            <a:extLst>
              <a:ext uri="{FF2B5EF4-FFF2-40B4-BE49-F238E27FC236}">
                <a16:creationId xmlns:a16="http://schemas.microsoft.com/office/drawing/2014/main" id="{1CF6E36F-D3BB-C060-4734-4915D0016EB4}"/>
              </a:ext>
            </a:extLst>
          </p:cNvPr>
          <p:cNvSpPr/>
          <p:nvPr/>
        </p:nvSpPr>
        <p:spPr>
          <a:xfrm>
            <a:off x="2255295" y="281321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8" name="Oval 97">
            <a:extLst>
              <a:ext uri="{FF2B5EF4-FFF2-40B4-BE49-F238E27FC236}">
                <a16:creationId xmlns:a16="http://schemas.microsoft.com/office/drawing/2014/main" id="{320AFEFB-CA59-AD00-BD90-C51BA43EC559}"/>
              </a:ext>
            </a:extLst>
          </p:cNvPr>
          <p:cNvSpPr/>
          <p:nvPr/>
        </p:nvSpPr>
        <p:spPr>
          <a:xfrm>
            <a:off x="2685948" y="254660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9" name="Oval 98">
            <a:extLst>
              <a:ext uri="{FF2B5EF4-FFF2-40B4-BE49-F238E27FC236}">
                <a16:creationId xmlns:a16="http://schemas.microsoft.com/office/drawing/2014/main" id="{A919E7DA-438D-81B4-3069-E315392ABE29}"/>
              </a:ext>
            </a:extLst>
          </p:cNvPr>
          <p:cNvSpPr/>
          <p:nvPr/>
        </p:nvSpPr>
        <p:spPr>
          <a:xfrm>
            <a:off x="4214672" y="375079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0" name="Oval 99">
            <a:extLst>
              <a:ext uri="{FF2B5EF4-FFF2-40B4-BE49-F238E27FC236}">
                <a16:creationId xmlns:a16="http://schemas.microsoft.com/office/drawing/2014/main" id="{D5EA8E9F-70AF-C283-1F96-2652E2F7E704}"/>
              </a:ext>
            </a:extLst>
          </p:cNvPr>
          <p:cNvSpPr/>
          <p:nvPr/>
        </p:nvSpPr>
        <p:spPr>
          <a:xfrm>
            <a:off x="3911662" y="251326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1" name="Oval 100">
            <a:extLst>
              <a:ext uri="{FF2B5EF4-FFF2-40B4-BE49-F238E27FC236}">
                <a16:creationId xmlns:a16="http://schemas.microsoft.com/office/drawing/2014/main" id="{03992D65-F9DD-C3B0-9F35-9BE920A53449}"/>
              </a:ext>
            </a:extLst>
          </p:cNvPr>
          <p:cNvSpPr/>
          <p:nvPr/>
        </p:nvSpPr>
        <p:spPr>
          <a:xfrm>
            <a:off x="1840771" y="376072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6E17217C-BF31-2EAE-76AC-A955DC8BA4DF}"/>
              </a:ext>
            </a:extLst>
          </p:cNvPr>
          <p:cNvSpPr/>
          <p:nvPr/>
        </p:nvSpPr>
        <p:spPr>
          <a:xfrm>
            <a:off x="2251695" y="415386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3" name="Oval 102">
            <a:extLst>
              <a:ext uri="{FF2B5EF4-FFF2-40B4-BE49-F238E27FC236}">
                <a16:creationId xmlns:a16="http://schemas.microsoft.com/office/drawing/2014/main" id="{B69431E7-C8EC-AB58-F68A-6B9A67656829}"/>
              </a:ext>
            </a:extLst>
          </p:cNvPr>
          <p:cNvSpPr/>
          <p:nvPr/>
        </p:nvSpPr>
        <p:spPr>
          <a:xfrm>
            <a:off x="2074496" y="36081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B8F25AF5-FBDB-BA43-5D04-9B7439E18D13}"/>
              </a:ext>
            </a:extLst>
          </p:cNvPr>
          <p:cNvSpPr/>
          <p:nvPr/>
        </p:nvSpPr>
        <p:spPr>
          <a:xfrm>
            <a:off x="1993171" y="391312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5" name="Cross 104">
            <a:extLst>
              <a:ext uri="{FF2B5EF4-FFF2-40B4-BE49-F238E27FC236}">
                <a16:creationId xmlns:a16="http://schemas.microsoft.com/office/drawing/2014/main" id="{A121493D-C67C-36ED-CFD5-F37AC687D65D}"/>
              </a:ext>
            </a:extLst>
          </p:cNvPr>
          <p:cNvSpPr/>
          <p:nvPr/>
        </p:nvSpPr>
        <p:spPr>
          <a:xfrm rot="2734294">
            <a:off x="3886634" y="2917570"/>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6" name="Cross 105">
            <a:extLst>
              <a:ext uri="{FF2B5EF4-FFF2-40B4-BE49-F238E27FC236}">
                <a16:creationId xmlns:a16="http://schemas.microsoft.com/office/drawing/2014/main" id="{F9A43A63-2E8E-A27B-5900-974FB3C7F280}"/>
              </a:ext>
            </a:extLst>
          </p:cNvPr>
          <p:cNvSpPr/>
          <p:nvPr/>
        </p:nvSpPr>
        <p:spPr>
          <a:xfrm rot="2734294">
            <a:off x="3640495" y="335836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7" name="Oval 106">
            <a:extLst>
              <a:ext uri="{FF2B5EF4-FFF2-40B4-BE49-F238E27FC236}">
                <a16:creationId xmlns:a16="http://schemas.microsoft.com/office/drawing/2014/main" id="{D3E53C1B-EA04-2AD2-CE91-6130273F0720}"/>
              </a:ext>
            </a:extLst>
          </p:cNvPr>
          <p:cNvSpPr/>
          <p:nvPr/>
        </p:nvSpPr>
        <p:spPr>
          <a:xfrm>
            <a:off x="3898792" y="406187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8" name="Oval 107">
            <a:extLst>
              <a:ext uri="{FF2B5EF4-FFF2-40B4-BE49-F238E27FC236}">
                <a16:creationId xmlns:a16="http://schemas.microsoft.com/office/drawing/2014/main" id="{0940C4C7-282D-BEC1-ABFA-86CDDF989E6B}"/>
              </a:ext>
            </a:extLst>
          </p:cNvPr>
          <p:cNvSpPr/>
          <p:nvPr/>
        </p:nvSpPr>
        <p:spPr>
          <a:xfrm>
            <a:off x="3518351" y="283579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9" name="Oval 108">
            <a:extLst>
              <a:ext uri="{FF2B5EF4-FFF2-40B4-BE49-F238E27FC236}">
                <a16:creationId xmlns:a16="http://schemas.microsoft.com/office/drawing/2014/main" id="{052C63D2-A1BC-1624-FE87-4D62AA761697}"/>
              </a:ext>
            </a:extLst>
          </p:cNvPr>
          <p:cNvSpPr/>
          <p:nvPr/>
        </p:nvSpPr>
        <p:spPr>
          <a:xfrm>
            <a:off x="3013198" y="413430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0" name="Cross 109">
            <a:extLst>
              <a:ext uri="{FF2B5EF4-FFF2-40B4-BE49-F238E27FC236}">
                <a16:creationId xmlns:a16="http://schemas.microsoft.com/office/drawing/2014/main" id="{3FB1A840-7FE4-B68D-5602-EBFFC8DE9DC3}"/>
              </a:ext>
            </a:extLst>
          </p:cNvPr>
          <p:cNvSpPr/>
          <p:nvPr/>
        </p:nvSpPr>
        <p:spPr>
          <a:xfrm rot="2734294">
            <a:off x="4115224" y="3050039"/>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1" name="Cross 110">
            <a:extLst>
              <a:ext uri="{FF2B5EF4-FFF2-40B4-BE49-F238E27FC236}">
                <a16:creationId xmlns:a16="http://schemas.microsoft.com/office/drawing/2014/main" id="{A37D5C00-0F89-2AE6-1041-081DD77184A8}"/>
              </a:ext>
            </a:extLst>
          </p:cNvPr>
          <p:cNvSpPr/>
          <p:nvPr/>
        </p:nvSpPr>
        <p:spPr>
          <a:xfrm rot="2734294">
            <a:off x="3410716" y="354204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2" name="Cross 111">
            <a:extLst>
              <a:ext uri="{FF2B5EF4-FFF2-40B4-BE49-F238E27FC236}">
                <a16:creationId xmlns:a16="http://schemas.microsoft.com/office/drawing/2014/main" id="{7799AF59-E19D-F910-9A62-C3093E918B94}"/>
              </a:ext>
            </a:extLst>
          </p:cNvPr>
          <p:cNvSpPr/>
          <p:nvPr/>
        </p:nvSpPr>
        <p:spPr>
          <a:xfrm rot="2734294">
            <a:off x="3885085" y="3621190"/>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3" name="Cross 112">
            <a:extLst>
              <a:ext uri="{FF2B5EF4-FFF2-40B4-BE49-F238E27FC236}">
                <a16:creationId xmlns:a16="http://schemas.microsoft.com/office/drawing/2014/main" id="{84344A99-1619-FF7E-1E7C-1C638F2A8530}"/>
              </a:ext>
            </a:extLst>
          </p:cNvPr>
          <p:cNvSpPr/>
          <p:nvPr/>
        </p:nvSpPr>
        <p:spPr>
          <a:xfrm rot="2734294">
            <a:off x="4213136" y="3383973"/>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4" name="Oval 113">
            <a:extLst>
              <a:ext uri="{FF2B5EF4-FFF2-40B4-BE49-F238E27FC236}">
                <a16:creationId xmlns:a16="http://schemas.microsoft.com/office/drawing/2014/main" id="{AA6E0812-0460-39DD-DEFD-B09D05173F83}"/>
              </a:ext>
            </a:extLst>
          </p:cNvPr>
          <p:cNvSpPr/>
          <p:nvPr/>
        </p:nvSpPr>
        <p:spPr>
          <a:xfrm>
            <a:off x="4759377" y="332195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5" name="Oval 114">
            <a:extLst>
              <a:ext uri="{FF2B5EF4-FFF2-40B4-BE49-F238E27FC236}">
                <a16:creationId xmlns:a16="http://schemas.microsoft.com/office/drawing/2014/main" id="{529B0643-4B7A-4126-42F8-94B79C1683C0}"/>
              </a:ext>
            </a:extLst>
          </p:cNvPr>
          <p:cNvSpPr/>
          <p:nvPr/>
        </p:nvSpPr>
        <p:spPr>
          <a:xfrm>
            <a:off x="4482982" y="38356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6" name="Oval 115">
            <a:extLst>
              <a:ext uri="{FF2B5EF4-FFF2-40B4-BE49-F238E27FC236}">
                <a16:creationId xmlns:a16="http://schemas.microsoft.com/office/drawing/2014/main" id="{B40AD929-FEFF-66B5-ECE3-A2C45B4F0A03}"/>
              </a:ext>
            </a:extLst>
          </p:cNvPr>
          <p:cNvSpPr/>
          <p:nvPr/>
        </p:nvSpPr>
        <p:spPr>
          <a:xfrm>
            <a:off x="3555953" y="410152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7" name="Oval 116">
            <a:extLst>
              <a:ext uri="{FF2B5EF4-FFF2-40B4-BE49-F238E27FC236}">
                <a16:creationId xmlns:a16="http://schemas.microsoft.com/office/drawing/2014/main" id="{C9101CE2-AF6E-D40D-370B-0D0FB77C9802}"/>
              </a:ext>
            </a:extLst>
          </p:cNvPr>
          <p:cNvSpPr/>
          <p:nvPr/>
        </p:nvSpPr>
        <p:spPr>
          <a:xfrm>
            <a:off x="4677439" y="293071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8" name="Oval 117">
            <a:extLst>
              <a:ext uri="{FF2B5EF4-FFF2-40B4-BE49-F238E27FC236}">
                <a16:creationId xmlns:a16="http://schemas.microsoft.com/office/drawing/2014/main" id="{5B1F3838-9933-8033-D384-1A97C3DB574B}"/>
              </a:ext>
            </a:extLst>
          </p:cNvPr>
          <p:cNvSpPr/>
          <p:nvPr/>
        </p:nvSpPr>
        <p:spPr>
          <a:xfrm>
            <a:off x="4120606" y="400897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9" name="Oval 118">
            <a:extLst>
              <a:ext uri="{FF2B5EF4-FFF2-40B4-BE49-F238E27FC236}">
                <a16:creationId xmlns:a16="http://schemas.microsoft.com/office/drawing/2014/main" id="{16CD9714-90FF-271B-D368-4BE4872CE82B}"/>
              </a:ext>
            </a:extLst>
          </p:cNvPr>
          <p:cNvSpPr/>
          <p:nvPr/>
        </p:nvSpPr>
        <p:spPr>
          <a:xfrm>
            <a:off x="4753615" y="379302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9BEA3510-D2F4-E321-B948-24BB5EB21B96}"/>
              </a:ext>
            </a:extLst>
          </p:cNvPr>
          <p:cNvSpPr/>
          <p:nvPr/>
        </p:nvSpPr>
        <p:spPr>
          <a:xfrm>
            <a:off x="4474093" y="323022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21" name="Oval 120">
            <a:extLst>
              <a:ext uri="{FF2B5EF4-FFF2-40B4-BE49-F238E27FC236}">
                <a16:creationId xmlns:a16="http://schemas.microsoft.com/office/drawing/2014/main" id="{3F4E4700-7AE3-76BC-EE0B-47061F31E9FB}"/>
              </a:ext>
            </a:extLst>
          </p:cNvPr>
          <p:cNvSpPr/>
          <p:nvPr/>
        </p:nvSpPr>
        <p:spPr>
          <a:xfrm>
            <a:off x="4644491" y="354975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22" name="Oval 121">
            <a:extLst>
              <a:ext uri="{FF2B5EF4-FFF2-40B4-BE49-F238E27FC236}">
                <a16:creationId xmlns:a16="http://schemas.microsoft.com/office/drawing/2014/main" id="{5B3AAD9F-85E1-37A4-C3BB-DD49109533C5}"/>
              </a:ext>
            </a:extLst>
          </p:cNvPr>
          <p:cNvSpPr/>
          <p:nvPr/>
        </p:nvSpPr>
        <p:spPr>
          <a:xfrm>
            <a:off x="2435286" y="408143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23" name="Oval 122">
            <a:extLst>
              <a:ext uri="{FF2B5EF4-FFF2-40B4-BE49-F238E27FC236}">
                <a16:creationId xmlns:a16="http://schemas.microsoft.com/office/drawing/2014/main" id="{3BF777E2-0349-4357-0F86-671F63683CFE}"/>
              </a:ext>
            </a:extLst>
          </p:cNvPr>
          <p:cNvSpPr/>
          <p:nvPr/>
        </p:nvSpPr>
        <p:spPr>
          <a:xfrm>
            <a:off x="3196789" y="406187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124" name="Straight Connector 123">
            <a:extLst>
              <a:ext uri="{FF2B5EF4-FFF2-40B4-BE49-F238E27FC236}">
                <a16:creationId xmlns:a16="http://schemas.microsoft.com/office/drawing/2014/main" id="{6C33FF3F-95FB-CED8-FD82-9DC7B5283C82}"/>
              </a:ext>
            </a:extLst>
          </p:cNvPr>
          <p:cNvCxnSpPr/>
          <p:nvPr/>
        </p:nvCxnSpPr>
        <p:spPr>
          <a:xfrm flipV="1">
            <a:off x="1482375" y="2190528"/>
            <a:ext cx="0" cy="2472335"/>
          </a:xfrm>
          <a:prstGeom prst="line">
            <a:avLst/>
          </a:prstGeom>
          <a:noFill/>
          <a:ln w="19050" cap="flat" cmpd="sng" algn="ctr">
            <a:solidFill>
              <a:sysClr val="window" lastClr="FFFFFF">
                <a:lumMod val="50000"/>
              </a:sysClr>
            </a:solidFill>
            <a:prstDash val="solid"/>
            <a:tailEnd type="arrow" w="lg" len="med"/>
          </a:ln>
          <a:effectLst/>
        </p:spPr>
      </p:cxnSp>
      <p:cxnSp>
        <p:nvCxnSpPr>
          <p:cNvPr id="125" name="Straight Connector 124">
            <a:extLst>
              <a:ext uri="{FF2B5EF4-FFF2-40B4-BE49-F238E27FC236}">
                <a16:creationId xmlns:a16="http://schemas.microsoft.com/office/drawing/2014/main" id="{5ADC4DCD-F313-6EEC-0276-CFBD97ACBB82}"/>
              </a:ext>
            </a:extLst>
          </p:cNvPr>
          <p:cNvCxnSpPr/>
          <p:nvPr/>
        </p:nvCxnSpPr>
        <p:spPr>
          <a:xfrm flipV="1">
            <a:off x="1275541" y="4430697"/>
            <a:ext cx="3997134" cy="14350"/>
          </a:xfrm>
          <a:prstGeom prst="line">
            <a:avLst/>
          </a:prstGeom>
          <a:noFill/>
          <a:ln w="19050" cap="flat" cmpd="sng" algn="ctr">
            <a:solidFill>
              <a:sysClr val="window" lastClr="FFFFFF">
                <a:lumMod val="50000"/>
              </a:sysClr>
            </a:solidFill>
            <a:prstDash val="solid"/>
            <a:tailEnd type="arrow" w="lg" len="med"/>
          </a:ln>
          <a:effectLst/>
        </p:spPr>
      </p:cxnSp>
      <p:sp>
        <p:nvSpPr>
          <p:cNvPr id="126" name="Freeform: Shape 125">
            <a:extLst>
              <a:ext uri="{FF2B5EF4-FFF2-40B4-BE49-F238E27FC236}">
                <a16:creationId xmlns:a16="http://schemas.microsoft.com/office/drawing/2014/main" id="{24C7330A-317F-2810-BDEF-3F691D0AF8AC}"/>
              </a:ext>
            </a:extLst>
          </p:cNvPr>
          <p:cNvSpPr/>
          <p:nvPr/>
        </p:nvSpPr>
        <p:spPr>
          <a:xfrm>
            <a:off x="2229611" y="2912117"/>
            <a:ext cx="2261708" cy="1165349"/>
          </a:xfrm>
          <a:custGeom>
            <a:avLst/>
            <a:gdLst>
              <a:gd name="connsiteX0" fmla="*/ 238016 w 2261708"/>
              <a:gd name="connsiteY0" fmla="*/ 194338 h 1165349"/>
              <a:gd name="connsiteX1" fmla="*/ 457222 w 2261708"/>
              <a:gd name="connsiteY1" fmla="*/ 184 h 1165349"/>
              <a:gd name="connsiteX2" fmla="*/ 989578 w 2261708"/>
              <a:gd name="connsiteY2" fmla="*/ 156760 h 1165349"/>
              <a:gd name="connsiteX3" fmla="*/ 1590827 w 2261708"/>
              <a:gd name="connsiteY3" fmla="*/ 44025 h 1165349"/>
              <a:gd name="connsiteX4" fmla="*/ 1991660 w 2261708"/>
              <a:gd name="connsiteY4" fmla="*/ 56551 h 1165349"/>
              <a:gd name="connsiteX5" fmla="*/ 2248444 w 2261708"/>
              <a:gd name="connsiteY5" fmla="*/ 401017 h 1165349"/>
              <a:gd name="connsiteX6" fmla="*/ 2167025 w 2261708"/>
              <a:gd name="connsiteY6" fmla="*/ 789324 h 1165349"/>
              <a:gd name="connsiteX7" fmla="*/ 1678510 w 2261708"/>
              <a:gd name="connsiteY7" fmla="*/ 970951 h 1165349"/>
              <a:gd name="connsiteX8" fmla="*/ 1164942 w 2261708"/>
              <a:gd name="connsiteY8" fmla="*/ 933373 h 1165349"/>
              <a:gd name="connsiteX9" fmla="*/ 620060 w 2261708"/>
              <a:gd name="connsiteY9" fmla="*/ 1165105 h 1165349"/>
              <a:gd name="connsiteX10" fmla="*/ 12548 w 2261708"/>
              <a:gd name="connsiteY10" fmla="*/ 883269 h 1165349"/>
              <a:gd name="connsiteX11" fmla="*/ 238016 w 2261708"/>
              <a:gd name="connsiteY11" fmla="*/ 194338 h 116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708" h="1165349">
                <a:moveTo>
                  <a:pt x="238016" y="194338"/>
                </a:moveTo>
                <a:cubicBezTo>
                  <a:pt x="312128" y="47157"/>
                  <a:pt x="331962" y="6447"/>
                  <a:pt x="457222" y="184"/>
                </a:cubicBezTo>
                <a:cubicBezTo>
                  <a:pt x="582482" y="-6079"/>
                  <a:pt x="800644" y="149453"/>
                  <a:pt x="989578" y="156760"/>
                </a:cubicBezTo>
                <a:cubicBezTo>
                  <a:pt x="1178512" y="164067"/>
                  <a:pt x="1423813" y="60726"/>
                  <a:pt x="1590827" y="44025"/>
                </a:cubicBezTo>
                <a:cubicBezTo>
                  <a:pt x="1757841" y="27324"/>
                  <a:pt x="1882057" y="-2948"/>
                  <a:pt x="1991660" y="56551"/>
                </a:cubicBezTo>
                <a:cubicBezTo>
                  <a:pt x="2101263" y="116050"/>
                  <a:pt x="2219216" y="278888"/>
                  <a:pt x="2248444" y="401017"/>
                </a:cubicBezTo>
                <a:cubicBezTo>
                  <a:pt x="2277672" y="523146"/>
                  <a:pt x="2262014" y="694335"/>
                  <a:pt x="2167025" y="789324"/>
                </a:cubicBezTo>
                <a:cubicBezTo>
                  <a:pt x="2072036" y="884313"/>
                  <a:pt x="1845524" y="946943"/>
                  <a:pt x="1678510" y="970951"/>
                </a:cubicBezTo>
                <a:cubicBezTo>
                  <a:pt x="1511496" y="994959"/>
                  <a:pt x="1341350" y="901014"/>
                  <a:pt x="1164942" y="933373"/>
                </a:cubicBezTo>
                <a:cubicBezTo>
                  <a:pt x="988534" y="965732"/>
                  <a:pt x="812126" y="1173456"/>
                  <a:pt x="620060" y="1165105"/>
                </a:cubicBezTo>
                <a:cubicBezTo>
                  <a:pt x="427994" y="1156754"/>
                  <a:pt x="79353" y="1039844"/>
                  <a:pt x="12548" y="883269"/>
                </a:cubicBezTo>
                <a:cubicBezTo>
                  <a:pt x="-54257" y="726694"/>
                  <a:pt x="163904" y="341519"/>
                  <a:pt x="238016" y="194338"/>
                </a:cubicBez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7368603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CE13-18FD-271E-C2FE-1DAC0ADEA813}"/>
              </a:ext>
            </a:extLst>
          </p:cNvPr>
          <p:cNvSpPr>
            <a:spLocks noGrp="1"/>
          </p:cNvSpPr>
          <p:nvPr>
            <p:ph type="title"/>
          </p:nvPr>
        </p:nvSpPr>
        <p:spPr/>
        <p:txBody>
          <a:bodyPr/>
          <a:lstStyle/>
          <a:p>
            <a:r>
              <a:rPr lang="nb-NO" dirty="0" err="1"/>
              <a:t>Kernel</a:t>
            </a:r>
            <a:r>
              <a:rPr lang="nb-NO" dirty="0"/>
              <a:t> </a:t>
            </a:r>
            <a:r>
              <a:rPr lang="nb-NO" dirty="0" err="1"/>
              <a:t>intuition</a:t>
            </a:r>
            <a:endParaRPr lang="nb-NO"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4AD96D-31FB-0C36-1B96-5DEE7BB46C5A}"/>
                  </a:ext>
                </a:extLst>
              </p:cNvPr>
              <p:cNvSpPr>
                <a:spLocks noGrp="1"/>
              </p:cNvSpPr>
              <p:nvPr>
                <p:ph sz="half" idx="2"/>
              </p:nvPr>
            </p:nvSpPr>
            <p:spPr/>
            <p:txBody>
              <a:bodyPr/>
              <a:lstStyle/>
              <a:p>
                <a:r>
                  <a:rPr lang="nb-NO" dirty="0"/>
                  <a:t>Say </a:t>
                </a:r>
                <a:r>
                  <a:rPr lang="nb-NO" dirty="0" err="1"/>
                  <a:t>we</a:t>
                </a:r>
                <a:r>
                  <a:rPr lang="nb-NO" dirty="0"/>
                  <a:t> have 3 </a:t>
                </a:r>
                <a:r>
                  <a:rPr lang="nb-NO" dirty="0" err="1"/>
                  <a:t>landmarks</a:t>
                </a:r>
                <a:r>
                  <a:rPr lang="nb-NO" dirty="0"/>
                  <a:t> and </a:t>
                </a:r>
                <a:r>
                  <a:rPr lang="nb-NO" dirty="0" err="1"/>
                  <a:t>define</a:t>
                </a:r>
                <a:r>
                  <a:rPr lang="nb-NO" dirty="0"/>
                  <a:t> a </a:t>
                </a:r>
                <a:r>
                  <a:rPr lang="nb-NO" dirty="0" err="1"/>
                  <a:t>proximity</a:t>
                </a:r>
                <a:r>
                  <a:rPr lang="nb-NO" dirty="0"/>
                  <a:t> or </a:t>
                </a:r>
                <a:r>
                  <a:rPr lang="nb-NO" dirty="0" err="1"/>
                  <a:t>similarity</a:t>
                </a:r>
                <a:r>
                  <a:rPr lang="nb-NO" dirty="0"/>
                  <a:t> </a:t>
                </a:r>
                <a:r>
                  <a:rPr lang="nb-NO" dirty="0" err="1"/>
                  <a:t>distance</a:t>
                </a:r>
                <a:r>
                  <a:rPr lang="nb-NO" dirty="0"/>
                  <a:t> to </a:t>
                </a:r>
                <a:r>
                  <a:rPr lang="nb-NO" dirty="0" err="1"/>
                  <a:t>landmarks</a:t>
                </a:r>
                <a:r>
                  <a:rPr lang="nb-NO" dirty="0"/>
                  <a:t> (</a:t>
                </a:r>
                <a:r>
                  <a:rPr lang="nb-NO" dirty="0" err="1"/>
                  <a:t>Kernel</a:t>
                </a:r>
                <a:r>
                  <a:rPr lang="nb-NO" dirty="0"/>
                  <a:t>):</a:t>
                </a:r>
              </a:p>
              <a:p>
                <a:endParaRPr lang="nb-NO" dirty="0"/>
              </a:p>
              <a:p>
                <a:pPr lvl="1"/>
                <a14:m>
                  <m:oMath xmlns:m="http://schemas.openxmlformats.org/officeDocument/2006/math">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1</m:t>
                            </m:r>
                          </m:e>
                        </m:d>
                      </m:sup>
                    </m:sSup>
                    <m:r>
                      <a:rPr lang="nb-NO" b="0" i="1" smtClean="0">
                        <a:latin typeface="Cambria Math" panose="02040503050406030204" pitchFamily="18" charset="0"/>
                      </a:rPr>
                      <m:t>=</m:t>
                    </m:r>
                    <m:r>
                      <a:rPr lang="nb-NO" b="0" i="1" smtClean="0">
                        <a:latin typeface="Cambria Math" panose="02040503050406030204" pitchFamily="18" charset="0"/>
                      </a:rPr>
                      <m:t>𝑘</m:t>
                    </m:r>
                    <m:d>
                      <m:dPr>
                        <m:ctrlPr>
                          <a:rPr lang="nb-NO" b="0" i="1" smtClean="0">
                            <a:latin typeface="Cambria Math" panose="02040503050406030204" pitchFamily="18" charset="0"/>
                          </a:rPr>
                        </m:ctrlPr>
                      </m:dPr>
                      <m:e>
                        <m:sSup>
                          <m:sSupPr>
                            <m:ctrlPr>
                              <a:rPr lang="nb-NO" b="1" i="1" smtClean="0">
                                <a:latin typeface="Cambria Math" panose="02040503050406030204" pitchFamily="18" charset="0"/>
                              </a:rPr>
                            </m:ctrlPr>
                          </m:sSupPr>
                          <m:e>
                            <m:r>
                              <a:rPr lang="nb-NO" b="1" i="1" smtClean="0">
                                <a:latin typeface="Cambria Math" panose="02040503050406030204" pitchFamily="18" charset="0"/>
                              </a:rPr>
                              <m:t>𝒍</m:t>
                            </m:r>
                          </m:e>
                          <m:sup>
                            <m:d>
                              <m:dPr>
                                <m:ctrlPr>
                                  <a:rPr lang="nb-NO" b="1" i="1" smtClean="0">
                                    <a:latin typeface="Cambria Math" panose="02040503050406030204" pitchFamily="18" charset="0"/>
                                  </a:rPr>
                                </m:ctrlPr>
                              </m:dPr>
                              <m:e>
                                <m:r>
                                  <a:rPr lang="nb-NO" b="1" i="1" smtClean="0">
                                    <a:latin typeface="Cambria Math" panose="02040503050406030204" pitchFamily="18" charset="0"/>
                                  </a:rPr>
                                  <m:t>𝟏</m:t>
                                </m:r>
                              </m:e>
                            </m:d>
                          </m:sup>
                        </m:sSup>
                        <m:r>
                          <a:rPr lang="nb-NO" b="0" i="1" smtClean="0">
                            <a:latin typeface="Cambria Math" panose="02040503050406030204" pitchFamily="18" charset="0"/>
                          </a:rPr>
                          <m:t>;</m:t>
                        </m:r>
                        <m:r>
                          <a:rPr lang="nb-NO" b="1" i="1" smtClean="0">
                            <a:latin typeface="Cambria Math" panose="02040503050406030204" pitchFamily="18" charset="0"/>
                          </a:rPr>
                          <m:t>𝒙</m:t>
                        </m:r>
                      </m:e>
                    </m:d>
                  </m:oMath>
                </a14:m>
                <a:endParaRPr lang="nb-NO" dirty="0"/>
              </a:p>
              <a:p>
                <a:endParaRPr lang="nb-NO" dirty="0"/>
              </a:p>
              <a:p>
                <a:r>
                  <a:rPr lang="nb-NO" dirty="0" err="1"/>
                  <a:t>Common</a:t>
                </a:r>
                <a:r>
                  <a:rPr lang="nb-NO" dirty="0"/>
                  <a:t> </a:t>
                </a:r>
                <a:r>
                  <a:rPr lang="nb-NO" dirty="0" err="1"/>
                  <a:t>choice</a:t>
                </a:r>
                <a:r>
                  <a:rPr lang="nb-NO" dirty="0"/>
                  <a:t>: </a:t>
                </a:r>
                <a:r>
                  <a:rPr lang="nb-NO" dirty="0" err="1"/>
                  <a:t>Gaussian</a:t>
                </a:r>
                <a:r>
                  <a:rPr lang="nb-NO" dirty="0"/>
                  <a:t> </a:t>
                </a:r>
                <a:r>
                  <a:rPr lang="nb-NO" dirty="0" err="1"/>
                  <a:t>kernel</a:t>
                </a:r>
                <a:endParaRPr lang="nb-NO" dirty="0"/>
              </a:p>
              <a:p>
                <a:endParaRPr lang="nb-NO" dirty="0"/>
              </a:p>
              <a:p>
                <a:pPr lvl="1"/>
                <a14:m>
                  <m:oMath xmlns:m="http://schemas.openxmlformats.org/officeDocument/2006/math">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1</m:t>
                            </m:r>
                          </m:e>
                        </m:d>
                      </m:sup>
                    </m:sSup>
                    <m:r>
                      <a:rPr lang="nb-NO" b="0" i="1" smtClean="0">
                        <a:latin typeface="Cambria Math" panose="02040503050406030204" pitchFamily="18" charset="0"/>
                      </a:rPr>
                      <m:t>=</m:t>
                    </m:r>
                    <m:r>
                      <a:rPr lang="nb-NO" b="0" i="1" smtClean="0">
                        <a:latin typeface="Cambria Math" panose="02040503050406030204" pitchFamily="18" charset="0"/>
                      </a:rPr>
                      <m:t>𝑒𝑥𝑝</m:t>
                    </m:r>
                    <m:d>
                      <m:dPr>
                        <m:ctrlPr>
                          <a:rPr lang="nb-NO" b="0" i="1" smtClean="0">
                            <a:latin typeface="Cambria Math" panose="02040503050406030204" pitchFamily="18" charset="0"/>
                          </a:rPr>
                        </m:ctrlPr>
                      </m:dPr>
                      <m:e>
                        <m:r>
                          <a:rPr lang="nb-NO" b="0" i="1" smtClean="0">
                            <a:latin typeface="Cambria Math" panose="02040503050406030204" pitchFamily="18" charset="0"/>
                          </a:rPr>
                          <m:t>−</m:t>
                        </m:r>
                        <m:f>
                          <m:fPr>
                            <m:ctrlPr>
                              <a:rPr lang="nb-NO" b="0" i="1" smtClean="0">
                                <a:latin typeface="Cambria Math" panose="02040503050406030204" pitchFamily="18" charset="0"/>
                              </a:rPr>
                            </m:ctrlPr>
                          </m:fPr>
                          <m:num>
                            <m:sSup>
                              <m:sSupPr>
                                <m:ctrlPr>
                                  <a:rPr lang="nb-NO" b="0" i="1" smtClean="0">
                                    <a:latin typeface="Cambria Math" panose="02040503050406030204" pitchFamily="18" charset="0"/>
                                  </a:rPr>
                                </m:ctrlPr>
                              </m:sSupPr>
                              <m:e>
                                <m:d>
                                  <m:dPr>
                                    <m:begChr m:val="‖"/>
                                    <m:endChr m:val="‖"/>
                                    <m:ctrlPr>
                                      <a:rPr lang="nb-NO" b="0" i="1" smtClean="0">
                                        <a:latin typeface="Cambria Math" panose="02040503050406030204" pitchFamily="18" charset="0"/>
                                      </a:rPr>
                                    </m:ctrlPr>
                                  </m:dPr>
                                  <m:e>
                                    <m:sSup>
                                      <m:sSupPr>
                                        <m:ctrlPr>
                                          <a:rPr lang="nb-NO" b="1" i="1">
                                            <a:latin typeface="Cambria Math" panose="02040503050406030204" pitchFamily="18" charset="0"/>
                                          </a:rPr>
                                        </m:ctrlPr>
                                      </m:sSupPr>
                                      <m:e>
                                        <m:r>
                                          <a:rPr lang="nb-NO" b="1" i="1">
                                            <a:latin typeface="Cambria Math" panose="02040503050406030204" pitchFamily="18" charset="0"/>
                                          </a:rPr>
                                          <m:t>𝒙</m:t>
                                        </m:r>
                                        <m:r>
                                          <a:rPr lang="nb-NO" b="1" i="1" smtClean="0">
                                            <a:latin typeface="Cambria Math" panose="02040503050406030204" pitchFamily="18" charset="0"/>
                                          </a:rPr>
                                          <m:t>−</m:t>
                                        </m:r>
                                        <m:r>
                                          <a:rPr lang="nb-NO" b="1" i="1">
                                            <a:latin typeface="Cambria Math" panose="02040503050406030204" pitchFamily="18" charset="0"/>
                                          </a:rPr>
                                          <m:t>𝒍</m:t>
                                        </m:r>
                                      </m:e>
                                      <m:sup>
                                        <m:d>
                                          <m:dPr>
                                            <m:ctrlPr>
                                              <a:rPr lang="nb-NO" b="1" i="1">
                                                <a:latin typeface="Cambria Math" panose="02040503050406030204" pitchFamily="18" charset="0"/>
                                              </a:rPr>
                                            </m:ctrlPr>
                                          </m:dPr>
                                          <m:e>
                                            <m:r>
                                              <a:rPr lang="nb-NO" b="1" i="1">
                                                <a:latin typeface="Cambria Math" panose="02040503050406030204" pitchFamily="18" charset="0"/>
                                              </a:rPr>
                                              <m:t>𝟏</m:t>
                                            </m:r>
                                          </m:e>
                                        </m:d>
                                      </m:sup>
                                    </m:sSup>
                                  </m:e>
                                </m:d>
                              </m:e>
                              <m:sup>
                                <m:r>
                                  <a:rPr lang="nb-NO" b="0" i="1" smtClean="0">
                                    <a:latin typeface="Cambria Math" panose="02040503050406030204" pitchFamily="18" charset="0"/>
                                  </a:rPr>
                                  <m:t>2</m:t>
                                </m:r>
                              </m:sup>
                            </m:sSup>
                          </m:num>
                          <m:den>
                            <m:r>
                              <a:rPr lang="nb-NO" b="0" i="1" smtClean="0">
                                <a:latin typeface="Cambria Math" panose="02040503050406030204" pitchFamily="18" charset="0"/>
                              </a:rPr>
                              <m:t>2</m:t>
                            </m:r>
                            <m:sSup>
                              <m:sSupPr>
                                <m:ctrlPr>
                                  <a:rPr lang="nb-NO" b="0" i="1" smtClean="0">
                                    <a:latin typeface="Cambria Math" panose="02040503050406030204" pitchFamily="18" charset="0"/>
                                  </a:rPr>
                                </m:ctrlPr>
                              </m:sSupPr>
                              <m:e>
                                <m:r>
                                  <a:rPr lang="nb-NO" b="0" i="1" smtClean="0">
                                    <a:latin typeface="Cambria Math" panose="02040503050406030204" pitchFamily="18" charset="0"/>
                                    <a:ea typeface="Cambria Math" panose="02040503050406030204" pitchFamily="18" charset="0"/>
                                  </a:rPr>
                                  <m:t>𝜎</m:t>
                                </m:r>
                              </m:e>
                              <m:sup>
                                <m:r>
                                  <a:rPr lang="nb-NO" b="0" i="1" smtClean="0">
                                    <a:latin typeface="Cambria Math" panose="02040503050406030204" pitchFamily="18" charset="0"/>
                                  </a:rPr>
                                  <m:t>2</m:t>
                                </m:r>
                              </m:sup>
                            </m:sSup>
                          </m:den>
                        </m:f>
                      </m:e>
                    </m:d>
                  </m:oMath>
                </a14:m>
                <a:endParaRPr lang="nb-NO" dirty="0"/>
              </a:p>
              <a:p>
                <a:pPr lvl="1"/>
                <a:endParaRPr lang="nb-NO" dirty="0"/>
              </a:p>
              <a:p>
                <a:r>
                  <a:rPr lang="nb-NO" dirty="0"/>
                  <a:t>Properties:</a:t>
                </a:r>
              </a:p>
              <a:p>
                <a:endParaRPr lang="nb-NO" dirty="0"/>
              </a:p>
              <a:p>
                <a:pPr lvl="1"/>
                <a14:m>
                  <m:oMath xmlns:m="http://schemas.openxmlformats.org/officeDocument/2006/math">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1</m:t>
                            </m:r>
                          </m:e>
                        </m:d>
                      </m:sup>
                    </m:sSup>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rPr>
                      <m:t>1 </m:t>
                    </m:r>
                    <m:r>
                      <a:rPr lang="nb-NO" b="0" i="1" smtClean="0">
                        <a:latin typeface="Cambria Math" panose="02040503050406030204" pitchFamily="18" charset="0"/>
                      </a:rPr>
                      <m:t>𝑤h𝑒𝑛</m:t>
                    </m:r>
                    <m:r>
                      <a:rPr lang="nb-NO" b="0" i="1" smtClean="0">
                        <a:latin typeface="Cambria Math" panose="02040503050406030204" pitchFamily="18" charset="0"/>
                      </a:rPr>
                      <m:t>  </m:t>
                    </m:r>
                    <m:sSup>
                      <m:sSupPr>
                        <m:ctrlPr>
                          <a:rPr lang="nb-NO" b="1" i="1">
                            <a:latin typeface="Cambria Math" panose="02040503050406030204" pitchFamily="18" charset="0"/>
                          </a:rPr>
                        </m:ctrlPr>
                      </m:sSupPr>
                      <m:e>
                        <m:r>
                          <a:rPr lang="nb-NO" b="1" i="1">
                            <a:latin typeface="Cambria Math" panose="02040503050406030204" pitchFamily="18" charset="0"/>
                          </a:rPr>
                          <m:t>𝒙</m:t>
                        </m:r>
                        <m:r>
                          <a:rPr lang="nb-NO" b="1" i="1" smtClean="0">
                            <a:latin typeface="Cambria Math" panose="02040503050406030204" pitchFamily="18" charset="0"/>
                            <a:ea typeface="Cambria Math" panose="02040503050406030204" pitchFamily="18" charset="0"/>
                          </a:rPr>
                          <m:t>≈</m:t>
                        </m:r>
                        <m:r>
                          <a:rPr lang="nb-NO" b="1" i="1">
                            <a:latin typeface="Cambria Math" panose="02040503050406030204" pitchFamily="18" charset="0"/>
                          </a:rPr>
                          <m:t>𝒍</m:t>
                        </m:r>
                      </m:e>
                      <m:sup>
                        <m:d>
                          <m:dPr>
                            <m:ctrlPr>
                              <a:rPr lang="nb-NO" b="1" i="1">
                                <a:latin typeface="Cambria Math" panose="02040503050406030204" pitchFamily="18" charset="0"/>
                              </a:rPr>
                            </m:ctrlPr>
                          </m:dPr>
                          <m:e>
                            <m:r>
                              <a:rPr lang="nb-NO" b="1" i="1">
                                <a:latin typeface="Cambria Math" panose="02040503050406030204" pitchFamily="18" charset="0"/>
                              </a:rPr>
                              <m:t>𝟏</m:t>
                            </m:r>
                          </m:e>
                        </m:d>
                      </m:sup>
                    </m:sSup>
                  </m:oMath>
                </a14:m>
                <a:endParaRPr lang="nb-NO" dirty="0"/>
              </a:p>
              <a:p>
                <a:pPr lvl="1"/>
                <a14:m>
                  <m:oMath xmlns:m="http://schemas.openxmlformats.org/officeDocument/2006/math">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1</m:t>
                            </m:r>
                          </m:e>
                        </m:d>
                      </m:sup>
                    </m:sSup>
                    <m:r>
                      <a:rPr lang="nb-NO" b="0" i="1" smtClean="0">
                        <a:latin typeface="Cambria Math" panose="02040503050406030204" pitchFamily="18" charset="0"/>
                        <a:ea typeface="Cambria Math" panose="02040503050406030204" pitchFamily="18" charset="0"/>
                      </a:rPr>
                      <m:t>≈0</m:t>
                    </m:r>
                    <m:r>
                      <a:rPr lang="nb-NO" b="0" i="1" smtClean="0">
                        <a:latin typeface="Cambria Math" panose="02040503050406030204" pitchFamily="18" charset="0"/>
                      </a:rPr>
                      <m:t> </m:t>
                    </m:r>
                    <m:r>
                      <a:rPr lang="nb-NO" b="0" i="1" smtClean="0">
                        <a:latin typeface="Cambria Math" panose="02040503050406030204" pitchFamily="18" charset="0"/>
                      </a:rPr>
                      <m:t>𝑤h𝑒𝑛</m:t>
                    </m:r>
                    <m:r>
                      <a:rPr lang="nb-NO" b="0" i="1" smtClean="0">
                        <a:latin typeface="Cambria Math" panose="02040503050406030204" pitchFamily="18" charset="0"/>
                      </a:rPr>
                      <m:t>  </m:t>
                    </m:r>
                    <m:sSup>
                      <m:sSupPr>
                        <m:ctrlPr>
                          <a:rPr lang="nb-NO" b="1" i="1">
                            <a:latin typeface="Cambria Math" panose="02040503050406030204" pitchFamily="18" charset="0"/>
                          </a:rPr>
                        </m:ctrlPr>
                      </m:sSupPr>
                      <m:e>
                        <m:r>
                          <a:rPr lang="nb-NO" b="1" i="1">
                            <a:latin typeface="Cambria Math" panose="02040503050406030204" pitchFamily="18" charset="0"/>
                          </a:rPr>
                          <m:t>𝒙</m:t>
                        </m:r>
                        <m:r>
                          <a:rPr lang="nb-NO" b="0" i="1" smtClean="0">
                            <a:latin typeface="Cambria Math" panose="02040503050406030204" pitchFamily="18" charset="0"/>
                          </a:rPr>
                          <m:t> </m:t>
                        </m:r>
                        <m:r>
                          <a:rPr lang="nb-NO" b="0" i="1" smtClean="0">
                            <a:latin typeface="Cambria Math" panose="02040503050406030204" pitchFamily="18" charset="0"/>
                          </a:rPr>
                          <m:t>𝑖𝑠</m:t>
                        </m:r>
                        <m:r>
                          <a:rPr lang="nb-NO" b="0" i="1" smtClean="0">
                            <a:latin typeface="Cambria Math" panose="02040503050406030204" pitchFamily="18" charset="0"/>
                          </a:rPr>
                          <m:t> </m:t>
                        </m:r>
                        <m:r>
                          <a:rPr lang="nb-NO" b="0" i="1" smtClean="0">
                            <a:latin typeface="Cambria Math" panose="02040503050406030204" pitchFamily="18" charset="0"/>
                          </a:rPr>
                          <m:t>𝑓𝑎𝑟</m:t>
                        </m:r>
                        <m:r>
                          <a:rPr lang="nb-NO" b="0" i="1" smtClean="0">
                            <a:latin typeface="Cambria Math" panose="02040503050406030204" pitchFamily="18" charset="0"/>
                          </a:rPr>
                          <m:t> </m:t>
                        </m:r>
                        <m:r>
                          <a:rPr lang="nb-NO" b="0" i="1" smtClean="0">
                            <a:latin typeface="Cambria Math" panose="02040503050406030204" pitchFamily="18" charset="0"/>
                          </a:rPr>
                          <m:t>𝑓𝑟𝑜𝑚</m:t>
                        </m:r>
                        <m:r>
                          <a:rPr lang="nb-NO" b="0" i="1" smtClean="0">
                            <a:latin typeface="Cambria Math" panose="02040503050406030204" pitchFamily="18" charset="0"/>
                          </a:rPr>
                          <m:t> </m:t>
                        </m:r>
                        <m:r>
                          <a:rPr lang="nb-NO" b="1" i="1">
                            <a:latin typeface="Cambria Math" panose="02040503050406030204" pitchFamily="18" charset="0"/>
                          </a:rPr>
                          <m:t>𝒍</m:t>
                        </m:r>
                      </m:e>
                      <m:sup>
                        <m:d>
                          <m:dPr>
                            <m:ctrlPr>
                              <a:rPr lang="nb-NO" b="1" i="1">
                                <a:latin typeface="Cambria Math" panose="02040503050406030204" pitchFamily="18" charset="0"/>
                              </a:rPr>
                            </m:ctrlPr>
                          </m:dPr>
                          <m:e>
                            <m:r>
                              <a:rPr lang="nb-NO" b="1" i="1">
                                <a:latin typeface="Cambria Math" panose="02040503050406030204" pitchFamily="18" charset="0"/>
                              </a:rPr>
                              <m:t>𝟏</m:t>
                            </m:r>
                          </m:e>
                        </m:d>
                      </m:sup>
                    </m:sSup>
                  </m:oMath>
                </a14:m>
                <a:endParaRPr lang="nb-NO" dirty="0"/>
              </a:p>
              <a:p>
                <a:pPr lvl="1"/>
                <a:endParaRPr lang="nb-NO" dirty="0"/>
              </a:p>
              <a:p>
                <a:pPr lvl="1"/>
                <a:endParaRPr lang="nb-NO" dirty="0"/>
              </a:p>
            </p:txBody>
          </p:sp>
        </mc:Choice>
        <mc:Fallback xmlns="">
          <p:sp>
            <p:nvSpPr>
              <p:cNvPr id="4" name="Content Placeholder 3">
                <a:extLst>
                  <a:ext uri="{FF2B5EF4-FFF2-40B4-BE49-F238E27FC236}">
                    <a16:creationId xmlns:a16="http://schemas.microsoft.com/office/drawing/2014/main" id="{2A4AD96D-31FB-0C36-1B96-5DEE7BB46C5A}"/>
                  </a:ext>
                </a:extLst>
              </p:cNvPr>
              <p:cNvSpPr>
                <a:spLocks noGrp="1" noRot="1" noChangeAspect="1" noMove="1" noResize="1" noEditPoints="1" noAdjustHandles="1" noChangeArrowheads="1" noChangeShapeType="1" noTextEdit="1"/>
              </p:cNvSpPr>
              <p:nvPr>
                <p:ph sz="half" idx="2"/>
              </p:nvPr>
            </p:nvSpPr>
            <p:spPr>
              <a:blipFill>
                <a:blip r:embed="rId2"/>
                <a:stretch>
                  <a:fillRect l="-1693"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8FD1AF85-7860-F437-54BD-C440F8C11A38}"/>
              </a:ext>
            </a:extLst>
          </p:cNvPr>
          <p:cNvSpPr>
            <a:spLocks noGrp="1"/>
          </p:cNvSpPr>
          <p:nvPr>
            <p:ph type="sldNum" sz="quarter" idx="12"/>
          </p:nvPr>
        </p:nvSpPr>
        <p:spPr/>
        <p:txBody>
          <a:bodyPr/>
          <a:lstStyle/>
          <a:p>
            <a:fld id="{5D1E5300-FC0F-4317-A193-EF6CE9E6F7B5}" type="slidenum">
              <a:rPr lang="en-GB" smtClean="0"/>
              <a:pPr/>
              <a:t>143</a:t>
            </a:fld>
            <a:r>
              <a:rPr lang="en-GB"/>
              <a:t>  |  </a:t>
            </a:r>
            <a:endParaRPr lang="en-GB" noProof="0" dirty="0"/>
          </a:p>
        </p:txBody>
      </p:sp>
      <p:sp>
        <p:nvSpPr>
          <p:cNvPr id="7" name="Cross 6">
            <a:extLst>
              <a:ext uri="{FF2B5EF4-FFF2-40B4-BE49-F238E27FC236}">
                <a16:creationId xmlns:a16="http://schemas.microsoft.com/office/drawing/2014/main" id="{0F8B667D-B597-3C0D-4763-464A14F6B10E}"/>
              </a:ext>
            </a:extLst>
          </p:cNvPr>
          <p:cNvSpPr/>
          <p:nvPr/>
        </p:nvSpPr>
        <p:spPr>
          <a:xfrm rot="2734294">
            <a:off x="2684590" y="33562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 name="Cross 7">
            <a:extLst>
              <a:ext uri="{FF2B5EF4-FFF2-40B4-BE49-F238E27FC236}">
                <a16:creationId xmlns:a16="http://schemas.microsoft.com/office/drawing/2014/main" id="{F835D36D-8A42-A7F0-DD35-F98450D5DA74}"/>
              </a:ext>
            </a:extLst>
          </p:cNvPr>
          <p:cNvSpPr/>
          <p:nvPr/>
        </p:nvSpPr>
        <p:spPr>
          <a:xfrm rot="2734294">
            <a:off x="2914556" y="3779261"/>
            <a:ext cx="223554" cy="223554"/>
          </a:xfrm>
          <a:prstGeom prst="plus">
            <a:avLst>
              <a:gd name="adj" fmla="val 46579"/>
            </a:avLst>
          </a:prstGeom>
          <a:solidFill>
            <a:sysClr val="windowText" lastClr="000000"/>
          </a:solidFill>
          <a:ln w="19050" cap="flat" cmpd="sng" algn="ctr">
            <a:solidFill>
              <a:srgbClr val="00B0F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 name="TextBox 13">
            <a:extLst>
              <a:ext uri="{FF2B5EF4-FFF2-40B4-BE49-F238E27FC236}">
                <a16:creationId xmlns:a16="http://schemas.microsoft.com/office/drawing/2014/main" id="{7F2CD4D1-7DA8-1CED-C152-7D9FB12CE512}"/>
              </a:ext>
            </a:extLst>
          </p:cNvPr>
          <p:cNvSpPr txBox="1"/>
          <p:nvPr/>
        </p:nvSpPr>
        <p:spPr>
          <a:xfrm>
            <a:off x="3220201" y="4478197"/>
            <a:ext cx="362600" cy="369332"/>
          </a:xfrm>
          <a:prstGeom prst="rect">
            <a:avLst/>
          </a:prstGeom>
          <a:noFill/>
          <a:ln w="19050">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1</a:t>
            </a:r>
          </a:p>
        </p:txBody>
      </p:sp>
      <p:sp>
        <p:nvSpPr>
          <p:cNvPr id="10" name="TextBox 14">
            <a:extLst>
              <a:ext uri="{FF2B5EF4-FFF2-40B4-BE49-F238E27FC236}">
                <a16:creationId xmlns:a16="http://schemas.microsoft.com/office/drawing/2014/main" id="{3AF602CF-5400-BFAC-41DA-F8D01F6A40B9}"/>
              </a:ext>
            </a:extLst>
          </p:cNvPr>
          <p:cNvSpPr txBox="1"/>
          <p:nvPr/>
        </p:nvSpPr>
        <p:spPr>
          <a:xfrm>
            <a:off x="1119775" y="3059851"/>
            <a:ext cx="36260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2</a:t>
            </a:r>
          </a:p>
        </p:txBody>
      </p:sp>
      <p:sp>
        <p:nvSpPr>
          <p:cNvPr id="11" name="Cross 10">
            <a:extLst>
              <a:ext uri="{FF2B5EF4-FFF2-40B4-BE49-F238E27FC236}">
                <a16:creationId xmlns:a16="http://schemas.microsoft.com/office/drawing/2014/main" id="{B72F4E25-27CC-A95E-27F2-7D731C09D6E3}"/>
              </a:ext>
            </a:extLst>
          </p:cNvPr>
          <p:cNvSpPr/>
          <p:nvPr/>
        </p:nvSpPr>
        <p:spPr>
          <a:xfrm rot="2734294">
            <a:off x="3570496" y="311213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12" name="Straight Connector 11">
            <a:extLst>
              <a:ext uri="{FF2B5EF4-FFF2-40B4-BE49-F238E27FC236}">
                <a16:creationId xmlns:a16="http://schemas.microsoft.com/office/drawing/2014/main" id="{ECC466B6-CDC5-FE7B-B18F-00F4958EA384}"/>
              </a:ext>
            </a:extLst>
          </p:cNvPr>
          <p:cNvCxnSpPr/>
          <p:nvPr/>
        </p:nvCxnSpPr>
        <p:spPr>
          <a:xfrm flipV="1">
            <a:off x="1482375" y="2190528"/>
            <a:ext cx="0" cy="2472335"/>
          </a:xfrm>
          <a:prstGeom prst="line">
            <a:avLst/>
          </a:prstGeom>
          <a:noFill/>
          <a:ln w="19050" cap="flat" cmpd="sng" algn="ctr">
            <a:solidFill>
              <a:sysClr val="window" lastClr="FFFFFF">
                <a:lumMod val="50000"/>
              </a:sysClr>
            </a:solidFill>
            <a:prstDash val="solid"/>
            <a:tailEnd type="arrow" w="lg" len="med"/>
          </a:ln>
          <a:effectLst/>
        </p:spPr>
      </p:cxnSp>
      <p:cxnSp>
        <p:nvCxnSpPr>
          <p:cNvPr id="13" name="Straight Connector 12">
            <a:extLst>
              <a:ext uri="{FF2B5EF4-FFF2-40B4-BE49-F238E27FC236}">
                <a16:creationId xmlns:a16="http://schemas.microsoft.com/office/drawing/2014/main" id="{302F4CF9-2BEA-5C8D-51BC-45BDD42C2CA8}"/>
              </a:ext>
            </a:extLst>
          </p:cNvPr>
          <p:cNvCxnSpPr/>
          <p:nvPr/>
        </p:nvCxnSpPr>
        <p:spPr>
          <a:xfrm flipV="1">
            <a:off x="1275541" y="4430697"/>
            <a:ext cx="3997134" cy="14350"/>
          </a:xfrm>
          <a:prstGeom prst="line">
            <a:avLst/>
          </a:prstGeom>
          <a:noFill/>
          <a:ln w="19050" cap="flat" cmpd="sng" algn="ctr">
            <a:solidFill>
              <a:sysClr val="window" lastClr="FFFFFF">
                <a:lumMod val="50000"/>
              </a:sysClr>
            </a:solidFill>
            <a:prstDash val="solid"/>
            <a:tailEnd type="arrow" w="lg" len="med"/>
          </a:ln>
          <a:effectLst/>
        </p:spPr>
      </p:cxnSp>
      <p:sp>
        <p:nvSpPr>
          <p:cNvPr id="14" name="TextBox 13">
            <a:extLst>
              <a:ext uri="{FF2B5EF4-FFF2-40B4-BE49-F238E27FC236}">
                <a16:creationId xmlns:a16="http://schemas.microsoft.com/office/drawing/2014/main" id="{C8DA8C36-99B3-06F0-867B-C1C97834474F}"/>
              </a:ext>
            </a:extLst>
          </p:cNvPr>
          <p:cNvSpPr txBox="1"/>
          <p:nvPr/>
        </p:nvSpPr>
        <p:spPr>
          <a:xfrm>
            <a:off x="3774831" y="2825262"/>
            <a:ext cx="417102" cy="369332"/>
          </a:xfrm>
          <a:prstGeom prst="rect">
            <a:avLst/>
          </a:prstGeom>
          <a:noFill/>
        </p:spPr>
        <p:txBody>
          <a:bodyPr wrap="none" rtlCol="0">
            <a:spAutoFit/>
          </a:bodyPr>
          <a:lstStyle/>
          <a:p>
            <a:r>
              <a:rPr lang="nb-NO" b="1" dirty="0"/>
              <a:t>l</a:t>
            </a:r>
            <a:r>
              <a:rPr lang="nb-NO" b="1" baseline="30000" dirty="0"/>
              <a:t>(1)</a:t>
            </a:r>
          </a:p>
        </p:txBody>
      </p:sp>
      <p:sp>
        <p:nvSpPr>
          <p:cNvPr id="15" name="TextBox 14">
            <a:extLst>
              <a:ext uri="{FF2B5EF4-FFF2-40B4-BE49-F238E27FC236}">
                <a16:creationId xmlns:a16="http://schemas.microsoft.com/office/drawing/2014/main" id="{993CF25D-030B-D2BE-E393-B53189810E80}"/>
              </a:ext>
            </a:extLst>
          </p:cNvPr>
          <p:cNvSpPr txBox="1"/>
          <p:nvPr/>
        </p:nvSpPr>
        <p:spPr>
          <a:xfrm>
            <a:off x="2485344" y="3009928"/>
            <a:ext cx="434734" cy="369332"/>
          </a:xfrm>
          <a:prstGeom prst="rect">
            <a:avLst/>
          </a:prstGeom>
          <a:noFill/>
        </p:spPr>
        <p:txBody>
          <a:bodyPr wrap="none" rtlCol="0">
            <a:spAutoFit/>
          </a:bodyPr>
          <a:lstStyle/>
          <a:p>
            <a:r>
              <a:rPr lang="nb-NO" b="1" dirty="0"/>
              <a:t>l</a:t>
            </a:r>
            <a:r>
              <a:rPr lang="nb-NO" b="1" baseline="30000" dirty="0"/>
              <a:t>(2)</a:t>
            </a:r>
          </a:p>
        </p:txBody>
      </p:sp>
      <p:sp>
        <p:nvSpPr>
          <p:cNvPr id="16" name="TextBox 15">
            <a:extLst>
              <a:ext uri="{FF2B5EF4-FFF2-40B4-BE49-F238E27FC236}">
                <a16:creationId xmlns:a16="http://schemas.microsoft.com/office/drawing/2014/main" id="{423DE591-BA9B-DA5E-8C66-F4FCDA347FB7}"/>
              </a:ext>
            </a:extLst>
          </p:cNvPr>
          <p:cNvSpPr txBox="1"/>
          <p:nvPr/>
        </p:nvSpPr>
        <p:spPr>
          <a:xfrm>
            <a:off x="3090610" y="3817207"/>
            <a:ext cx="439544" cy="369332"/>
          </a:xfrm>
          <a:prstGeom prst="rect">
            <a:avLst/>
          </a:prstGeom>
          <a:noFill/>
        </p:spPr>
        <p:txBody>
          <a:bodyPr wrap="none" rtlCol="0">
            <a:spAutoFit/>
          </a:bodyPr>
          <a:lstStyle/>
          <a:p>
            <a:r>
              <a:rPr lang="nb-NO" b="1" dirty="0"/>
              <a:t>l</a:t>
            </a:r>
            <a:r>
              <a:rPr lang="nb-NO" b="1" baseline="30000" dirty="0"/>
              <a:t>(3)</a:t>
            </a:r>
          </a:p>
        </p:txBody>
      </p:sp>
      <p:sp>
        <p:nvSpPr>
          <p:cNvPr id="17" name="TextBox 16">
            <a:extLst>
              <a:ext uri="{FF2B5EF4-FFF2-40B4-BE49-F238E27FC236}">
                <a16:creationId xmlns:a16="http://schemas.microsoft.com/office/drawing/2014/main" id="{0C212FA0-8B94-6368-DCF8-F9E0B01D471D}"/>
              </a:ext>
            </a:extLst>
          </p:cNvPr>
          <p:cNvSpPr txBox="1"/>
          <p:nvPr/>
        </p:nvSpPr>
        <p:spPr>
          <a:xfrm>
            <a:off x="3286151" y="2627843"/>
            <a:ext cx="301686" cy="369332"/>
          </a:xfrm>
          <a:prstGeom prst="rect">
            <a:avLst/>
          </a:prstGeom>
          <a:noFill/>
        </p:spPr>
        <p:txBody>
          <a:bodyPr wrap="none" rtlCol="0">
            <a:spAutoFit/>
          </a:bodyPr>
          <a:lstStyle/>
          <a:p>
            <a:r>
              <a:rPr lang="nb-NO" b="1" dirty="0"/>
              <a:t>x</a:t>
            </a:r>
            <a:endParaRPr lang="nb-NO" b="1" baseline="30000" dirty="0"/>
          </a:p>
        </p:txBody>
      </p:sp>
      <p:sp>
        <p:nvSpPr>
          <p:cNvPr id="18" name="Cross 17">
            <a:extLst>
              <a:ext uri="{FF2B5EF4-FFF2-40B4-BE49-F238E27FC236}">
                <a16:creationId xmlns:a16="http://schemas.microsoft.com/office/drawing/2014/main" id="{5F66971E-5F7E-6609-ED60-D2932D400178}"/>
              </a:ext>
            </a:extLst>
          </p:cNvPr>
          <p:cNvSpPr/>
          <p:nvPr/>
        </p:nvSpPr>
        <p:spPr>
          <a:xfrm rot="2734294">
            <a:off x="3447651" y="2985598"/>
            <a:ext cx="223554" cy="223554"/>
          </a:xfrm>
          <a:prstGeom prst="plus">
            <a:avLst>
              <a:gd name="adj" fmla="val 46579"/>
            </a:avLst>
          </a:prstGeom>
          <a:solidFill>
            <a:sysClr val="windowText" lastClr="000000"/>
          </a:solid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Freeform: Shape 18">
            <a:extLst>
              <a:ext uri="{FF2B5EF4-FFF2-40B4-BE49-F238E27FC236}">
                <a16:creationId xmlns:a16="http://schemas.microsoft.com/office/drawing/2014/main" id="{023347A2-C12A-398B-45E8-A7534C4EFF80}"/>
              </a:ext>
            </a:extLst>
          </p:cNvPr>
          <p:cNvSpPr/>
          <p:nvPr/>
        </p:nvSpPr>
        <p:spPr>
          <a:xfrm>
            <a:off x="2035749" y="2812076"/>
            <a:ext cx="2269455" cy="966064"/>
          </a:xfrm>
          <a:custGeom>
            <a:avLst/>
            <a:gdLst>
              <a:gd name="connsiteX0" fmla="*/ 443682 w 2269455"/>
              <a:gd name="connsiteY0" fmla="*/ 910001 h 966064"/>
              <a:gd name="connsiteX1" fmla="*/ 760205 w 2269455"/>
              <a:gd name="connsiteY1" fmla="*/ 880693 h 966064"/>
              <a:gd name="connsiteX2" fmla="*/ 1141205 w 2269455"/>
              <a:gd name="connsiteY2" fmla="*/ 857247 h 966064"/>
              <a:gd name="connsiteX3" fmla="*/ 1709774 w 2269455"/>
              <a:gd name="connsiteY3" fmla="*/ 951032 h 966064"/>
              <a:gd name="connsiteX4" fmla="*/ 1955959 w 2269455"/>
              <a:gd name="connsiteY4" fmla="*/ 933447 h 966064"/>
              <a:gd name="connsiteX5" fmla="*/ 2249036 w 2269455"/>
              <a:gd name="connsiteY5" fmla="*/ 646232 h 966064"/>
              <a:gd name="connsiteX6" fmla="*/ 2196282 w 2269455"/>
              <a:gd name="connsiteY6" fmla="*/ 218339 h 966064"/>
              <a:gd name="connsiteX7" fmla="*/ 1809420 w 2269455"/>
              <a:gd name="connsiteY7" fmla="*/ 1462 h 966064"/>
              <a:gd name="connsiteX8" fmla="*/ 1158789 w 2269455"/>
              <a:gd name="connsiteY8" fmla="*/ 124555 h 966064"/>
              <a:gd name="connsiteX9" fmla="*/ 461266 w 2269455"/>
              <a:gd name="connsiteY9" fmla="*/ 148001 h 966064"/>
              <a:gd name="connsiteX10" fmla="*/ 9928 w 2269455"/>
              <a:gd name="connsiteY10" fmla="*/ 405909 h 966064"/>
              <a:gd name="connsiteX11" fmla="*/ 174051 w 2269455"/>
              <a:gd name="connsiteY11" fmla="*/ 804493 h 966064"/>
              <a:gd name="connsiteX12" fmla="*/ 443682 w 2269455"/>
              <a:gd name="connsiteY12" fmla="*/ 910001 h 96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69455" h="966064">
                <a:moveTo>
                  <a:pt x="443682" y="910001"/>
                </a:moveTo>
                <a:cubicBezTo>
                  <a:pt x="541374" y="922701"/>
                  <a:pt x="643951" y="889485"/>
                  <a:pt x="760205" y="880693"/>
                </a:cubicBezTo>
                <a:cubicBezTo>
                  <a:pt x="876459" y="871901"/>
                  <a:pt x="982944" y="845524"/>
                  <a:pt x="1141205" y="857247"/>
                </a:cubicBezTo>
                <a:cubicBezTo>
                  <a:pt x="1299466" y="868970"/>
                  <a:pt x="1573982" y="938332"/>
                  <a:pt x="1709774" y="951032"/>
                </a:cubicBezTo>
                <a:cubicBezTo>
                  <a:pt x="1845566" y="963732"/>
                  <a:pt x="1866082" y="984247"/>
                  <a:pt x="1955959" y="933447"/>
                </a:cubicBezTo>
                <a:cubicBezTo>
                  <a:pt x="2045836" y="882647"/>
                  <a:pt x="2208982" y="765417"/>
                  <a:pt x="2249036" y="646232"/>
                </a:cubicBezTo>
                <a:cubicBezTo>
                  <a:pt x="2289090" y="527047"/>
                  <a:pt x="2269551" y="325801"/>
                  <a:pt x="2196282" y="218339"/>
                </a:cubicBezTo>
                <a:cubicBezTo>
                  <a:pt x="2123013" y="110877"/>
                  <a:pt x="1982335" y="17093"/>
                  <a:pt x="1809420" y="1462"/>
                </a:cubicBezTo>
                <a:cubicBezTo>
                  <a:pt x="1636505" y="-14169"/>
                  <a:pt x="1383481" y="100132"/>
                  <a:pt x="1158789" y="124555"/>
                </a:cubicBezTo>
                <a:cubicBezTo>
                  <a:pt x="934097" y="148978"/>
                  <a:pt x="652743" y="101109"/>
                  <a:pt x="461266" y="148001"/>
                </a:cubicBezTo>
                <a:cubicBezTo>
                  <a:pt x="269789" y="194893"/>
                  <a:pt x="57797" y="296494"/>
                  <a:pt x="9928" y="405909"/>
                </a:cubicBezTo>
                <a:cubicBezTo>
                  <a:pt x="-37941" y="515324"/>
                  <a:pt x="98828" y="722432"/>
                  <a:pt x="174051" y="804493"/>
                </a:cubicBezTo>
                <a:cubicBezTo>
                  <a:pt x="249274" y="886554"/>
                  <a:pt x="345990" y="897301"/>
                  <a:pt x="443682" y="910001"/>
                </a:cubicBez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Tree>
    <p:extLst>
      <p:ext uri="{BB962C8B-B14F-4D97-AF65-F5344CB8AC3E}">
        <p14:creationId xmlns:p14="http://schemas.microsoft.com/office/powerpoint/2010/main" val="38040111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D5D1-587C-E4C5-E31E-0E9F44E36FD8}"/>
              </a:ext>
            </a:extLst>
          </p:cNvPr>
          <p:cNvSpPr>
            <a:spLocks noGrp="1"/>
          </p:cNvSpPr>
          <p:nvPr>
            <p:ph type="title"/>
          </p:nvPr>
        </p:nvSpPr>
        <p:spPr/>
        <p:txBody>
          <a:bodyPr/>
          <a:lstStyle/>
          <a:p>
            <a:r>
              <a:rPr lang="nb-NO" dirty="0" err="1"/>
              <a:t>Kernel</a:t>
            </a:r>
            <a:r>
              <a:rPr lang="nb-NO" dirty="0"/>
              <a:t> </a:t>
            </a:r>
            <a:r>
              <a:rPr lang="nb-NO" dirty="0" err="1"/>
              <a:t>intuition</a:t>
            </a:r>
            <a:r>
              <a:rPr lang="nb-NO" dirty="0"/>
              <a:t>: </a:t>
            </a:r>
            <a:r>
              <a:rPr lang="nb-NO" dirty="0" err="1"/>
              <a:t>example</a:t>
            </a:r>
            <a:endParaRPr lang="nb-NO" dirty="0"/>
          </a:p>
        </p:txBody>
      </p:sp>
      <p:sp>
        <p:nvSpPr>
          <p:cNvPr id="5" name="Slide Number Placeholder 4">
            <a:extLst>
              <a:ext uri="{FF2B5EF4-FFF2-40B4-BE49-F238E27FC236}">
                <a16:creationId xmlns:a16="http://schemas.microsoft.com/office/drawing/2014/main" id="{14F968D8-0C27-6FA0-6B5C-4DB452CE2712}"/>
              </a:ext>
            </a:extLst>
          </p:cNvPr>
          <p:cNvSpPr>
            <a:spLocks noGrp="1"/>
          </p:cNvSpPr>
          <p:nvPr>
            <p:ph type="sldNum" sz="quarter" idx="12"/>
          </p:nvPr>
        </p:nvSpPr>
        <p:spPr/>
        <p:txBody>
          <a:bodyPr/>
          <a:lstStyle/>
          <a:p>
            <a:fld id="{5D1E5300-FC0F-4317-A193-EF6CE9E6F7B5}" type="slidenum">
              <a:rPr lang="en-GB" smtClean="0"/>
              <a:pPr/>
              <a:t>144</a:t>
            </a:fld>
            <a:r>
              <a:rPr lang="en-GB"/>
              <a:t>  |  </a:t>
            </a:r>
            <a:endParaRPr lang="en-GB" noProof="0" dirty="0"/>
          </a:p>
        </p:txBody>
      </p:sp>
      <p:pic>
        <p:nvPicPr>
          <p:cNvPr id="6" name="Picture 5">
            <a:extLst>
              <a:ext uri="{FF2B5EF4-FFF2-40B4-BE49-F238E27FC236}">
                <a16:creationId xmlns:a16="http://schemas.microsoft.com/office/drawing/2014/main" id="{2403FDD6-DC5D-BCA8-E78E-1596047274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8517" y="2341190"/>
            <a:ext cx="843534" cy="251460"/>
          </a:xfrm>
          <a:prstGeom prst="rect">
            <a:avLst/>
          </a:prstGeom>
        </p:spPr>
      </p:pic>
      <p:pic>
        <p:nvPicPr>
          <p:cNvPr id="7" name="Picture 6">
            <a:extLst>
              <a:ext uri="{FF2B5EF4-FFF2-40B4-BE49-F238E27FC236}">
                <a16:creationId xmlns:a16="http://schemas.microsoft.com/office/drawing/2014/main" id="{5E40D799-A664-642F-CBF9-A3A6E90CBF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9581" y="2341190"/>
            <a:ext cx="1088136" cy="253746"/>
          </a:xfrm>
          <a:prstGeom prst="rect">
            <a:avLst/>
          </a:prstGeom>
        </p:spPr>
      </p:pic>
      <p:pic>
        <p:nvPicPr>
          <p:cNvPr id="8" name="Picture 7">
            <a:extLst>
              <a:ext uri="{FF2B5EF4-FFF2-40B4-BE49-F238E27FC236}">
                <a16:creationId xmlns:a16="http://schemas.microsoft.com/office/drawing/2014/main" id="{39D17DC8-1C1C-57A5-017D-1BD32061FD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8851" y="2341190"/>
            <a:ext cx="854964" cy="253746"/>
          </a:xfrm>
          <a:prstGeom prst="rect">
            <a:avLst/>
          </a:prstGeom>
        </p:spPr>
      </p:pic>
      <p:pic>
        <p:nvPicPr>
          <p:cNvPr id="9" name="Picture 8">
            <a:extLst>
              <a:ext uri="{FF2B5EF4-FFF2-40B4-BE49-F238E27FC236}">
                <a16:creationId xmlns:a16="http://schemas.microsoft.com/office/drawing/2014/main" id="{B72A105A-F7CF-B4EB-7518-1BA02BBC8D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6863" y="2648207"/>
            <a:ext cx="2133388" cy="1600200"/>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0" name="Picture 9">
            <a:extLst>
              <a:ext uri="{FF2B5EF4-FFF2-40B4-BE49-F238E27FC236}">
                <a16:creationId xmlns:a16="http://schemas.microsoft.com/office/drawing/2014/main" id="{7CC7DAB9-7736-2317-0AD3-E5D668AF2F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4626" y="4291551"/>
            <a:ext cx="1757861" cy="1608599"/>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1" name="Picture 10">
            <a:extLst>
              <a:ext uri="{FF2B5EF4-FFF2-40B4-BE49-F238E27FC236}">
                <a16:creationId xmlns:a16="http://schemas.microsoft.com/office/drawing/2014/main" id="{552FECEA-8FA5-C59F-8670-37BED823EE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7811749" y="2671215"/>
            <a:ext cx="2133388" cy="160004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2" name="Picture 11">
            <a:extLst>
              <a:ext uri="{FF2B5EF4-FFF2-40B4-BE49-F238E27FC236}">
                <a16:creationId xmlns:a16="http://schemas.microsoft.com/office/drawing/2014/main" id="{AB1642DA-A5E3-EF53-184C-4D91AACEA6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8163532" y="4289970"/>
            <a:ext cx="1754886" cy="1608438"/>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3" name="Picture 12">
            <a:extLst>
              <a:ext uri="{FF2B5EF4-FFF2-40B4-BE49-F238E27FC236}">
                <a16:creationId xmlns:a16="http://schemas.microsoft.com/office/drawing/2014/main" id="{C983C3E2-8B60-76AF-F72D-D0399386DD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5104257" y="2691510"/>
            <a:ext cx="2133388" cy="160004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4" name="Picture 13">
            <a:extLst>
              <a:ext uri="{FF2B5EF4-FFF2-40B4-BE49-F238E27FC236}">
                <a16:creationId xmlns:a16="http://schemas.microsoft.com/office/drawing/2014/main" id="{8EA0AF2A-DB95-8091-95EB-ED5A755AC0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94651" y="4271256"/>
            <a:ext cx="1752600" cy="1608438"/>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15" name="Picture 14">
            <a:extLst>
              <a:ext uri="{FF2B5EF4-FFF2-40B4-BE49-F238E27FC236}">
                <a16:creationId xmlns:a16="http://schemas.microsoft.com/office/drawing/2014/main" id="{3AD213C0-C1A8-EB49-2068-3F6747795B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13556" y="1489447"/>
            <a:ext cx="4572000" cy="71788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B85CDC8-FE22-F9AE-8F29-7EE7FDE7A7FC}"/>
                  </a:ext>
                </a:extLst>
              </p:cNvPr>
              <p:cNvSpPr txBox="1"/>
              <p:nvPr/>
            </p:nvSpPr>
            <p:spPr>
              <a:xfrm>
                <a:off x="4893130" y="1525465"/>
                <a:ext cx="556846" cy="486672"/>
              </a:xfrm>
              <a:prstGeom prst="rect">
                <a:avLst/>
              </a:prstGeom>
              <a:solidFill>
                <a:schemeClr val="bg1"/>
              </a:solidFill>
            </p:spPr>
            <p:txBody>
              <a:bodyPr wrap="square">
                <a:spAutoFit/>
              </a:bodyPr>
              <a:lstStyle/>
              <a:p>
                <a14:m>
                  <m:oMath xmlns:m="http://schemas.openxmlformats.org/officeDocument/2006/math">
                    <m:sSup>
                      <m:sSupPr>
                        <m:ctrlPr>
                          <a:rPr lang="nb-NO" sz="2400" i="1" smtClean="0">
                            <a:latin typeface="Cambria Math" panose="02040503050406030204" pitchFamily="18" charset="0"/>
                            <a:ea typeface="Cambria Math" panose="02040503050406030204" pitchFamily="18" charset="0"/>
                          </a:rPr>
                        </m:ctrlPr>
                      </m:sSupPr>
                      <m:e>
                        <m:r>
                          <a:rPr lang="nb-NO" sz="2400" b="0" i="1" smtClean="0">
                            <a:latin typeface="Cambria Math" panose="02040503050406030204" pitchFamily="18" charset="0"/>
                            <a:ea typeface="Cambria Math" panose="02040503050406030204" pitchFamily="18" charset="0"/>
                          </a:rPr>
                          <m:t>𝑓</m:t>
                        </m:r>
                      </m:e>
                      <m:sup>
                        <m:d>
                          <m:dPr>
                            <m:ctrlPr>
                              <a:rPr lang="nb-NO" sz="2400" i="1" smtClean="0">
                                <a:latin typeface="Cambria Math" panose="02040503050406030204" pitchFamily="18" charset="0"/>
                                <a:ea typeface="Cambria Math" panose="02040503050406030204" pitchFamily="18" charset="0"/>
                              </a:rPr>
                            </m:ctrlPr>
                          </m:dPr>
                          <m:e>
                            <m:r>
                              <a:rPr lang="nb-NO" sz="2400" b="0" i="1" smtClean="0">
                                <a:latin typeface="Cambria Math" panose="02040503050406030204" pitchFamily="18" charset="0"/>
                                <a:ea typeface="Cambria Math" panose="02040503050406030204" pitchFamily="18" charset="0"/>
                              </a:rPr>
                              <m:t>1</m:t>
                            </m:r>
                          </m:e>
                        </m:d>
                      </m:sup>
                    </m:sSup>
                  </m:oMath>
                </a14:m>
                <a:r>
                  <a:rPr lang="nb-NO" sz="2400" dirty="0"/>
                  <a:t> </a:t>
                </a:r>
              </a:p>
            </p:txBody>
          </p:sp>
        </mc:Choice>
        <mc:Fallback xmlns="">
          <p:sp>
            <p:nvSpPr>
              <p:cNvPr id="17" name="TextBox 16">
                <a:extLst>
                  <a:ext uri="{FF2B5EF4-FFF2-40B4-BE49-F238E27FC236}">
                    <a16:creationId xmlns:a16="http://schemas.microsoft.com/office/drawing/2014/main" id="{DB85CDC8-FE22-F9AE-8F29-7EE7FDE7A7FC}"/>
                  </a:ext>
                </a:extLst>
              </p:cNvPr>
              <p:cNvSpPr txBox="1">
                <a:spLocks noRot="1" noChangeAspect="1" noMove="1" noResize="1" noEditPoints="1" noAdjustHandles="1" noChangeArrowheads="1" noChangeShapeType="1" noTextEdit="1"/>
              </p:cNvSpPr>
              <p:nvPr/>
            </p:nvSpPr>
            <p:spPr>
              <a:xfrm>
                <a:off x="4893130" y="1525465"/>
                <a:ext cx="556846" cy="486672"/>
              </a:xfrm>
              <a:prstGeom prst="rect">
                <a:avLst/>
              </a:prstGeom>
              <a:blipFill>
                <a:blip r:embed="rId12"/>
                <a:stretch>
                  <a:fillRect r="-3297"/>
                </a:stretch>
              </a:blipFill>
            </p:spPr>
            <p:txBody>
              <a:bodyPr/>
              <a:lstStyle/>
              <a:p>
                <a:r>
                  <a:rPr lang="nb-NO">
                    <a:noFill/>
                  </a:rPr>
                  <a:t> </a:t>
                </a:r>
              </a:p>
            </p:txBody>
          </p:sp>
        </mc:Fallback>
      </mc:AlternateContent>
    </p:spTree>
    <p:extLst>
      <p:ext uri="{BB962C8B-B14F-4D97-AF65-F5344CB8AC3E}">
        <p14:creationId xmlns:p14="http://schemas.microsoft.com/office/powerpoint/2010/main" val="10564147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4B4F-AA5F-88AF-3031-8A4DA9E37D30}"/>
              </a:ext>
            </a:extLst>
          </p:cNvPr>
          <p:cNvSpPr>
            <a:spLocks noGrp="1"/>
          </p:cNvSpPr>
          <p:nvPr>
            <p:ph type="title"/>
          </p:nvPr>
        </p:nvSpPr>
        <p:spPr/>
        <p:txBody>
          <a:bodyPr/>
          <a:lstStyle/>
          <a:p>
            <a:r>
              <a:rPr lang="nb-NO" dirty="0" err="1"/>
              <a:t>Kernel</a:t>
            </a:r>
            <a:r>
              <a:rPr lang="nb-NO" dirty="0"/>
              <a:t> </a:t>
            </a:r>
            <a:r>
              <a:rPr lang="nb-NO" dirty="0" err="1"/>
              <a:t>intuition</a:t>
            </a:r>
            <a:endParaRPr lang="nb-NO"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93592C4-887F-C2D2-8DB3-310F6CAD106D}"/>
                  </a:ext>
                </a:extLst>
              </p:cNvPr>
              <p:cNvSpPr>
                <a:spLocks noGrp="1"/>
              </p:cNvSpPr>
              <p:nvPr>
                <p:ph sz="half" idx="2"/>
              </p:nvPr>
            </p:nvSpPr>
            <p:spPr/>
            <p:txBody>
              <a:bodyPr/>
              <a:lstStyle/>
              <a:p>
                <a:r>
                  <a:rPr lang="nb-NO" dirty="0"/>
                  <a:t>Classifier </a:t>
                </a:r>
                <a:r>
                  <a:rPr lang="nb-NO" dirty="0" err="1"/>
                  <a:t>decision</a:t>
                </a:r>
                <a:r>
                  <a:rPr lang="nb-NO" dirty="0"/>
                  <a:t> </a:t>
                </a:r>
                <a:r>
                  <a:rPr lang="nb-NO" dirty="0" err="1"/>
                  <a:t>boundary</a:t>
                </a:r>
                <a:r>
                  <a:rPr lang="nb-NO" dirty="0"/>
                  <a:t>:</a:t>
                </a:r>
              </a:p>
              <a:p>
                <a:endParaRPr lang="nb-NO" dirty="0"/>
              </a:p>
              <a:p>
                <a:pPr lvl="1"/>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=1 </m:t>
                    </m:r>
                    <m:r>
                      <a:rPr lang="nb-NO" b="0" i="1" smtClean="0">
                        <a:latin typeface="Cambria Math" panose="02040503050406030204" pitchFamily="18" charset="0"/>
                      </a:rPr>
                      <m:t>𝑖𝑓</m:t>
                    </m:r>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1</m:t>
                        </m:r>
                      </m:sub>
                    </m:sSub>
                    <m:sSup>
                      <m:sSupPr>
                        <m:ctrlPr>
                          <a:rPr lang="nb-NO" i="1" smtClean="0">
                            <a:latin typeface="Cambria Math" panose="02040503050406030204" pitchFamily="18" charset="0"/>
                            <a:ea typeface="Cambria Math" panose="02040503050406030204" pitchFamily="18" charset="0"/>
                          </a:rPr>
                        </m:ctrlPr>
                      </m:sSupPr>
                      <m:e>
                        <m:r>
                          <a:rPr lang="nb-NO" b="0" i="1" smtClean="0">
                            <a:latin typeface="Cambria Math" panose="02040503050406030204" pitchFamily="18" charset="0"/>
                            <a:ea typeface="Cambria Math" panose="02040503050406030204" pitchFamily="18" charset="0"/>
                          </a:rPr>
                          <m:t>𝑓</m:t>
                        </m:r>
                      </m:e>
                      <m:sup>
                        <m:d>
                          <m:dPr>
                            <m:ctrlPr>
                              <a:rPr lang="nb-NO" i="1" smtClean="0">
                                <a:latin typeface="Cambria Math" panose="02040503050406030204" pitchFamily="18" charset="0"/>
                                <a:ea typeface="Cambria Math" panose="02040503050406030204" pitchFamily="18" charset="0"/>
                              </a:rPr>
                            </m:ctrlPr>
                          </m:dPr>
                          <m:e>
                            <m:r>
                              <a:rPr lang="nb-NO" b="0" i="1" smtClean="0">
                                <a:latin typeface="Cambria Math" panose="02040503050406030204" pitchFamily="18" charset="0"/>
                                <a:ea typeface="Cambria Math" panose="02040503050406030204" pitchFamily="18" charset="0"/>
                              </a:rPr>
                              <m:t>1</m:t>
                            </m:r>
                          </m:e>
                        </m:d>
                      </m:sup>
                    </m:sSup>
                  </m:oMath>
                </a14:m>
                <a:r>
                  <a:rPr lang="nb-NO" dirty="0"/>
                  <a:t> </a:t>
                </a:r>
                <a14:m>
                  <m:oMath xmlns:m="http://schemas.openxmlformats.org/officeDocument/2006/math">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2</m:t>
                        </m:r>
                      </m:sub>
                    </m:sSub>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b="0" i="1" smtClean="0">
                                <a:latin typeface="Cambria Math" panose="02040503050406030204" pitchFamily="18" charset="0"/>
                                <a:ea typeface="Cambria Math" panose="02040503050406030204" pitchFamily="18" charset="0"/>
                              </a:rPr>
                              <m:t>2</m:t>
                            </m:r>
                          </m:e>
                        </m:d>
                      </m:sup>
                    </m:sSup>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3</m:t>
                        </m:r>
                      </m:sub>
                    </m:sSub>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b="0" i="1" smtClean="0">
                                <a:latin typeface="Cambria Math" panose="02040503050406030204" pitchFamily="18" charset="0"/>
                                <a:ea typeface="Cambria Math" panose="02040503050406030204" pitchFamily="18" charset="0"/>
                              </a:rPr>
                              <m:t>3</m:t>
                            </m:r>
                          </m:e>
                        </m:d>
                      </m:sup>
                    </m:sSup>
                    <m:r>
                      <a:rPr lang="nb-NO"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0</m:t>
                    </m:r>
                  </m:oMath>
                </a14:m>
                <a:endParaRPr lang="nb-NO" b="0" dirty="0">
                  <a:ea typeface="Cambria Math" panose="02040503050406030204" pitchFamily="18" charset="0"/>
                </a:endParaRPr>
              </a:p>
              <a:p>
                <a:pPr lvl="1"/>
                <a14:m>
                  <m:oMath xmlns:m="http://schemas.openxmlformats.org/officeDocument/2006/math">
                    <m:r>
                      <a:rPr lang="nb-NO" b="0" i="1" smtClean="0">
                        <a:latin typeface="Cambria Math" panose="02040503050406030204" pitchFamily="18" charset="0"/>
                      </a:rPr>
                      <m:t>𝑦</m:t>
                    </m:r>
                    <m:r>
                      <a:rPr lang="nb-NO" b="0" i="1" smtClean="0">
                        <a:latin typeface="Cambria Math" panose="02040503050406030204" pitchFamily="18" charset="0"/>
                      </a:rPr>
                      <m:t>=0 </m:t>
                    </m:r>
                    <m:r>
                      <a:rPr lang="nb-NO" b="0" i="1" smtClean="0">
                        <a:latin typeface="Cambria Math" panose="02040503050406030204" pitchFamily="18" charset="0"/>
                      </a:rPr>
                      <m:t>𝑖𝑓</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rPr>
                          <m:t>0</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1</m:t>
                        </m:r>
                      </m:sub>
                    </m:sSub>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1</m:t>
                            </m:r>
                          </m:e>
                        </m:d>
                      </m:sup>
                    </m:sSup>
                    <m:r>
                      <m:rPr>
                        <m:nor/>
                      </m:rPr>
                      <a:rPr lang="nb-NO" dirty="0"/>
                      <m:t> </m:t>
                    </m:r>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2</m:t>
                        </m:r>
                      </m:sub>
                    </m:sSub>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2</m:t>
                            </m:r>
                          </m:e>
                        </m:d>
                      </m:sup>
                    </m:sSup>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3</m:t>
                        </m:r>
                      </m:sub>
                    </m:sSub>
                    <m:sSup>
                      <m:sSupPr>
                        <m:ctrlPr>
                          <a:rPr lang="nb-NO" i="1">
                            <a:latin typeface="Cambria Math" panose="02040503050406030204" pitchFamily="18" charset="0"/>
                            <a:ea typeface="Cambria Math" panose="02040503050406030204" pitchFamily="18" charset="0"/>
                          </a:rPr>
                        </m:ctrlPr>
                      </m:sSupPr>
                      <m:e>
                        <m:r>
                          <a:rPr lang="nb-NO" i="1">
                            <a:latin typeface="Cambria Math" panose="02040503050406030204" pitchFamily="18" charset="0"/>
                            <a:ea typeface="Cambria Math" panose="02040503050406030204" pitchFamily="18" charset="0"/>
                          </a:rPr>
                          <m:t>𝑓</m:t>
                        </m:r>
                      </m:e>
                      <m:sup>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3</m:t>
                            </m:r>
                          </m:e>
                        </m:d>
                      </m:sup>
                    </m:sSup>
                    <m:r>
                      <a:rPr lang="nb-NO"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0</m:t>
                    </m:r>
                  </m:oMath>
                </a14:m>
                <a:endParaRPr lang="nb-NO" b="0" dirty="0">
                  <a:ea typeface="Cambria Math" panose="02040503050406030204" pitchFamily="18" charset="0"/>
                </a:endParaRPr>
              </a:p>
              <a:p>
                <a:pPr lvl="1"/>
                <a:endParaRPr lang="nb-NO" dirty="0">
                  <a:ea typeface="Cambria Math" panose="02040503050406030204" pitchFamily="18" charset="0"/>
                </a:endParaRPr>
              </a:p>
              <a:p>
                <a:r>
                  <a:rPr lang="nb-NO" b="0" dirty="0" err="1">
                    <a:ea typeface="Cambria Math" panose="02040503050406030204" pitchFamily="18" charset="0"/>
                  </a:rPr>
                  <a:t>Examples</a:t>
                </a:r>
                <a:r>
                  <a:rPr lang="nb-NO" b="0" dirty="0">
                    <a:ea typeface="Cambria Math" panose="02040503050406030204" pitchFamily="18" charset="0"/>
                  </a:rPr>
                  <a:t>:</a:t>
                </a:r>
              </a:p>
              <a:p>
                <a:endParaRPr lang="nb-NO" dirty="0">
                  <a:ea typeface="Cambria Math" panose="02040503050406030204" pitchFamily="18" charset="0"/>
                </a:endParaRPr>
              </a:p>
              <a:p>
                <a:pPr lvl="1"/>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rPr>
                          <m:t>0</m:t>
                        </m:r>
                      </m:sub>
                    </m:sSub>
                    <m:r>
                      <a:rPr lang="nb-NO" b="0" i="1" smtClean="0">
                        <a:latin typeface="Cambria Math" panose="02040503050406030204" pitchFamily="18" charset="0"/>
                      </a:rPr>
                      <m:t>=−0.5 ; </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1</m:t>
                        </m:r>
                      </m:sub>
                    </m:sSub>
                    <m:r>
                      <a:rPr lang="nb-NO" b="0" i="1" smtClean="0">
                        <a:latin typeface="Cambria Math" panose="02040503050406030204" pitchFamily="18" charset="0"/>
                        <a:ea typeface="Cambria Math" panose="02040503050406030204" pitchFamily="18" charset="0"/>
                      </a:rPr>
                      <m:t>=1</m:t>
                    </m:r>
                  </m:oMath>
                </a14:m>
                <a:r>
                  <a:rPr lang="nb-NO" dirty="0"/>
                  <a:t> ;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2</m:t>
                        </m:r>
                      </m:sub>
                    </m:sSub>
                    <m:r>
                      <a:rPr lang="nb-NO" b="0" i="1" smtClean="0">
                        <a:latin typeface="Cambria Math" panose="02040503050406030204" pitchFamily="18" charset="0"/>
                        <a:ea typeface="Cambria Math" panose="02040503050406030204" pitchFamily="18" charset="0"/>
                      </a:rPr>
                      <m:t>=1</m:t>
                    </m:r>
                  </m:oMath>
                </a14:m>
                <a:r>
                  <a:rPr lang="nb-NO" dirty="0"/>
                  <a:t> ;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3</m:t>
                        </m:r>
                      </m:sub>
                    </m:sSub>
                    <m:r>
                      <a:rPr lang="nb-NO" i="1">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−1</m:t>
                    </m:r>
                  </m:oMath>
                </a14:m>
                <a:endParaRPr lang="nb-NO" b="0" dirty="0">
                  <a:ea typeface="Cambria Math" panose="02040503050406030204" pitchFamily="18" charset="0"/>
                </a:endParaRPr>
              </a:p>
              <a:p>
                <a:pPr lvl="1"/>
                <a:endParaRPr lang="nb-NO" b="0" dirty="0">
                  <a:ea typeface="Cambria Math" panose="02040503050406030204" pitchFamily="18" charset="0"/>
                </a:endParaRPr>
              </a:p>
              <a:p>
                <a:endParaRPr lang="nb-NO" dirty="0">
                  <a:ea typeface="Cambria Math" panose="02040503050406030204" pitchFamily="18" charset="0"/>
                </a:endParaRPr>
              </a:p>
              <a:p>
                <a:pPr lvl="1"/>
                <a14:m>
                  <m:oMath xmlns:m="http://schemas.openxmlformats.org/officeDocument/2006/math">
                    <m:r>
                      <a:rPr lang="nb-NO" b="0" i="1" smtClean="0">
                        <a:latin typeface="Cambria Math" panose="02040503050406030204" pitchFamily="18" charset="0"/>
                      </a:rPr>
                      <m:t>𝑎𝑡</m:t>
                    </m:r>
                    <m:r>
                      <a:rPr lang="nb-NO" b="0" i="1" smtClean="0">
                        <a:latin typeface="Cambria Math" panose="02040503050406030204" pitchFamily="18" charset="0"/>
                      </a:rPr>
                      <m:t> </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𝑥</m:t>
                        </m:r>
                      </m:e>
                      <m:sup>
                        <m:d>
                          <m:dPr>
                            <m:ctrlPr>
                              <a:rPr lang="nb-NO" b="0" i="1" smtClean="0">
                                <a:latin typeface="Cambria Math" panose="02040503050406030204" pitchFamily="18" charset="0"/>
                              </a:rPr>
                            </m:ctrlPr>
                          </m:dPr>
                          <m:e>
                            <m:r>
                              <a:rPr lang="nb-NO" b="0" i="1" smtClean="0">
                                <a:latin typeface="Cambria Math" panose="02040503050406030204" pitchFamily="18" charset="0"/>
                              </a:rPr>
                              <m:t>1</m:t>
                            </m:r>
                          </m:e>
                        </m:d>
                      </m:sup>
                    </m:sSup>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i="1">
                            <a:latin typeface="Cambria Math" panose="02040503050406030204" pitchFamily="18" charset="0"/>
                            <a:ea typeface="Cambria Math" panose="02040503050406030204" pitchFamily="18" charset="0"/>
                          </a:rPr>
                          <m:t>1</m:t>
                        </m:r>
                      </m:sub>
                    </m:sSub>
                  </m:oMath>
                </a14:m>
                <a:r>
                  <a:rPr lang="nb-NO" dirty="0"/>
                  <a:t> </a:t>
                </a:r>
                <a14:m>
                  <m:oMath xmlns:m="http://schemas.openxmlformats.org/officeDocument/2006/math">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2</m:t>
                        </m:r>
                      </m:sub>
                    </m:sSub>
                    <m:r>
                      <a:rPr lang="nb-NO" b="0" i="1" smtClean="0">
                        <a:latin typeface="Cambria Math" panose="02040503050406030204" pitchFamily="18" charset="0"/>
                        <a:ea typeface="Cambria Math" panose="02040503050406030204" pitchFamily="18" charset="0"/>
                      </a:rPr>
                      <m:t>=1.5</m:t>
                    </m:r>
                  </m:oMath>
                </a14:m>
                <a:r>
                  <a:rPr lang="nb-NO" dirty="0"/>
                  <a:t> </a:t>
                </a:r>
                <a14:m>
                  <m:oMath xmlns:m="http://schemas.openxmlformats.org/officeDocument/2006/math">
                    <m:r>
                      <a:rPr lang="nb-NO"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0  ⇒  1</m:t>
                    </m:r>
                  </m:oMath>
                </a14:m>
                <a:endParaRPr lang="nb-NO" b="0" dirty="0">
                  <a:ea typeface="Cambria Math" panose="02040503050406030204" pitchFamily="18" charset="0"/>
                </a:endParaRPr>
              </a:p>
              <a:p>
                <a:pPr lvl="1"/>
                <a14:m>
                  <m:oMath xmlns:m="http://schemas.openxmlformats.org/officeDocument/2006/math">
                    <m:r>
                      <a:rPr lang="nb-NO" b="0" i="1" smtClean="0">
                        <a:latin typeface="Cambria Math" panose="02040503050406030204" pitchFamily="18" charset="0"/>
                      </a:rPr>
                      <m:t>𝑎𝑡</m:t>
                    </m:r>
                    <m:r>
                      <a:rPr lang="nb-NO" b="0" i="1" smtClean="0">
                        <a:latin typeface="Cambria Math" panose="02040503050406030204" pitchFamily="18" charset="0"/>
                      </a:rPr>
                      <m:t> </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𝑥</m:t>
                        </m:r>
                      </m:e>
                      <m:sup>
                        <m:d>
                          <m:dPr>
                            <m:ctrlPr>
                              <a:rPr lang="nb-NO" b="0" i="1" smtClean="0">
                                <a:latin typeface="Cambria Math" panose="02040503050406030204" pitchFamily="18" charset="0"/>
                              </a:rPr>
                            </m:ctrlPr>
                          </m:dPr>
                          <m:e>
                            <m:r>
                              <a:rPr lang="nb-NO" b="0" i="1" smtClean="0">
                                <a:latin typeface="Cambria Math" panose="02040503050406030204" pitchFamily="18" charset="0"/>
                              </a:rPr>
                              <m:t>2</m:t>
                            </m:r>
                          </m:e>
                        </m:d>
                      </m:sup>
                    </m:sSup>
                    <m:r>
                      <a:rPr lang="nb-NO" b="0" i="1" smtClean="0">
                        <a:latin typeface="Cambria Math" panose="02040503050406030204" pitchFamily="18" charset="0"/>
                      </a:rPr>
                      <m:t>: </m:t>
                    </m:r>
                    <m:sSub>
                      <m:sSubPr>
                        <m:ctrlPr>
                          <a:rPr lang="nb-NO" b="0" i="1" smtClean="0">
                            <a:latin typeface="Cambria Math" panose="02040503050406030204" pitchFamily="18" charset="0"/>
                          </a:rPr>
                        </m:ctrlPr>
                      </m:sSubPr>
                      <m:e>
                        <m:r>
                          <a:rPr lang="nb-NO" b="0" i="1" smtClean="0">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ea typeface="Cambria Math" panose="02040503050406030204" pitchFamily="18" charset="0"/>
                          </a:rPr>
                          <m:t>𝜃</m:t>
                        </m:r>
                      </m:e>
                      <m:sub>
                        <m:r>
                          <a:rPr lang="nb-NO" b="0" i="1" smtClean="0">
                            <a:latin typeface="Cambria Math" panose="02040503050406030204" pitchFamily="18" charset="0"/>
                            <a:ea typeface="Cambria Math" panose="02040503050406030204" pitchFamily="18" charset="0"/>
                          </a:rPr>
                          <m:t>3</m:t>
                        </m:r>
                      </m:sub>
                    </m:sSub>
                  </m:oMath>
                </a14:m>
                <a:r>
                  <a:rPr lang="nb-NO" dirty="0"/>
                  <a:t> </a:t>
                </a:r>
                <a14:m>
                  <m:oMath xmlns:m="http://schemas.openxmlformats.org/officeDocument/2006/math">
                    <m:r>
                      <a:rPr lang="nb-NO" b="0" i="1" smtClean="0">
                        <a:latin typeface="Cambria Math" panose="02040503050406030204" pitchFamily="18" charset="0"/>
                        <a:ea typeface="Cambria Math" panose="02040503050406030204" pitchFamily="18" charset="0"/>
                      </a:rPr>
                      <m:t>=−1.5≤</m:t>
                    </m:r>
                  </m:oMath>
                </a14:m>
                <a:r>
                  <a:rPr lang="nb-NO" dirty="0"/>
                  <a:t> </a:t>
                </a:r>
                <a14:m>
                  <m:oMath xmlns:m="http://schemas.openxmlformats.org/officeDocument/2006/math">
                    <m:r>
                      <a:rPr lang="nb-NO" b="0" i="1" smtClean="0">
                        <a:latin typeface="Cambria Math" panose="02040503050406030204" pitchFamily="18" charset="0"/>
                        <a:ea typeface="Cambria Math" panose="02040503050406030204" pitchFamily="18" charset="0"/>
                      </a:rPr>
                      <m:t>0  ⇒  0</m:t>
                    </m:r>
                  </m:oMath>
                </a14:m>
                <a:endParaRPr lang="nb-NO" b="0" dirty="0">
                  <a:ea typeface="Cambria Math" panose="02040503050406030204" pitchFamily="18" charset="0"/>
                </a:endParaRPr>
              </a:p>
              <a:p>
                <a:pPr lvl="1"/>
                <a:endParaRPr lang="nb-NO" b="0" dirty="0">
                  <a:ea typeface="Cambria Math" panose="02040503050406030204" pitchFamily="18" charset="0"/>
                </a:endParaRPr>
              </a:p>
              <a:p>
                <a:pPr lvl="1"/>
                <a:endParaRPr lang="nb-NO" b="0" dirty="0">
                  <a:ea typeface="Cambria Math" panose="02040503050406030204" pitchFamily="18" charset="0"/>
                </a:endParaRPr>
              </a:p>
              <a:p>
                <a:endParaRPr lang="nb-NO" dirty="0">
                  <a:ea typeface="Cambria Math" panose="02040503050406030204" pitchFamily="18" charset="0"/>
                </a:endParaRPr>
              </a:p>
              <a:p>
                <a:pPr lvl="1"/>
                <a:endParaRPr lang="nb-NO" b="0" dirty="0">
                  <a:ea typeface="Cambria Math" panose="02040503050406030204" pitchFamily="18" charset="0"/>
                </a:endParaRPr>
              </a:p>
              <a:p>
                <a:pPr lvl="1"/>
                <a:endParaRPr lang="nb-NO" dirty="0"/>
              </a:p>
            </p:txBody>
          </p:sp>
        </mc:Choice>
        <mc:Fallback xmlns="">
          <p:sp>
            <p:nvSpPr>
              <p:cNvPr id="4" name="Content Placeholder 3">
                <a:extLst>
                  <a:ext uri="{FF2B5EF4-FFF2-40B4-BE49-F238E27FC236}">
                    <a16:creationId xmlns:a16="http://schemas.microsoft.com/office/drawing/2014/main" id="{193592C4-887F-C2D2-8DB3-310F6CAD106D}"/>
                  </a:ext>
                </a:extLst>
              </p:cNvPr>
              <p:cNvSpPr>
                <a:spLocks noGrp="1" noRot="1" noChangeAspect="1" noMove="1" noResize="1" noEditPoints="1" noAdjustHandles="1" noChangeArrowheads="1" noChangeShapeType="1" noTextEdit="1"/>
              </p:cNvSpPr>
              <p:nvPr>
                <p:ph sz="half" idx="2"/>
              </p:nvPr>
            </p:nvSpPr>
            <p:spPr>
              <a:blipFill>
                <a:blip r:embed="rId2"/>
                <a:stretch>
                  <a:fillRect l="-1693"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446A17CB-71F6-BFE9-985E-96F0CC3DB387}"/>
              </a:ext>
            </a:extLst>
          </p:cNvPr>
          <p:cNvSpPr>
            <a:spLocks noGrp="1"/>
          </p:cNvSpPr>
          <p:nvPr>
            <p:ph type="sldNum" sz="quarter" idx="12"/>
          </p:nvPr>
        </p:nvSpPr>
        <p:spPr/>
        <p:txBody>
          <a:bodyPr/>
          <a:lstStyle/>
          <a:p>
            <a:fld id="{5D1E5300-FC0F-4317-A193-EF6CE9E6F7B5}" type="slidenum">
              <a:rPr lang="en-GB" smtClean="0"/>
              <a:pPr/>
              <a:t>145</a:t>
            </a:fld>
            <a:r>
              <a:rPr lang="en-GB"/>
              <a:t>  |  </a:t>
            </a:r>
            <a:endParaRPr lang="en-GB" noProof="0" dirty="0"/>
          </a:p>
        </p:txBody>
      </p:sp>
      <p:sp>
        <p:nvSpPr>
          <p:cNvPr id="6" name="Cross 5">
            <a:extLst>
              <a:ext uri="{FF2B5EF4-FFF2-40B4-BE49-F238E27FC236}">
                <a16:creationId xmlns:a16="http://schemas.microsoft.com/office/drawing/2014/main" id="{500E3840-9523-CFBD-FB6D-D37709D35A42}"/>
              </a:ext>
            </a:extLst>
          </p:cNvPr>
          <p:cNvSpPr/>
          <p:nvPr/>
        </p:nvSpPr>
        <p:spPr>
          <a:xfrm rot="2734294">
            <a:off x="2684590" y="33562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 name="Cross 6">
            <a:extLst>
              <a:ext uri="{FF2B5EF4-FFF2-40B4-BE49-F238E27FC236}">
                <a16:creationId xmlns:a16="http://schemas.microsoft.com/office/drawing/2014/main" id="{C0B71597-D710-0A49-C425-AAD0B06863DE}"/>
              </a:ext>
            </a:extLst>
          </p:cNvPr>
          <p:cNvSpPr/>
          <p:nvPr/>
        </p:nvSpPr>
        <p:spPr>
          <a:xfrm rot="2734294">
            <a:off x="2914556" y="3779261"/>
            <a:ext cx="223554" cy="223554"/>
          </a:xfrm>
          <a:prstGeom prst="plus">
            <a:avLst>
              <a:gd name="adj" fmla="val 46579"/>
            </a:avLst>
          </a:prstGeom>
          <a:solidFill>
            <a:sysClr val="windowText" lastClr="000000"/>
          </a:solidFill>
          <a:ln w="19050" cap="flat" cmpd="sng" algn="ctr">
            <a:solidFill>
              <a:srgbClr val="00B0F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 name="TextBox 13">
            <a:extLst>
              <a:ext uri="{FF2B5EF4-FFF2-40B4-BE49-F238E27FC236}">
                <a16:creationId xmlns:a16="http://schemas.microsoft.com/office/drawing/2014/main" id="{3653A7F9-FDF6-D5C2-9A20-57E441825B58}"/>
              </a:ext>
            </a:extLst>
          </p:cNvPr>
          <p:cNvSpPr txBox="1"/>
          <p:nvPr/>
        </p:nvSpPr>
        <p:spPr>
          <a:xfrm>
            <a:off x="3220201" y="4478197"/>
            <a:ext cx="362600" cy="369332"/>
          </a:xfrm>
          <a:prstGeom prst="rect">
            <a:avLst/>
          </a:prstGeom>
          <a:noFill/>
          <a:ln w="19050">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1</a:t>
            </a:r>
          </a:p>
        </p:txBody>
      </p:sp>
      <p:sp>
        <p:nvSpPr>
          <p:cNvPr id="9" name="TextBox 14">
            <a:extLst>
              <a:ext uri="{FF2B5EF4-FFF2-40B4-BE49-F238E27FC236}">
                <a16:creationId xmlns:a16="http://schemas.microsoft.com/office/drawing/2014/main" id="{1387D6D8-F390-9D77-21A7-580048AC1504}"/>
              </a:ext>
            </a:extLst>
          </p:cNvPr>
          <p:cNvSpPr txBox="1"/>
          <p:nvPr/>
        </p:nvSpPr>
        <p:spPr>
          <a:xfrm>
            <a:off x="1119775" y="3059851"/>
            <a:ext cx="36260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2</a:t>
            </a:r>
          </a:p>
        </p:txBody>
      </p:sp>
      <p:sp>
        <p:nvSpPr>
          <p:cNvPr id="10" name="Cross 9">
            <a:extLst>
              <a:ext uri="{FF2B5EF4-FFF2-40B4-BE49-F238E27FC236}">
                <a16:creationId xmlns:a16="http://schemas.microsoft.com/office/drawing/2014/main" id="{EB291B4D-6BCE-0B41-C9C7-459E492708A4}"/>
              </a:ext>
            </a:extLst>
          </p:cNvPr>
          <p:cNvSpPr/>
          <p:nvPr/>
        </p:nvSpPr>
        <p:spPr>
          <a:xfrm rot="2734294">
            <a:off x="3570496" y="311213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ECC08463-1459-663D-1621-488A04F06962}"/>
              </a:ext>
            </a:extLst>
          </p:cNvPr>
          <p:cNvCxnSpPr/>
          <p:nvPr/>
        </p:nvCxnSpPr>
        <p:spPr>
          <a:xfrm flipV="1">
            <a:off x="1482375" y="2190528"/>
            <a:ext cx="0" cy="2472335"/>
          </a:xfrm>
          <a:prstGeom prst="line">
            <a:avLst/>
          </a:prstGeom>
          <a:noFill/>
          <a:ln w="19050" cap="flat" cmpd="sng" algn="ctr">
            <a:solidFill>
              <a:sysClr val="window" lastClr="FFFFFF">
                <a:lumMod val="50000"/>
              </a:sysClr>
            </a:solidFill>
            <a:prstDash val="solid"/>
            <a:tailEnd type="arrow" w="lg" len="med"/>
          </a:ln>
          <a:effectLst/>
        </p:spPr>
      </p:cxnSp>
      <p:cxnSp>
        <p:nvCxnSpPr>
          <p:cNvPr id="12" name="Straight Connector 11">
            <a:extLst>
              <a:ext uri="{FF2B5EF4-FFF2-40B4-BE49-F238E27FC236}">
                <a16:creationId xmlns:a16="http://schemas.microsoft.com/office/drawing/2014/main" id="{CAE167B6-AA21-E14F-9158-7FB3CBF8874E}"/>
              </a:ext>
            </a:extLst>
          </p:cNvPr>
          <p:cNvCxnSpPr/>
          <p:nvPr/>
        </p:nvCxnSpPr>
        <p:spPr>
          <a:xfrm flipV="1">
            <a:off x="1275541" y="4430697"/>
            <a:ext cx="3997134" cy="14350"/>
          </a:xfrm>
          <a:prstGeom prst="line">
            <a:avLst/>
          </a:prstGeom>
          <a:noFill/>
          <a:ln w="19050" cap="flat" cmpd="sng" algn="ctr">
            <a:solidFill>
              <a:sysClr val="window" lastClr="FFFFFF">
                <a:lumMod val="50000"/>
              </a:sysClr>
            </a:solidFill>
            <a:prstDash val="solid"/>
            <a:tailEnd type="arrow" w="lg" len="med"/>
          </a:ln>
          <a:effectLst/>
        </p:spPr>
      </p:cxnSp>
      <p:sp>
        <p:nvSpPr>
          <p:cNvPr id="13" name="TextBox 12">
            <a:extLst>
              <a:ext uri="{FF2B5EF4-FFF2-40B4-BE49-F238E27FC236}">
                <a16:creationId xmlns:a16="http://schemas.microsoft.com/office/drawing/2014/main" id="{103D2345-B0FA-58AA-BCBB-B295B33909CB}"/>
              </a:ext>
            </a:extLst>
          </p:cNvPr>
          <p:cNvSpPr txBox="1"/>
          <p:nvPr/>
        </p:nvSpPr>
        <p:spPr>
          <a:xfrm>
            <a:off x="3774831" y="2825262"/>
            <a:ext cx="417102" cy="369332"/>
          </a:xfrm>
          <a:prstGeom prst="rect">
            <a:avLst/>
          </a:prstGeom>
          <a:noFill/>
        </p:spPr>
        <p:txBody>
          <a:bodyPr wrap="none" rtlCol="0">
            <a:spAutoFit/>
          </a:bodyPr>
          <a:lstStyle/>
          <a:p>
            <a:r>
              <a:rPr lang="nb-NO" b="1" dirty="0"/>
              <a:t>l</a:t>
            </a:r>
            <a:r>
              <a:rPr lang="nb-NO" b="1" baseline="30000" dirty="0"/>
              <a:t>(1)</a:t>
            </a:r>
          </a:p>
        </p:txBody>
      </p:sp>
      <p:sp>
        <p:nvSpPr>
          <p:cNvPr id="14" name="TextBox 13">
            <a:extLst>
              <a:ext uri="{FF2B5EF4-FFF2-40B4-BE49-F238E27FC236}">
                <a16:creationId xmlns:a16="http://schemas.microsoft.com/office/drawing/2014/main" id="{35E7DD0E-34D4-7790-CE60-ED94218428D3}"/>
              </a:ext>
            </a:extLst>
          </p:cNvPr>
          <p:cNvSpPr txBox="1"/>
          <p:nvPr/>
        </p:nvSpPr>
        <p:spPr>
          <a:xfrm>
            <a:off x="2485344" y="3009928"/>
            <a:ext cx="434734" cy="369332"/>
          </a:xfrm>
          <a:prstGeom prst="rect">
            <a:avLst/>
          </a:prstGeom>
          <a:noFill/>
        </p:spPr>
        <p:txBody>
          <a:bodyPr wrap="none" rtlCol="0">
            <a:spAutoFit/>
          </a:bodyPr>
          <a:lstStyle/>
          <a:p>
            <a:r>
              <a:rPr lang="nb-NO" b="1" dirty="0"/>
              <a:t>l</a:t>
            </a:r>
            <a:r>
              <a:rPr lang="nb-NO" b="1" baseline="30000" dirty="0"/>
              <a:t>(2)</a:t>
            </a:r>
          </a:p>
        </p:txBody>
      </p:sp>
      <p:sp>
        <p:nvSpPr>
          <p:cNvPr id="15" name="TextBox 14">
            <a:extLst>
              <a:ext uri="{FF2B5EF4-FFF2-40B4-BE49-F238E27FC236}">
                <a16:creationId xmlns:a16="http://schemas.microsoft.com/office/drawing/2014/main" id="{F9BCCD29-6917-C905-CB28-DDF4C02D6A1A}"/>
              </a:ext>
            </a:extLst>
          </p:cNvPr>
          <p:cNvSpPr txBox="1"/>
          <p:nvPr/>
        </p:nvSpPr>
        <p:spPr>
          <a:xfrm>
            <a:off x="3090610" y="3817207"/>
            <a:ext cx="439544" cy="369332"/>
          </a:xfrm>
          <a:prstGeom prst="rect">
            <a:avLst/>
          </a:prstGeom>
          <a:noFill/>
        </p:spPr>
        <p:txBody>
          <a:bodyPr wrap="none" rtlCol="0">
            <a:spAutoFit/>
          </a:bodyPr>
          <a:lstStyle/>
          <a:p>
            <a:r>
              <a:rPr lang="nb-NO" b="1" dirty="0"/>
              <a:t>l</a:t>
            </a:r>
            <a:r>
              <a:rPr lang="nb-NO" b="1" baseline="30000" dirty="0"/>
              <a:t>(3)</a:t>
            </a:r>
          </a:p>
        </p:txBody>
      </p:sp>
      <p:sp>
        <p:nvSpPr>
          <p:cNvPr id="16" name="TextBox 15">
            <a:extLst>
              <a:ext uri="{FF2B5EF4-FFF2-40B4-BE49-F238E27FC236}">
                <a16:creationId xmlns:a16="http://schemas.microsoft.com/office/drawing/2014/main" id="{EDBDB3D9-1EAB-F382-AF47-9EC755002C14}"/>
              </a:ext>
            </a:extLst>
          </p:cNvPr>
          <p:cNvSpPr txBox="1"/>
          <p:nvPr/>
        </p:nvSpPr>
        <p:spPr>
          <a:xfrm>
            <a:off x="2946179" y="2440271"/>
            <a:ext cx="481222" cy="369332"/>
          </a:xfrm>
          <a:prstGeom prst="rect">
            <a:avLst/>
          </a:prstGeom>
          <a:noFill/>
        </p:spPr>
        <p:txBody>
          <a:bodyPr wrap="none" rtlCol="0">
            <a:spAutoFit/>
          </a:bodyPr>
          <a:lstStyle/>
          <a:p>
            <a:r>
              <a:rPr lang="nb-NO" b="1" dirty="0"/>
              <a:t>x</a:t>
            </a:r>
            <a:r>
              <a:rPr lang="nb-NO" b="1" baseline="30000" dirty="0"/>
              <a:t>(1)</a:t>
            </a:r>
          </a:p>
        </p:txBody>
      </p:sp>
      <p:sp>
        <p:nvSpPr>
          <p:cNvPr id="17" name="Cross 16">
            <a:extLst>
              <a:ext uri="{FF2B5EF4-FFF2-40B4-BE49-F238E27FC236}">
                <a16:creationId xmlns:a16="http://schemas.microsoft.com/office/drawing/2014/main" id="{009F0D6C-47E3-01AE-0C6F-B58E5AFEF943}"/>
              </a:ext>
            </a:extLst>
          </p:cNvPr>
          <p:cNvSpPr/>
          <p:nvPr/>
        </p:nvSpPr>
        <p:spPr>
          <a:xfrm rot="2734294">
            <a:off x="3107679" y="2798026"/>
            <a:ext cx="223554" cy="223554"/>
          </a:xfrm>
          <a:prstGeom prst="plus">
            <a:avLst>
              <a:gd name="adj" fmla="val 46579"/>
            </a:avLst>
          </a:prstGeom>
          <a:solidFill>
            <a:sysClr val="windowText" lastClr="000000"/>
          </a:solid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4FFE13BE-C143-EFE8-5E19-1F3D35D36FB8}"/>
              </a:ext>
            </a:extLst>
          </p:cNvPr>
          <p:cNvSpPr txBox="1"/>
          <p:nvPr/>
        </p:nvSpPr>
        <p:spPr>
          <a:xfrm>
            <a:off x="3566149" y="3939286"/>
            <a:ext cx="498855" cy="369332"/>
          </a:xfrm>
          <a:prstGeom prst="rect">
            <a:avLst/>
          </a:prstGeom>
          <a:noFill/>
        </p:spPr>
        <p:txBody>
          <a:bodyPr wrap="none" rtlCol="0">
            <a:spAutoFit/>
          </a:bodyPr>
          <a:lstStyle/>
          <a:p>
            <a:r>
              <a:rPr lang="nb-NO" b="1" dirty="0"/>
              <a:t>x</a:t>
            </a:r>
            <a:r>
              <a:rPr lang="nb-NO" b="1" baseline="30000" dirty="0"/>
              <a:t>(2)</a:t>
            </a:r>
          </a:p>
        </p:txBody>
      </p:sp>
      <p:sp>
        <p:nvSpPr>
          <p:cNvPr id="19" name="Cross 18">
            <a:extLst>
              <a:ext uri="{FF2B5EF4-FFF2-40B4-BE49-F238E27FC236}">
                <a16:creationId xmlns:a16="http://schemas.microsoft.com/office/drawing/2014/main" id="{0540F8A3-F5D9-EDC6-3972-0E612CD180BB}"/>
              </a:ext>
            </a:extLst>
          </p:cNvPr>
          <p:cNvSpPr/>
          <p:nvPr/>
        </p:nvSpPr>
        <p:spPr>
          <a:xfrm rot="2734294">
            <a:off x="3356394" y="3999714"/>
            <a:ext cx="223554" cy="223554"/>
          </a:xfrm>
          <a:prstGeom prst="plus">
            <a:avLst>
              <a:gd name="adj" fmla="val 46579"/>
            </a:avLst>
          </a:prstGeom>
          <a:solidFill>
            <a:sysClr val="windowText" lastClr="000000"/>
          </a:solidFill>
          <a:ln w="1905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2004754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C1D0-923E-CA3F-E26C-E3238398EDA3}"/>
              </a:ext>
            </a:extLst>
          </p:cNvPr>
          <p:cNvSpPr>
            <a:spLocks noGrp="1"/>
          </p:cNvSpPr>
          <p:nvPr>
            <p:ph type="title"/>
          </p:nvPr>
        </p:nvSpPr>
        <p:spPr/>
        <p:txBody>
          <a:bodyPr/>
          <a:lstStyle/>
          <a:p>
            <a:r>
              <a:rPr lang="nb-NO" dirty="0" err="1"/>
              <a:t>Kernel</a:t>
            </a:r>
            <a:r>
              <a:rPr lang="nb-NO" dirty="0"/>
              <a:t> </a:t>
            </a:r>
            <a:r>
              <a:rPr lang="nb-NO" dirty="0" err="1"/>
              <a:t>intuition</a:t>
            </a:r>
            <a:r>
              <a:rPr lang="nb-NO" dirty="0"/>
              <a:t>: </a:t>
            </a:r>
            <a:r>
              <a:rPr lang="nb-NO" dirty="0" err="1"/>
              <a:t>Choosing</a:t>
            </a:r>
            <a:r>
              <a:rPr lang="nb-NO" dirty="0"/>
              <a:t> </a:t>
            </a:r>
            <a:r>
              <a:rPr lang="nb-NO" dirty="0" err="1"/>
              <a:t>the</a:t>
            </a:r>
            <a:r>
              <a:rPr lang="nb-NO" dirty="0"/>
              <a:t> </a:t>
            </a:r>
            <a:r>
              <a:rPr lang="nb-NO" dirty="0" err="1"/>
              <a:t>landmarks</a:t>
            </a:r>
            <a:endParaRPr lang="nb-NO" dirty="0"/>
          </a:p>
        </p:txBody>
      </p:sp>
      <p:sp>
        <p:nvSpPr>
          <p:cNvPr id="3" name="Content Placeholder 2">
            <a:extLst>
              <a:ext uri="{FF2B5EF4-FFF2-40B4-BE49-F238E27FC236}">
                <a16:creationId xmlns:a16="http://schemas.microsoft.com/office/drawing/2014/main" id="{11D28CA9-E826-A4B1-5E02-C202A9E04422}"/>
              </a:ext>
            </a:extLst>
          </p:cNvPr>
          <p:cNvSpPr>
            <a:spLocks noGrp="1"/>
          </p:cNvSpPr>
          <p:nvPr>
            <p:ph sz="half" idx="1"/>
          </p:nvPr>
        </p:nvSpPr>
        <p:spPr/>
        <p:txBody>
          <a:bodyPr/>
          <a:lstStyle/>
          <a:p>
            <a:endParaRPr lang="nb-NO" dirty="0"/>
          </a:p>
        </p:txBody>
      </p:sp>
      <p:sp>
        <p:nvSpPr>
          <p:cNvPr id="4" name="Content Placeholder 3">
            <a:extLst>
              <a:ext uri="{FF2B5EF4-FFF2-40B4-BE49-F238E27FC236}">
                <a16:creationId xmlns:a16="http://schemas.microsoft.com/office/drawing/2014/main" id="{E4865F9B-7422-0A53-534F-40BE5EF4845A}"/>
              </a:ext>
            </a:extLst>
          </p:cNvPr>
          <p:cNvSpPr>
            <a:spLocks noGrp="1"/>
          </p:cNvSpPr>
          <p:nvPr>
            <p:ph sz="half" idx="2"/>
          </p:nvPr>
        </p:nvSpPr>
        <p:spPr/>
        <p:txBody>
          <a:bodyPr/>
          <a:lstStyle/>
          <a:p>
            <a:r>
              <a:rPr lang="nb-NO" dirty="0" err="1"/>
              <a:t>Cost</a:t>
            </a:r>
            <a:r>
              <a:rPr lang="nb-NO" dirty="0"/>
              <a:t> </a:t>
            </a:r>
            <a:r>
              <a:rPr lang="nb-NO" dirty="0" err="1"/>
              <a:t>function</a:t>
            </a:r>
            <a:r>
              <a:rPr lang="nb-NO" dirty="0"/>
              <a:t> SVM:</a:t>
            </a:r>
          </a:p>
          <a:p>
            <a:endParaRPr lang="nb-NO" dirty="0"/>
          </a:p>
          <a:p>
            <a:endParaRPr lang="nb-NO" dirty="0"/>
          </a:p>
          <a:p>
            <a:endParaRPr lang="nb-NO" dirty="0"/>
          </a:p>
          <a:p>
            <a:endParaRPr lang="nb-NO" dirty="0"/>
          </a:p>
          <a:p>
            <a:r>
              <a:rPr lang="nb-NO" dirty="0" err="1"/>
              <a:t>Cost</a:t>
            </a:r>
            <a:r>
              <a:rPr lang="nb-NO" dirty="0"/>
              <a:t> </a:t>
            </a:r>
            <a:r>
              <a:rPr lang="nb-NO" dirty="0" err="1"/>
              <a:t>function</a:t>
            </a:r>
            <a:r>
              <a:rPr lang="nb-NO" dirty="0"/>
              <a:t> SVM </a:t>
            </a:r>
            <a:r>
              <a:rPr lang="nb-NO" dirty="0" err="1"/>
              <a:t>with</a:t>
            </a:r>
            <a:r>
              <a:rPr lang="nb-NO" dirty="0"/>
              <a:t> </a:t>
            </a:r>
            <a:r>
              <a:rPr lang="nb-NO" dirty="0" err="1"/>
              <a:t>Kernels</a:t>
            </a:r>
            <a:r>
              <a:rPr lang="nb-NO" dirty="0"/>
              <a:t>:</a:t>
            </a:r>
          </a:p>
          <a:p>
            <a:endParaRPr lang="nb-NO" dirty="0"/>
          </a:p>
          <a:p>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B08233EB-209F-458B-A440-D0539C10A36A}"/>
              </a:ext>
            </a:extLst>
          </p:cNvPr>
          <p:cNvSpPr>
            <a:spLocks noGrp="1"/>
          </p:cNvSpPr>
          <p:nvPr>
            <p:ph type="sldNum" sz="quarter" idx="12"/>
          </p:nvPr>
        </p:nvSpPr>
        <p:spPr/>
        <p:txBody>
          <a:bodyPr/>
          <a:lstStyle/>
          <a:p>
            <a:fld id="{5D1E5300-FC0F-4317-A193-EF6CE9E6F7B5}" type="slidenum">
              <a:rPr lang="en-GB" smtClean="0"/>
              <a:pPr/>
              <a:t>146</a:t>
            </a:fld>
            <a:r>
              <a:rPr lang="en-GB"/>
              <a:t>  |  </a:t>
            </a:r>
            <a:endParaRPr lang="en-GB" noProof="0" dirty="0"/>
          </a:p>
        </p:txBody>
      </p:sp>
      <p:sp>
        <p:nvSpPr>
          <p:cNvPr id="6" name="Oval 5">
            <a:extLst>
              <a:ext uri="{FF2B5EF4-FFF2-40B4-BE49-F238E27FC236}">
                <a16:creationId xmlns:a16="http://schemas.microsoft.com/office/drawing/2014/main" id="{F47852EA-69EB-AFFF-4D96-27F03C91B4E2}"/>
              </a:ext>
            </a:extLst>
          </p:cNvPr>
          <p:cNvSpPr/>
          <p:nvPr/>
        </p:nvSpPr>
        <p:spPr>
          <a:xfrm>
            <a:off x="3365951" y="268339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D485E804-E48B-250B-D545-B30D6BE06BF3}"/>
              </a:ext>
            </a:extLst>
          </p:cNvPr>
          <p:cNvSpPr/>
          <p:nvPr/>
        </p:nvSpPr>
        <p:spPr>
          <a:xfrm>
            <a:off x="3205910" y="250429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8" name="Oval 7">
            <a:extLst>
              <a:ext uri="{FF2B5EF4-FFF2-40B4-BE49-F238E27FC236}">
                <a16:creationId xmlns:a16="http://schemas.microsoft.com/office/drawing/2014/main" id="{EE27D073-F543-8950-1FA8-19CFF5BC78EA}"/>
              </a:ext>
            </a:extLst>
          </p:cNvPr>
          <p:cNvSpPr/>
          <p:nvPr/>
        </p:nvSpPr>
        <p:spPr>
          <a:xfrm>
            <a:off x="4324913" y="26677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DA818DE0-0AC5-9D03-4384-FF162B710C87}"/>
              </a:ext>
            </a:extLst>
          </p:cNvPr>
          <p:cNvSpPr/>
          <p:nvPr/>
        </p:nvSpPr>
        <p:spPr>
          <a:xfrm>
            <a:off x="2071781" y="256274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 name="Cross 9">
            <a:extLst>
              <a:ext uri="{FF2B5EF4-FFF2-40B4-BE49-F238E27FC236}">
                <a16:creationId xmlns:a16="http://schemas.microsoft.com/office/drawing/2014/main" id="{152A42BB-7D09-B8E7-0770-C89439907B40}"/>
              </a:ext>
            </a:extLst>
          </p:cNvPr>
          <p:cNvSpPr/>
          <p:nvPr/>
        </p:nvSpPr>
        <p:spPr>
          <a:xfrm rot="2734294">
            <a:off x="2684590" y="33562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1" name="Cross 10">
            <a:extLst>
              <a:ext uri="{FF2B5EF4-FFF2-40B4-BE49-F238E27FC236}">
                <a16:creationId xmlns:a16="http://schemas.microsoft.com/office/drawing/2014/main" id="{D453F918-5D16-DE2C-A522-160B0DC3ED4C}"/>
              </a:ext>
            </a:extLst>
          </p:cNvPr>
          <p:cNvSpPr/>
          <p:nvPr/>
        </p:nvSpPr>
        <p:spPr>
          <a:xfrm rot="2734294">
            <a:off x="2914556" y="3779261"/>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2" name="Cross 11">
            <a:extLst>
              <a:ext uri="{FF2B5EF4-FFF2-40B4-BE49-F238E27FC236}">
                <a16:creationId xmlns:a16="http://schemas.microsoft.com/office/drawing/2014/main" id="{7E67CFA2-D05B-0EA0-850A-881597CD3EE9}"/>
              </a:ext>
            </a:extLst>
          </p:cNvPr>
          <p:cNvSpPr/>
          <p:nvPr/>
        </p:nvSpPr>
        <p:spPr>
          <a:xfrm rot="2734294">
            <a:off x="2588518" y="376415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3" name="TextBox 13">
            <a:extLst>
              <a:ext uri="{FF2B5EF4-FFF2-40B4-BE49-F238E27FC236}">
                <a16:creationId xmlns:a16="http://schemas.microsoft.com/office/drawing/2014/main" id="{E89334C0-22DB-9407-5C48-F082763F7F46}"/>
              </a:ext>
            </a:extLst>
          </p:cNvPr>
          <p:cNvSpPr txBox="1"/>
          <p:nvPr/>
        </p:nvSpPr>
        <p:spPr>
          <a:xfrm>
            <a:off x="3220201" y="4478197"/>
            <a:ext cx="362600" cy="369332"/>
          </a:xfrm>
          <a:prstGeom prst="rect">
            <a:avLst/>
          </a:prstGeom>
          <a:noFill/>
          <a:ln w="19050">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1</a:t>
            </a:r>
          </a:p>
        </p:txBody>
      </p:sp>
      <p:sp>
        <p:nvSpPr>
          <p:cNvPr id="14" name="TextBox 14">
            <a:extLst>
              <a:ext uri="{FF2B5EF4-FFF2-40B4-BE49-F238E27FC236}">
                <a16:creationId xmlns:a16="http://schemas.microsoft.com/office/drawing/2014/main" id="{B2A16E49-3208-61D8-E928-DF34FE8CEE2B}"/>
              </a:ext>
            </a:extLst>
          </p:cNvPr>
          <p:cNvSpPr txBox="1"/>
          <p:nvPr/>
        </p:nvSpPr>
        <p:spPr>
          <a:xfrm>
            <a:off x="1119775" y="3059851"/>
            <a:ext cx="36260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alibri"/>
                <a:ea typeface="+mn-ea"/>
                <a:cs typeface="+mn-cs"/>
              </a:rPr>
              <a:t>x</a:t>
            </a:r>
            <a:r>
              <a:rPr kumimoji="0" lang="en-US" sz="1800" b="0" i="0" u="none" strike="noStrike" kern="1200" cap="none" spc="0" normalizeH="0" baseline="-25000" noProof="0" dirty="0">
                <a:ln>
                  <a:noFill/>
                </a:ln>
                <a:solidFill>
                  <a:sysClr val="windowText" lastClr="000000"/>
                </a:solidFill>
                <a:effectLst/>
                <a:uLnTx/>
                <a:uFillTx/>
                <a:latin typeface="Calibri"/>
                <a:ea typeface="+mn-ea"/>
                <a:cs typeface="+mn-cs"/>
              </a:rPr>
              <a:t>2</a:t>
            </a:r>
          </a:p>
        </p:txBody>
      </p:sp>
      <p:sp>
        <p:nvSpPr>
          <p:cNvPr id="15" name="Cross 14">
            <a:extLst>
              <a:ext uri="{FF2B5EF4-FFF2-40B4-BE49-F238E27FC236}">
                <a16:creationId xmlns:a16="http://schemas.microsoft.com/office/drawing/2014/main" id="{3E4F9482-FC06-722F-19B0-A9CAA257E198}"/>
              </a:ext>
            </a:extLst>
          </p:cNvPr>
          <p:cNvSpPr/>
          <p:nvPr/>
        </p:nvSpPr>
        <p:spPr>
          <a:xfrm rot="2734294">
            <a:off x="3994320" y="329819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6" name="Cross 15">
            <a:extLst>
              <a:ext uri="{FF2B5EF4-FFF2-40B4-BE49-F238E27FC236}">
                <a16:creationId xmlns:a16="http://schemas.microsoft.com/office/drawing/2014/main" id="{984C8690-0F10-AB9A-E409-0C2389DA5DB6}"/>
              </a:ext>
            </a:extLst>
          </p:cNvPr>
          <p:cNvSpPr/>
          <p:nvPr/>
        </p:nvSpPr>
        <p:spPr>
          <a:xfrm rot="2734294">
            <a:off x="3019087" y="3465727"/>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7" name="Cross 16">
            <a:extLst>
              <a:ext uri="{FF2B5EF4-FFF2-40B4-BE49-F238E27FC236}">
                <a16:creationId xmlns:a16="http://schemas.microsoft.com/office/drawing/2014/main" id="{86372769-818D-7331-99FE-697B3D99E162}"/>
              </a:ext>
            </a:extLst>
          </p:cNvPr>
          <p:cNvSpPr/>
          <p:nvPr/>
        </p:nvSpPr>
        <p:spPr>
          <a:xfrm rot="2734294">
            <a:off x="2966425" y="3128483"/>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8" name="Cross 17">
            <a:extLst>
              <a:ext uri="{FF2B5EF4-FFF2-40B4-BE49-F238E27FC236}">
                <a16:creationId xmlns:a16="http://schemas.microsoft.com/office/drawing/2014/main" id="{07CCC689-7BFC-3F97-F4B3-0050FADA413B}"/>
              </a:ext>
            </a:extLst>
          </p:cNvPr>
          <p:cNvSpPr/>
          <p:nvPr/>
        </p:nvSpPr>
        <p:spPr>
          <a:xfrm rot="2734294">
            <a:off x="3242217" y="329272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9" name="Cross 18">
            <a:extLst>
              <a:ext uri="{FF2B5EF4-FFF2-40B4-BE49-F238E27FC236}">
                <a16:creationId xmlns:a16="http://schemas.microsoft.com/office/drawing/2014/main" id="{829957BC-9C19-1B5D-1646-F802DA2B7DFA}"/>
              </a:ext>
            </a:extLst>
          </p:cNvPr>
          <p:cNvSpPr/>
          <p:nvPr/>
        </p:nvSpPr>
        <p:spPr>
          <a:xfrm rot="2734294">
            <a:off x="3570496" y="311213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0" name="Cross 19">
            <a:extLst>
              <a:ext uri="{FF2B5EF4-FFF2-40B4-BE49-F238E27FC236}">
                <a16:creationId xmlns:a16="http://schemas.microsoft.com/office/drawing/2014/main" id="{08F0C49C-5834-1C7A-F2EF-18F1CE7A878B}"/>
              </a:ext>
            </a:extLst>
          </p:cNvPr>
          <p:cNvSpPr/>
          <p:nvPr/>
        </p:nvSpPr>
        <p:spPr>
          <a:xfrm rot="2734294">
            <a:off x="2313915" y="3222305"/>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1" name="Cross 20">
            <a:extLst>
              <a:ext uri="{FF2B5EF4-FFF2-40B4-BE49-F238E27FC236}">
                <a16:creationId xmlns:a16="http://schemas.microsoft.com/office/drawing/2014/main" id="{4ACE93D2-843D-9EB1-66AC-8D930F722C4C}"/>
              </a:ext>
            </a:extLst>
          </p:cNvPr>
          <p:cNvSpPr/>
          <p:nvPr/>
        </p:nvSpPr>
        <p:spPr>
          <a:xfrm rot="2734294">
            <a:off x="2366163" y="3523181"/>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2" name="Cross 21">
            <a:extLst>
              <a:ext uri="{FF2B5EF4-FFF2-40B4-BE49-F238E27FC236}">
                <a16:creationId xmlns:a16="http://schemas.microsoft.com/office/drawing/2014/main" id="{CCE3DD6A-4B74-18DE-FF11-0F46A1C50D8A}"/>
              </a:ext>
            </a:extLst>
          </p:cNvPr>
          <p:cNvSpPr/>
          <p:nvPr/>
        </p:nvSpPr>
        <p:spPr>
          <a:xfrm rot="2734294">
            <a:off x="2682300" y="2928242"/>
            <a:ext cx="223554" cy="223554"/>
          </a:xfrm>
          <a:prstGeom prst="plus">
            <a:avLst>
              <a:gd name="adj" fmla="val 46579"/>
            </a:avLst>
          </a:prstGeom>
          <a:solidFill>
            <a:sysClr val="windowText" lastClr="000000"/>
          </a:solidFill>
          <a:ln w="1270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3" name="Oval 22">
            <a:extLst>
              <a:ext uri="{FF2B5EF4-FFF2-40B4-BE49-F238E27FC236}">
                <a16:creationId xmlns:a16="http://schemas.microsoft.com/office/drawing/2014/main" id="{9BDBE9AB-95F6-B7ED-31C8-53A76F631469}"/>
              </a:ext>
            </a:extLst>
          </p:cNvPr>
          <p:cNvSpPr/>
          <p:nvPr/>
        </p:nvSpPr>
        <p:spPr>
          <a:xfrm>
            <a:off x="3353994" y="391107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4" name="Oval 23">
            <a:extLst>
              <a:ext uri="{FF2B5EF4-FFF2-40B4-BE49-F238E27FC236}">
                <a16:creationId xmlns:a16="http://schemas.microsoft.com/office/drawing/2014/main" id="{F9242AC7-FA10-2BFC-FBAA-C59948DE38A1}"/>
              </a:ext>
            </a:extLst>
          </p:cNvPr>
          <p:cNvSpPr/>
          <p:nvPr/>
        </p:nvSpPr>
        <p:spPr>
          <a:xfrm>
            <a:off x="1751698" y="32603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5" name="Oval 24">
            <a:extLst>
              <a:ext uri="{FF2B5EF4-FFF2-40B4-BE49-F238E27FC236}">
                <a16:creationId xmlns:a16="http://schemas.microsoft.com/office/drawing/2014/main" id="{B1207C56-3AC1-342F-8BB0-923BA8ED9BA3}"/>
              </a:ext>
            </a:extLst>
          </p:cNvPr>
          <p:cNvSpPr/>
          <p:nvPr/>
        </p:nvSpPr>
        <p:spPr>
          <a:xfrm>
            <a:off x="2175861" y="3901712"/>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6" name="Oval 25">
            <a:extLst>
              <a:ext uri="{FF2B5EF4-FFF2-40B4-BE49-F238E27FC236}">
                <a16:creationId xmlns:a16="http://schemas.microsoft.com/office/drawing/2014/main" id="{96BFAB29-05E7-1FAA-7784-9B0AB2090F91}"/>
              </a:ext>
            </a:extLst>
          </p:cNvPr>
          <p:cNvSpPr/>
          <p:nvPr/>
        </p:nvSpPr>
        <p:spPr>
          <a:xfrm>
            <a:off x="4455625" y="298361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7" name="Oval 26">
            <a:extLst>
              <a:ext uri="{FF2B5EF4-FFF2-40B4-BE49-F238E27FC236}">
                <a16:creationId xmlns:a16="http://schemas.microsoft.com/office/drawing/2014/main" id="{F3E25DAF-CE7B-B2A8-7748-9B3D3C254ADD}"/>
              </a:ext>
            </a:extLst>
          </p:cNvPr>
          <p:cNvSpPr/>
          <p:nvPr/>
        </p:nvSpPr>
        <p:spPr>
          <a:xfrm>
            <a:off x="3641152" y="265111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8" name="Oval 27">
            <a:extLst>
              <a:ext uri="{FF2B5EF4-FFF2-40B4-BE49-F238E27FC236}">
                <a16:creationId xmlns:a16="http://schemas.microsoft.com/office/drawing/2014/main" id="{D1B70C8B-E438-D5B3-389E-3244086FC9B1}"/>
              </a:ext>
            </a:extLst>
          </p:cNvPr>
          <p:cNvSpPr/>
          <p:nvPr/>
        </p:nvSpPr>
        <p:spPr>
          <a:xfrm>
            <a:off x="4038242" y="2674693"/>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9" name="Oval 28">
            <a:extLst>
              <a:ext uri="{FF2B5EF4-FFF2-40B4-BE49-F238E27FC236}">
                <a16:creationId xmlns:a16="http://schemas.microsoft.com/office/drawing/2014/main" id="{3D407181-0739-F7F2-0153-F6B2C6AC2397}"/>
              </a:ext>
            </a:extLst>
          </p:cNvPr>
          <p:cNvSpPr/>
          <p:nvPr/>
        </p:nvSpPr>
        <p:spPr>
          <a:xfrm>
            <a:off x="2425693" y="249041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0" name="Oval 29">
            <a:extLst>
              <a:ext uri="{FF2B5EF4-FFF2-40B4-BE49-F238E27FC236}">
                <a16:creationId xmlns:a16="http://schemas.microsoft.com/office/drawing/2014/main" id="{95D6EE9F-B46C-F5F2-FE08-A9FC73C121C4}"/>
              </a:ext>
            </a:extLst>
          </p:cNvPr>
          <p:cNvSpPr/>
          <p:nvPr/>
        </p:nvSpPr>
        <p:spPr>
          <a:xfrm>
            <a:off x="2941134" y="246140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1" name="Oval 30">
            <a:extLst>
              <a:ext uri="{FF2B5EF4-FFF2-40B4-BE49-F238E27FC236}">
                <a16:creationId xmlns:a16="http://schemas.microsoft.com/office/drawing/2014/main" id="{98840EEE-4EA7-381E-ECE3-2BB7CCB20243}"/>
              </a:ext>
            </a:extLst>
          </p:cNvPr>
          <p:cNvSpPr/>
          <p:nvPr/>
        </p:nvSpPr>
        <p:spPr>
          <a:xfrm>
            <a:off x="3183596" y="283971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2" name="Oval 31">
            <a:extLst>
              <a:ext uri="{FF2B5EF4-FFF2-40B4-BE49-F238E27FC236}">
                <a16:creationId xmlns:a16="http://schemas.microsoft.com/office/drawing/2014/main" id="{620828A1-4E87-0BA6-8B11-FAE562429C65}"/>
              </a:ext>
            </a:extLst>
          </p:cNvPr>
          <p:cNvSpPr/>
          <p:nvPr/>
        </p:nvSpPr>
        <p:spPr>
          <a:xfrm>
            <a:off x="3634375" y="3915131"/>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3" name="Oval 32">
            <a:extLst>
              <a:ext uri="{FF2B5EF4-FFF2-40B4-BE49-F238E27FC236}">
                <a16:creationId xmlns:a16="http://schemas.microsoft.com/office/drawing/2014/main" id="{7B6B754A-7356-2E6D-9104-E20C4BA111D5}"/>
              </a:ext>
            </a:extLst>
          </p:cNvPr>
          <p:cNvSpPr/>
          <p:nvPr/>
        </p:nvSpPr>
        <p:spPr>
          <a:xfrm>
            <a:off x="1922096" y="34557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4" name="Oval 33">
            <a:extLst>
              <a:ext uri="{FF2B5EF4-FFF2-40B4-BE49-F238E27FC236}">
                <a16:creationId xmlns:a16="http://schemas.microsoft.com/office/drawing/2014/main" id="{24A6E0DE-427D-5E72-499B-7B0D8ED0A3B8}"/>
              </a:ext>
            </a:extLst>
          </p:cNvPr>
          <p:cNvSpPr/>
          <p:nvPr/>
        </p:nvSpPr>
        <p:spPr>
          <a:xfrm>
            <a:off x="1975670" y="301011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ACF62D47-8B24-5D98-78F5-CE8C0F2607C2}"/>
              </a:ext>
            </a:extLst>
          </p:cNvPr>
          <p:cNvSpPr/>
          <p:nvPr/>
        </p:nvSpPr>
        <p:spPr>
          <a:xfrm>
            <a:off x="1755572" y="283616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6" name="Oval 35">
            <a:extLst>
              <a:ext uri="{FF2B5EF4-FFF2-40B4-BE49-F238E27FC236}">
                <a16:creationId xmlns:a16="http://schemas.microsoft.com/office/drawing/2014/main" id="{AB1C9B19-6CCE-4C46-69D6-5432BB417924}"/>
              </a:ext>
            </a:extLst>
          </p:cNvPr>
          <p:cNvSpPr/>
          <p:nvPr/>
        </p:nvSpPr>
        <p:spPr>
          <a:xfrm>
            <a:off x="2685948" y="41731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7" name="Oval 36">
            <a:extLst>
              <a:ext uri="{FF2B5EF4-FFF2-40B4-BE49-F238E27FC236}">
                <a16:creationId xmlns:a16="http://schemas.microsoft.com/office/drawing/2014/main" id="{B246E283-984E-FC5E-3004-0614DC309C57}"/>
              </a:ext>
            </a:extLst>
          </p:cNvPr>
          <p:cNvSpPr/>
          <p:nvPr/>
        </p:nvSpPr>
        <p:spPr>
          <a:xfrm>
            <a:off x="2255295" y="281321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8" name="Oval 37">
            <a:extLst>
              <a:ext uri="{FF2B5EF4-FFF2-40B4-BE49-F238E27FC236}">
                <a16:creationId xmlns:a16="http://schemas.microsoft.com/office/drawing/2014/main" id="{312FA317-FC6E-EA91-5814-146171C9FD26}"/>
              </a:ext>
            </a:extLst>
          </p:cNvPr>
          <p:cNvSpPr/>
          <p:nvPr/>
        </p:nvSpPr>
        <p:spPr>
          <a:xfrm>
            <a:off x="2685948" y="254660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39" name="Oval 38">
            <a:extLst>
              <a:ext uri="{FF2B5EF4-FFF2-40B4-BE49-F238E27FC236}">
                <a16:creationId xmlns:a16="http://schemas.microsoft.com/office/drawing/2014/main" id="{1B4944FA-99A8-B6D4-D893-35B26257CDF9}"/>
              </a:ext>
            </a:extLst>
          </p:cNvPr>
          <p:cNvSpPr/>
          <p:nvPr/>
        </p:nvSpPr>
        <p:spPr>
          <a:xfrm>
            <a:off x="4214672" y="3750798"/>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38B1A889-0975-66A0-20CE-47495D2DE09E}"/>
              </a:ext>
            </a:extLst>
          </p:cNvPr>
          <p:cNvSpPr/>
          <p:nvPr/>
        </p:nvSpPr>
        <p:spPr>
          <a:xfrm>
            <a:off x="3911662" y="251326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1" name="Oval 40">
            <a:extLst>
              <a:ext uri="{FF2B5EF4-FFF2-40B4-BE49-F238E27FC236}">
                <a16:creationId xmlns:a16="http://schemas.microsoft.com/office/drawing/2014/main" id="{82CE0BF5-0609-108F-A9BE-40E27F8EB810}"/>
              </a:ext>
            </a:extLst>
          </p:cNvPr>
          <p:cNvSpPr/>
          <p:nvPr/>
        </p:nvSpPr>
        <p:spPr>
          <a:xfrm>
            <a:off x="1840771" y="376072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2" name="Oval 41">
            <a:extLst>
              <a:ext uri="{FF2B5EF4-FFF2-40B4-BE49-F238E27FC236}">
                <a16:creationId xmlns:a16="http://schemas.microsoft.com/office/drawing/2014/main" id="{F5E3B11D-6D2C-F693-6C98-807F08A8EA97}"/>
              </a:ext>
            </a:extLst>
          </p:cNvPr>
          <p:cNvSpPr/>
          <p:nvPr/>
        </p:nvSpPr>
        <p:spPr>
          <a:xfrm>
            <a:off x="2251695" y="415386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220E553F-DD9E-6428-3BA4-B3DDFC582CEE}"/>
              </a:ext>
            </a:extLst>
          </p:cNvPr>
          <p:cNvSpPr/>
          <p:nvPr/>
        </p:nvSpPr>
        <p:spPr>
          <a:xfrm>
            <a:off x="2074496" y="3608140"/>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1F47AB7E-BC9A-11C0-054E-660C26D11F4F}"/>
              </a:ext>
            </a:extLst>
          </p:cNvPr>
          <p:cNvSpPr/>
          <p:nvPr/>
        </p:nvSpPr>
        <p:spPr>
          <a:xfrm>
            <a:off x="1993171" y="391312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5" name="Cross 44">
            <a:extLst>
              <a:ext uri="{FF2B5EF4-FFF2-40B4-BE49-F238E27FC236}">
                <a16:creationId xmlns:a16="http://schemas.microsoft.com/office/drawing/2014/main" id="{81C57AA7-FF52-975D-71F9-1C3FAEDA6216}"/>
              </a:ext>
            </a:extLst>
          </p:cNvPr>
          <p:cNvSpPr/>
          <p:nvPr/>
        </p:nvSpPr>
        <p:spPr>
          <a:xfrm rot="2734294">
            <a:off x="3886634" y="2917570"/>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6" name="Cross 45">
            <a:extLst>
              <a:ext uri="{FF2B5EF4-FFF2-40B4-BE49-F238E27FC236}">
                <a16:creationId xmlns:a16="http://schemas.microsoft.com/office/drawing/2014/main" id="{9F6348BD-F624-272D-EA72-CD78B7790F74}"/>
              </a:ext>
            </a:extLst>
          </p:cNvPr>
          <p:cNvSpPr/>
          <p:nvPr/>
        </p:nvSpPr>
        <p:spPr>
          <a:xfrm rot="2734294">
            <a:off x="3640495" y="3358364"/>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7" name="Oval 46">
            <a:extLst>
              <a:ext uri="{FF2B5EF4-FFF2-40B4-BE49-F238E27FC236}">
                <a16:creationId xmlns:a16="http://schemas.microsoft.com/office/drawing/2014/main" id="{9109318D-0669-2113-408B-F02DA852E39C}"/>
              </a:ext>
            </a:extLst>
          </p:cNvPr>
          <p:cNvSpPr/>
          <p:nvPr/>
        </p:nvSpPr>
        <p:spPr>
          <a:xfrm>
            <a:off x="3898792" y="406187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8" name="Oval 47">
            <a:extLst>
              <a:ext uri="{FF2B5EF4-FFF2-40B4-BE49-F238E27FC236}">
                <a16:creationId xmlns:a16="http://schemas.microsoft.com/office/drawing/2014/main" id="{838FE3C9-534D-7A20-1850-A1C960CB2B3F}"/>
              </a:ext>
            </a:extLst>
          </p:cNvPr>
          <p:cNvSpPr/>
          <p:nvPr/>
        </p:nvSpPr>
        <p:spPr>
          <a:xfrm>
            <a:off x="3518351" y="283579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9" name="Oval 48">
            <a:extLst>
              <a:ext uri="{FF2B5EF4-FFF2-40B4-BE49-F238E27FC236}">
                <a16:creationId xmlns:a16="http://schemas.microsoft.com/office/drawing/2014/main" id="{41DA6C1B-3336-0E04-6523-92DEE28DA76F}"/>
              </a:ext>
            </a:extLst>
          </p:cNvPr>
          <p:cNvSpPr/>
          <p:nvPr/>
        </p:nvSpPr>
        <p:spPr>
          <a:xfrm>
            <a:off x="3013198" y="413430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0" name="Cross 49">
            <a:extLst>
              <a:ext uri="{FF2B5EF4-FFF2-40B4-BE49-F238E27FC236}">
                <a16:creationId xmlns:a16="http://schemas.microsoft.com/office/drawing/2014/main" id="{D4DBB300-A671-085D-62F3-2B90CB8CB8AA}"/>
              </a:ext>
            </a:extLst>
          </p:cNvPr>
          <p:cNvSpPr/>
          <p:nvPr/>
        </p:nvSpPr>
        <p:spPr>
          <a:xfrm rot="2734294">
            <a:off x="4115224" y="3050039"/>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1" name="Cross 50">
            <a:extLst>
              <a:ext uri="{FF2B5EF4-FFF2-40B4-BE49-F238E27FC236}">
                <a16:creationId xmlns:a16="http://schemas.microsoft.com/office/drawing/2014/main" id="{7AD67DAD-EB7F-6757-881B-2E71606CD8FC}"/>
              </a:ext>
            </a:extLst>
          </p:cNvPr>
          <p:cNvSpPr/>
          <p:nvPr/>
        </p:nvSpPr>
        <p:spPr>
          <a:xfrm rot="2734294">
            <a:off x="3410716" y="3542042"/>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2" name="Cross 51">
            <a:extLst>
              <a:ext uri="{FF2B5EF4-FFF2-40B4-BE49-F238E27FC236}">
                <a16:creationId xmlns:a16="http://schemas.microsoft.com/office/drawing/2014/main" id="{8D6ADCB9-2642-A4F5-F77D-7DCFEA44510D}"/>
              </a:ext>
            </a:extLst>
          </p:cNvPr>
          <p:cNvSpPr/>
          <p:nvPr/>
        </p:nvSpPr>
        <p:spPr>
          <a:xfrm rot="2734294">
            <a:off x="3885085" y="3621190"/>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3" name="Cross 52">
            <a:extLst>
              <a:ext uri="{FF2B5EF4-FFF2-40B4-BE49-F238E27FC236}">
                <a16:creationId xmlns:a16="http://schemas.microsoft.com/office/drawing/2014/main" id="{917461E0-D261-D739-5F68-F21D95BE2F64}"/>
              </a:ext>
            </a:extLst>
          </p:cNvPr>
          <p:cNvSpPr/>
          <p:nvPr/>
        </p:nvSpPr>
        <p:spPr>
          <a:xfrm rot="2734294">
            <a:off x="4213136" y="3383973"/>
            <a:ext cx="223554" cy="223554"/>
          </a:xfrm>
          <a:prstGeom prst="plus">
            <a:avLst>
              <a:gd name="adj" fmla="val 46579"/>
            </a:avLst>
          </a:prstGeom>
          <a:solidFill>
            <a:sysClr val="windowText" lastClr="000000"/>
          </a:solidFill>
          <a:ln w="19050" cap="flat" cmpd="sng" algn="ctr">
            <a:solidFill>
              <a:srgbClr val="FF0000"/>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4" name="Oval 53">
            <a:extLst>
              <a:ext uri="{FF2B5EF4-FFF2-40B4-BE49-F238E27FC236}">
                <a16:creationId xmlns:a16="http://schemas.microsoft.com/office/drawing/2014/main" id="{25BC433C-05ED-8DFB-150C-43F4CCA3CC1B}"/>
              </a:ext>
            </a:extLst>
          </p:cNvPr>
          <p:cNvSpPr/>
          <p:nvPr/>
        </p:nvSpPr>
        <p:spPr>
          <a:xfrm>
            <a:off x="4759377" y="332195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5" name="Oval 54">
            <a:extLst>
              <a:ext uri="{FF2B5EF4-FFF2-40B4-BE49-F238E27FC236}">
                <a16:creationId xmlns:a16="http://schemas.microsoft.com/office/drawing/2014/main" id="{0F16BC3A-86AF-C881-4550-4A118B2529B6}"/>
              </a:ext>
            </a:extLst>
          </p:cNvPr>
          <p:cNvSpPr/>
          <p:nvPr/>
        </p:nvSpPr>
        <p:spPr>
          <a:xfrm>
            <a:off x="4482982" y="383568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6" name="Oval 55">
            <a:extLst>
              <a:ext uri="{FF2B5EF4-FFF2-40B4-BE49-F238E27FC236}">
                <a16:creationId xmlns:a16="http://schemas.microsoft.com/office/drawing/2014/main" id="{27611F87-7684-A036-B131-AA2F56359C6A}"/>
              </a:ext>
            </a:extLst>
          </p:cNvPr>
          <p:cNvSpPr/>
          <p:nvPr/>
        </p:nvSpPr>
        <p:spPr>
          <a:xfrm>
            <a:off x="3555953" y="410152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7" name="Oval 56">
            <a:extLst>
              <a:ext uri="{FF2B5EF4-FFF2-40B4-BE49-F238E27FC236}">
                <a16:creationId xmlns:a16="http://schemas.microsoft.com/office/drawing/2014/main" id="{7AAF4215-3DA0-7F3C-AE5F-32DE75C85F37}"/>
              </a:ext>
            </a:extLst>
          </p:cNvPr>
          <p:cNvSpPr/>
          <p:nvPr/>
        </p:nvSpPr>
        <p:spPr>
          <a:xfrm>
            <a:off x="4677439" y="2930714"/>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8" name="Oval 57">
            <a:extLst>
              <a:ext uri="{FF2B5EF4-FFF2-40B4-BE49-F238E27FC236}">
                <a16:creationId xmlns:a16="http://schemas.microsoft.com/office/drawing/2014/main" id="{E64A6355-7EC0-26C7-9FF9-E966E0422AF8}"/>
              </a:ext>
            </a:extLst>
          </p:cNvPr>
          <p:cNvSpPr/>
          <p:nvPr/>
        </p:nvSpPr>
        <p:spPr>
          <a:xfrm>
            <a:off x="4120606" y="4008976"/>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9" name="Oval 58">
            <a:extLst>
              <a:ext uri="{FF2B5EF4-FFF2-40B4-BE49-F238E27FC236}">
                <a16:creationId xmlns:a16="http://schemas.microsoft.com/office/drawing/2014/main" id="{BFC514B7-9966-39F7-D146-BDF99359828B}"/>
              </a:ext>
            </a:extLst>
          </p:cNvPr>
          <p:cNvSpPr/>
          <p:nvPr/>
        </p:nvSpPr>
        <p:spPr>
          <a:xfrm>
            <a:off x="4753615" y="379302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0" name="Oval 59">
            <a:extLst>
              <a:ext uri="{FF2B5EF4-FFF2-40B4-BE49-F238E27FC236}">
                <a16:creationId xmlns:a16="http://schemas.microsoft.com/office/drawing/2014/main" id="{C3168FE3-5852-7329-A50A-D11F1EF6690C}"/>
              </a:ext>
            </a:extLst>
          </p:cNvPr>
          <p:cNvSpPr/>
          <p:nvPr/>
        </p:nvSpPr>
        <p:spPr>
          <a:xfrm>
            <a:off x="4474093" y="323022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1" name="Oval 60">
            <a:extLst>
              <a:ext uri="{FF2B5EF4-FFF2-40B4-BE49-F238E27FC236}">
                <a16:creationId xmlns:a16="http://schemas.microsoft.com/office/drawing/2014/main" id="{271B8C90-55F3-A243-6944-41694B7DF45F}"/>
              </a:ext>
            </a:extLst>
          </p:cNvPr>
          <p:cNvSpPr/>
          <p:nvPr/>
        </p:nvSpPr>
        <p:spPr>
          <a:xfrm>
            <a:off x="4644491" y="3549759"/>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2" name="Oval 61">
            <a:extLst>
              <a:ext uri="{FF2B5EF4-FFF2-40B4-BE49-F238E27FC236}">
                <a16:creationId xmlns:a16="http://schemas.microsoft.com/office/drawing/2014/main" id="{75F6C2CE-1513-E41B-90A3-E160395F7E04}"/>
              </a:ext>
            </a:extLst>
          </p:cNvPr>
          <p:cNvSpPr/>
          <p:nvPr/>
        </p:nvSpPr>
        <p:spPr>
          <a:xfrm>
            <a:off x="2435286" y="4081435"/>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63" name="Oval 62">
            <a:extLst>
              <a:ext uri="{FF2B5EF4-FFF2-40B4-BE49-F238E27FC236}">
                <a16:creationId xmlns:a16="http://schemas.microsoft.com/office/drawing/2014/main" id="{2E057B37-30DA-5120-9E32-6EB7CA325687}"/>
              </a:ext>
            </a:extLst>
          </p:cNvPr>
          <p:cNvSpPr/>
          <p:nvPr/>
        </p:nvSpPr>
        <p:spPr>
          <a:xfrm>
            <a:off x="3196789" y="4061877"/>
            <a:ext cx="170398" cy="170398"/>
          </a:xfrm>
          <a:prstGeom prst="ellipse">
            <a:avLst/>
          </a:prstGeom>
          <a:noFill/>
          <a:ln w="19050" cap="flat" cmpd="sng" algn="ctr">
            <a:solidFill>
              <a:srgbClr val="1F497D">
                <a:lumMod val="60000"/>
                <a:lumOff val="40000"/>
              </a:srgbClr>
            </a:solid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ysClr val="window" lastClr="FFFFFF"/>
              </a:solidFill>
              <a:effectLst/>
              <a:uLnTx/>
              <a:uFillTx/>
              <a:latin typeface="Calibri"/>
              <a:ea typeface="+mn-ea"/>
              <a:cs typeface="+mn-cs"/>
            </a:endParaRPr>
          </a:p>
        </p:txBody>
      </p:sp>
      <p:cxnSp>
        <p:nvCxnSpPr>
          <p:cNvPr id="64" name="Straight Connector 63">
            <a:extLst>
              <a:ext uri="{FF2B5EF4-FFF2-40B4-BE49-F238E27FC236}">
                <a16:creationId xmlns:a16="http://schemas.microsoft.com/office/drawing/2014/main" id="{41A532E9-3BD6-F69F-1174-D90D28DA8560}"/>
              </a:ext>
            </a:extLst>
          </p:cNvPr>
          <p:cNvCxnSpPr/>
          <p:nvPr/>
        </p:nvCxnSpPr>
        <p:spPr>
          <a:xfrm flipV="1">
            <a:off x="1482375" y="2190528"/>
            <a:ext cx="0" cy="2472335"/>
          </a:xfrm>
          <a:prstGeom prst="line">
            <a:avLst/>
          </a:prstGeom>
          <a:noFill/>
          <a:ln w="19050" cap="flat" cmpd="sng" algn="ctr">
            <a:solidFill>
              <a:sysClr val="window" lastClr="FFFFFF">
                <a:lumMod val="50000"/>
              </a:sysClr>
            </a:solidFill>
            <a:prstDash val="solid"/>
            <a:tailEnd type="arrow" w="lg" len="med"/>
          </a:ln>
          <a:effectLst/>
        </p:spPr>
      </p:cxnSp>
      <p:cxnSp>
        <p:nvCxnSpPr>
          <p:cNvPr id="65" name="Straight Connector 64">
            <a:extLst>
              <a:ext uri="{FF2B5EF4-FFF2-40B4-BE49-F238E27FC236}">
                <a16:creationId xmlns:a16="http://schemas.microsoft.com/office/drawing/2014/main" id="{5135B11D-8ADD-F577-CAA7-7019FF21A4A3}"/>
              </a:ext>
            </a:extLst>
          </p:cNvPr>
          <p:cNvCxnSpPr/>
          <p:nvPr/>
        </p:nvCxnSpPr>
        <p:spPr>
          <a:xfrm flipV="1">
            <a:off x="1275541" y="4430697"/>
            <a:ext cx="3997134" cy="14350"/>
          </a:xfrm>
          <a:prstGeom prst="line">
            <a:avLst/>
          </a:prstGeom>
          <a:noFill/>
          <a:ln w="19050" cap="flat" cmpd="sng" algn="ctr">
            <a:solidFill>
              <a:sysClr val="window" lastClr="FFFFFF">
                <a:lumMod val="50000"/>
              </a:sysClr>
            </a:solidFill>
            <a:prstDash val="solid"/>
            <a:tailEnd type="arrow" w="lg" len="med"/>
          </a:ln>
          <a:effectLst/>
        </p:spPr>
      </p:cxnSp>
      <p:sp>
        <p:nvSpPr>
          <p:cNvPr id="66" name="Freeform: Shape 65">
            <a:extLst>
              <a:ext uri="{FF2B5EF4-FFF2-40B4-BE49-F238E27FC236}">
                <a16:creationId xmlns:a16="http://schemas.microsoft.com/office/drawing/2014/main" id="{3B55EEDA-1E3A-5EE2-106A-36F7035618E2}"/>
              </a:ext>
            </a:extLst>
          </p:cNvPr>
          <p:cNvSpPr/>
          <p:nvPr/>
        </p:nvSpPr>
        <p:spPr>
          <a:xfrm>
            <a:off x="2229611" y="2912117"/>
            <a:ext cx="2261708" cy="1165349"/>
          </a:xfrm>
          <a:custGeom>
            <a:avLst/>
            <a:gdLst>
              <a:gd name="connsiteX0" fmla="*/ 238016 w 2261708"/>
              <a:gd name="connsiteY0" fmla="*/ 194338 h 1165349"/>
              <a:gd name="connsiteX1" fmla="*/ 457222 w 2261708"/>
              <a:gd name="connsiteY1" fmla="*/ 184 h 1165349"/>
              <a:gd name="connsiteX2" fmla="*/ 989578 w 2261708"/>
              <a:gd name="connsiteY2" fmla="*/ 156760 h 1165349"/>
              <a:gd name="connsiteX3" fmla="*/ 1590827 w 2261708"/>
              <a:gd name="connsiteY3" fmla="*/ 44025 h 1165349"/>
              <a:gd name="connsiteX4" fmla="*/ 1991660 w 2261708"/>
              <a:gd name="connsiteY4" fmla="*/ 56551 h 1165349"/>
              <a:gd name="connsiteX5" fmla="*/ 2248444 w 2261708"/>
              <a:gd name="connsiteY5" fmla="*/ 401017 h 1165349"/>
              <a:gd name="connsiteX6" fmla="*/ 2167025 w 2261708"/>
              <a:gd name="connsiteY6" fmla="*/ 789324 h 1165349"/>
              <a:gd name="connsiteX7" fmla="*/ 1678510 w 2261708"/>
              <a:gd name="connsiteY7" fmla="*/ 970951 h 1165349"/>
              <a:gd name="connsiteX8" fmla="*/ 1164942 w 2261708"/>
              <a:gd name="connsiteY8" fmla="*/ 933373 h 1165349"/>
              <a:gd name="connsiteX9" fmla="*/ 620060 w 2261708"/>
              <a:gd name="connsiteY9" fmla="*/ 1165105 h 1165349"/>
              <a:gd name="connsiteX10" fmla="*/ 12548 w 2261708"/>
              <a:gd name="connsiteY10" fmla="*/ 883269 h 1165349"/>
              <a:gd name="connsiteX11" fmla="*/ 238016 w 2261708"/>
              <a:gd name="connsiteY11" fmla="*/ 194338 h 116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708" h="1165349">
                <a:moveTo>
                  <a:pt x="238016" y="194338"/>
                </a:moveTo>
                <a:cubicBezTo>
                  <a:pt x="312128" y="47157"/>
                  <a:pt x="331962" y="6447"/>
                  <a:pt x="457222" y="184"/>
                </a:cubicBezTo>
                <a:cubicBezTo>
                  <a:pt x="582482" y="-6079"/>
                  <a:pt x="800644" y="149453"/>
                  <a:pt x="989578" y="156760"/>
                </a:cubicBezTo>
                <a:cubicBezTo>
                  <a:pt x="1178512" y="164067"/>
                  <a:pt x="1423813" y="60726"/>
                  <a:pt x="1590827" y="44025"/>
                </a:cubicBezTo>
                <a:cubicBezTo>
                  <a:pt x="1757841" y="27324"/>
                  <a:pt x="1882057" y="-2948"/>
                  <a:pt x="1991660" y="56551"/>
                </a:cubicBezTo>
                <a:cubicBezTo>
                  <a:pt x="2101263" y="116050"/>
                  <a:pt x="2219216" y="278888"/>
                  <a:pt x="2248444" y="401017"/>
                </a:cubicBezTo>
                <a:cubicBezTo>
                  <a:pt x="2277672" y="523146"/>
                  <a:pt x="2262014" y="694335"/>
                  <a:pt x="2167025" y="789324"/>
                </a:cubicBezTo>
                <a:cubicBezTo>
                  <a:pt x="2072036" y="884313"/>
                  <a:pt x="1845524" y="946943"/>
                  <a:pt x="1678510" y="970951"/>
                </a:cubicBezTo>
                <a:cubicBezTo>
                  <a:pt x="1511496" y="994959"/>
                  <a:pt x="1341350" y="901014"/>
                  <a:pt x="1164942" y="933373"/>
                </a:cubicBezTo>
                <a:cubicBezTo>
                  <a:pt x="988534" y="965732"/>
                  <a:pt x="812126" y="1173456"/>
                  <a:pt x="620060" y="1165105"/>
                </a:cubicBezTo>
                <a:cubicBezTo>
                  <a:pt x="427994" y="1156754"/>
                  <a:pt x="79353" y="1039844"/>
                  <a:pt x="12548" y="883269"/>
                </a:cubicBezTo>
                <a:cubicBezTo>
                  <a:pt x="-54257" y="726694"/>
                  <a:pt x="163904" y="341519"/>
                  <a:pt x="238016" y="194338"/>
                </a:cubicBez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68" name="Straight Arrow Connector 67">
            <a:extLst>
              <a:ext uri="{FF2B5EF4-FFF2-40B4-BE49-F238E27FC236}">
                <a16:creationId xmlns:a16="http://schemas.microsoft.com/office/drawing/2014/main" id="{6C98B1DB-32C8-8FEE-8557-352366173D54}"/>
              </a:ext>
            </a:extLst>
          </p:cNvPr>
          <p:cNvCxnSpPr>
            <a:endCxn id="8" idx="7"/>
          </p:cNvCxnSpPr>
          <p:nvPr/>
        </p:nvCxnSpPr>
        <p:spPr>
          <a:xfrm flipH="1">
            <a:off x="4470357" y="2303585"/>
            <a:ext cx="582289" cy="38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E0C4AA8-27CA-01A2-6BC6-18AC14C7A0E3}"/>
              </a:ext>
            </a:extLst>
          </p:cNvPr>
          <p:cNvSpPr txBox="1"/>
          <p:nvPr/>
        </p:nvSpPr>
        <p:spPr>
          <a:xfrm>
            <a:off x="5052646" y="2055923"/>
            <a:ext cx="399468" cy="369332"/>
          </a:xfrm>
          <a:prstGeom prst="rect">
            <a:avLst/>
          </a:prstGeom>
          <a:noFill/>
        </p:spPr>
        <p:txBody>
          <a:bodyPr wrap="none" rtlCol="0">
            <a:spAutoFit/>
          </a:bodyPr>
          <a:lstStyle/>
          <a:p>
            <a:r>
              <a:rPr lang="nb-NO" dirty="0"/>
              <a:t>f</a:t>
            </a:r>
            <a:r>
              <a:rPr lang="nb-NO" baseline="30000" dirty="0"/>
              <a:t>(i)</a:t>
            </a:r>
            <a:endParaRPr lang="nb-NO" baseline="-25000" dirty="0"/>
          </a:p>
        </p:txBody>
      </p:sp>
      <p:sp>
        <p:nvSpPr>
          <p:cNvPr id="70" name="TextBox 69">
            <a:extLst>
              <a:ext uri="{FF2B5EF4-FFF2-40B4-BE49-F238E27FC236}">
                <a16:creationId xmlns:a16="http://schemas.microsoft.com/office/drawing/2014/main" id="{E294E86C-B945-7E9E-AB81-D11F6F13F123}"/>
              </a:ext>
            </a:extLst>
          </p:cNvPr>
          <p:cNvSpPr txBox="1"/>
          <p:nvPr/>
        </p:nvSpPr>
        <p:spPr>
          <a:xfrm>
            <a:off x="4028919" y="5297056"/>
            <a:ext cx="564578" cy="369332"/>
          </a:xfrm>
          <a:prstGeom prst="rect">
            <a:avLst/>
          </a:prstGeom>
          <a:noFill/>
        </p:spPr>
        <p:txBody>
          <a:bodyPr wrap="none" rtlCol="0">
            <a:spAutoFit/>
          </a:bodyPr>
          <a:lstStyle/>
          <a:p>
            <a:r>
              <a:rPr lang="nb-NO" dirty="0"/>
              <a:t>f</a:t>
            </a:r>
            <a:r>
              <a:rPr lang="nb-NO" baseline="-25000" dirty="0"/>
              <a:t>0</a:t>
            </a:r>
            <a:r>
              <a:rPr lang="nb-NO" dirty="0"/>
              <a:t>=1</a:t>
            </a:r>
            <a:endParaRPr lang="nb-NO" baseline="-25000"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CE9AD7F-6C71-2BF0-67A1-09A0E47822C4}"/>
                  </a:ext>
                </a:extLst>
              </p:cNvPr>
              <p:cNvSpPr txBox="1"/>
              <p:nvPr/>
            </p:nvSpPr>
            <p:spPr>
              <a:xfrm>
                <a:off x="6080369" y="2408231"/>
                <a:ext cx="6053015" cy="414729"/>
              </a:xfrm>
              <a:prstGeom prst="rect">
                <a:avLst/>
              </a:prstGeom>
              <a:noFill/>
            </p:spPr>
            <p:txBody>
              <a:bodyPr wrap="square">
                <a:spAutoFit/>
              </a:bodyPr>
              <a:lstStyle/>
              <a:p>
                <a:pPr marL="0" lvl="1"/>
                <a:r>
                  <a:rPr lang="nb-NO" sz="1800" dirty="0"/>
                  <a:t> </a:t>
                </a:r>
                <a14:m>
                  <m:oMath xmlns:m="http://schemas.openxmlformats.org/officeDocument/2006/math">
                    <m:r>
                      <m:rPr>
                        <m:sty m:val="p"/>
                      </m:rPr>
                      <a:rPr lang="nb-NO" sz="1400">
                        <a:latin typeface="Cambria Math" panose="02040503050406030204" pitchFamily="18" charset="0"/>
                      </a:rPr>
                      <m:t>L</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𝐶</m:t>
                        </m:r>
                      </m:num>
                      <m:den>
                        <m:r>
                          <a:rPr lang="nb-NO" sz="1400" b="0" i="1" smtClean="0">
                            <a:latin typeface="Cambria Math" panose="02040503050406030204" pitchFamily="18" charset="0"/>
                          </a:rPr>
                          <m:t>2</m:t>
                        </m:r>
                        <m:r>
                          <a:rPr lang="nb-NO" sz="1400" b="0" i="1" smtClean="0">
                            <a:latin typeface="Cambria Math" panose="02040503050406030204" pitchFamily="18" charset="0"/>
                          </a:rPr>
                          <m:t>𝑛</m:t>
                        </m:r>
                      </m:den>
                    </m:f>
                    <m:nary>
                      <m:naryPr>
                        <m:chr m:val="∑"/>
                        <m:ctrlPr>
                          <a:rPr lang="nb-NO" sz="1400" b="0" i="1" smtClean="0">
                            <a:latin typeface="Cambria Math" panose="02040503050406030204" pitchFamily="18" charset="0"/>
                          </a:rPr>
                        </m:ctrlPr>
                      </m:naryPr>
                      <m:sub>
                        <m:r>
                          <m:rPr>
                            <m:brk m:alnAt="23"/>
                          </m:rPr>
                          <a:rPr lang="nb-NO" sz="1400" b="0" i="1" smtClean="0">
                            <a:latin typeface="Cambria Math" panose="02040503050406030204" pitchFamily="18" charset="0"/>
                          </a:rPr>
                          <m:t>𝑖</m:t>
                        </m:r>
                        <m:r>
                          <a:rPr lang="nb-NO" sz="1400" b="0" i="1" smtClean="0">
                            <a:latin typeface="Cambria Math" panose="02040503050406030204" pitchFamily="18" charset="0"/>
                          </a:rPr>
                          <m:t>=1</m:t>
                        </m:r>
                      </m:sub>
                      <m:sup>
                        <m:r>
                          <a:rPr lang="nb-NO" sz="1400" b="0" i="1" smtClean="0">
                            <a:latin typeface="Cambria Math" panose="02040503050406030204" pitchFamily="18" charset="0"/>
                          </a:rPr>
                          <m:t>𝑛</m:t>
                        </m:r>
                      </m:sup>
                      <m:e>
                        <m:d>
                          <m:dPr>
                            <m:ctrlPr>
                              <a:rPr lang="nb-NO" sz="1400" b="0" i="1" smtClean="0">
                                <a:latin typeface="Cambria Math" panose="02040503050406030204" pitchFamily="18" charset="0"/>
                              </a:rPr>
                            </m:ctrlPr>
                          </m:dPr>
                          <m:e>
                            <m:sSup>
                              <m:sSupPr>
                                <m:ctrlPr>
                                  <a:rPr lang="nb-NO" sz="1400" i="1">
                                    <a:latin typeface="Cambria Math" panose="02040503050406030204" pitchFamily="18" charset="0"/>
                                  </a:rPr>
                                </m:ctrlPr>
                              </m:sSupPr>
                              <m:e>
                                <m:r>
                                  <a:rPr lang="nb-NO" sz="1400" i="1">
                                    <a:latin typeface="Cambria Math" panose="02040503050406030204" pitchFamily="18" charset="0"/>
                                  </a:rPr>
                                  <m:t>𝑦</m:t>
                                </m:r>
                              </m:e>
                              <m:sup>
                                <m:d>
                                  <m:dPr>
                                    <m:ctrlPr>
                                      <a:rPr lang="nb-NO" sz="1400" i="1">
                                        <a:latin typeface="Cambria Math" panose="02040503050406030204" pitchFamily="18" charset="0"/>
                                      </a:rPr>
                                    </m:ctrlPr>
                                  </m:dPr>
                                  <m:e>
                                    <m:r>
                                      <a:rPr lang="nb-NO" sz="1400" i="1">
                                        <a:latin typeface="Cambria Math" panose="02040503050406030204" pitchFamily="18" charset="0"/>
                                      </a:rPr>
                                      <m:t>𝑖</m:t>
                                    </m:r>
                                  </m:e>
                                </m:d>
                              </m:sup>
                            </m:sSup>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𝑐𝑜𝑠𝑡</m:t>
                                </m:r>
                              </m:e>
                              <m:sub>
                                <m:r>
                                  <a:rPr lang="nb-NO" sz="1400" b="0" i="1" smtClean="0">
                                    <a:latin typeface="Cambria Math" panose="02040503050406030204" pitchFamily="18" charset="0"/>
                                  </a:rPr>
                                  <m:t>1</m:t>
                                </m:r>
                              </m:sub>
                            </m:sSub>
                            <m:d>
                              <m:dPr>
                                <m:ctrlPr>
                                  <a:rPr lang="nb-NO" sz="1400" i="1">
                                    <a:latin typeface="Cambria Math" panose="02040503050406030204" pitchFamily="18" charset="0"/>
                                  </a:rPr>
                                </m:ctrlPr>
                              </m:dPr>
                              <m:e>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𝒙</m:t>
                                    </m:r>
                                  </m:e>
                                  <m:sup>
                                    <m:d>
                                      <m:dPr>
                                        <m:ctrlPr>
                                          <a:rPr lang="nb-NO" sz="1400" b="1" i="1">
                                            <a:latin typeface="Cambria Math" panose="02040503050406030204" pitchFamily="18" charset="0"/>
                                            <a:ea typeface="Cambria Math" panose="02040503050406030204" pitchFamily="18" charset="0"/>
                                          </a:rPr>
                                        </m:ctrlPr>
                                      </m:dPr>
                                      <m:e>
                                        <m:r>
                                          <a:rPr lang="nb-NO" sz="1400" b="1" i="1">
                                            <a:latin typeface="Cambria Math" panose="02040503050406030204" pitchFamily="18" charset="0"/>
                                            <a:ea typeface="Cambria Math" panose="02040503050406030204" pitchFamily="18" charset="0"/>
                                          </a:rPr>
                                          <m:t>𝒊</m:t>
                                        </m:r>
                                      </m:e>
                                    </m:d>
                                  </m:sup>
                                </m:sSup>
                              </m:e>
                            </m:d>
                            <m:r>
                              <a:rPr lang="nb-NO" sz="1400" b="0" i="1" smtClean="0">
                                <a:latin typeface="Cambria Math" panose="02040503050406030204" pitchFamily="18" charset="0"/>
                              </a:rPr>
                              <m:t>+</m:t>
                            </m:r>
                            <m:d>
                              <m:dPr>
                                <m:ctrlPr>
                                  <a:rPr lang="nb-NO" sz="1400" b="0" i="1" smtClean="0">
                                    <a:latin typeface="Cambria Math" panose="02040503050406030204" pitchFamily="18" charset="0"/>
                                  </a:rPr>
                                </m:ctrlPr>
                              </m:dPr>
                              <m:e>
                                <m:r>
                                  <a:rPr lang="nb-NO" sz="1400" b="0" i="1" smtClean="0">
                                    <a:latin typeface="Cambria Math" panose="02040503050406030204" pitchFamily="18" charset="0"/>
                                  </a:rPr>
                                  <m:t>1−</m:t>
                                </m:r>
                                <m:sSup>
                                  <m:sSupPr>
                                    <m:ctrlPr>
                                      <a:rPr lang="nb-NO" sz="1400" i="1">
                                        <a:latin typeface="Cambria Math" panose="02040503050406030204" pitchFamily="18" charset="0"/>
                                      </a:rPr>
                                    </m:ctrlPr>
                                  </m:sSupPr>
                                  <m:e>
                                    <m:r>
                                      <a:rPr lang="nb-NO" sz="1400" i="1">
                                        <a:latin typeface="Cambria Math" panose="02040503050406030204" pitchFamily="18" charset="0"/>
                                      </a:rPr>
                                      <m:t>𝑦</m:t>
                                    </m:r>
                                  </m:e>
                                  <m:sup>
                                    <m:d>
                                      <m:dPr>
                                        <m:ctrlPr>
                                          <a:rPr lang="nb-NO" sz="1400" i="1">
                                            <a:latin typeface="Cambria Math" panose="02040503050406030204" pitchFamily="18" charset="0"/>
                                          </a:rPr>
                                        </m:ctrlPr>
                                      </m:dPr>
                                      <m:e>
                                        <m:r>
                                          <a:rPr lang="nb-NO" sz="1400" i="1">
                                            <a:latin typeface="Cambria Math" panose="02040503050406030204" pitchFamily="18" charset="0"/>
                                          </a:rPr>
                                          <m:t>𝑖</m:t>
                                        </m:r>
                                      </m:e>
                                    </m:d>
                                  </m:sup>
                                </m:sSup>
                              </m:e>
                            </m:d>
                            <m:sSub>
                              <m:sSubPr>
                                <m:ctrlPr>
                                  <a:rPr lang="nb-NO" sz="1400" i="1">
                                    <a:latin typeface="Cambria Math" panose="02040503050406030204" pitchFamily="18" charset="0"/>
                                  </a:rPr>
                                </m:ctrlPr>
                              </m:sSubPr>
                              <m:e>
                                <m:r>
                                  <a:rPr lang="nb-NO" sz="1400" i="1">
                                    <a:latin typeface="Cambria Math" panose="02040503050406030204" pitchFamily="18" charset="0"/>
                                  </a:rPr>
                                  <m:t>𝑐𝑜𝑠𝑡</m:t>
                                </m:r>
                              </m:e>
                              <m:sub>
                                <m:r>
                                  <a:rPr lang="nb-NO" sz="1400" b="0" i="1" smtClean="0">
                                    <a:latin typeface="Cambria Math" panose="02040503050406030204" pitchFamily="18" charset="0"/>
                                  </a:rPr>
                                  <m:t>0</m:t>
                                </m:r>
                              </m:sub>
                            </m:sSub>
                            <m:d>
                              <m:dPr>
                                <m:ctrlPr>
                                  <a:rPr lang="nb-NO" sz="1400" i="1">
                                    <a:latin typeface="Cambria Math" panose="02040503050406030204" pitchFamily="18" charset="0"/>
                                  </a:rPr>
                                </m:ctrlPr>
                              </m:dPr>
                              <m:e>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𝒙</m:t>
                                    </m:r>
                                  </m:e>
                                  <m:sup>
                                    <m:d>
                                      <m:dPr>
                                        <m:ctrlPr>
                                          <a:rPr lang="nb-NO" sz="1400" b="1" i="1">
                                            <a:latin typeface="Cambria Math" panose="02040503050406030204" pitchFamily="18" charset="0"/>
                                            <a:ea typeface="Cambria Math" panose="02040503050406030204" pitchFamily="18" charset="0"/>
                                          </a:rPr>
                                        </m:ctrlPr>
                                      </m:dPr>
                                      <m:e>
                                        <m:r>
                                          <a:rPr lang="nb-NO" sz="1400" b="1" i="1">
                                            <a:latin typeface="Cambria Math" panose="02040503050406030204" pitchFamily="18" charset="0"/>
                                            <a:ea typeface="Cambria Math" panose="02040503050406030204" pitchFamily="18" charset="0"/>
                                          </a:rPr>
                                          <m:t>𝒊</m:t>
                                        </m:r>
                                      </m:e>
                                    </m:d>
                                  </m:sup>
                                </m:sSup>
                              </m:e>
                            </m:d>
                          </m:e>
                        </m:d>
                        <m:r>
                          <a:rPr lang="nb-NO" sz="1400" b="0" i="1" smtClean="0">
                            <a:latin typeface="Cambria Math" panose="02040503050406030204" pitchFamily="18" charset="0"/>
                            <a:ea typeface="Cambria Math" panose="02040503050406030204" pitchFamily="18" charset="0"/>
                          </a:rPr>
                          <m:t>+ </m:t>
                        </m:r>
                        <m:f>
                          <m:fPr>
                            <m:ctrlPr>
                              <a:rPr lang="nb-NO" sz="1400" b="0" i="1" smtClean="0">
                                <a:latin typeface="Cambria Math" panose="02040503050406030204" pitchFamily="18" charset="0"/>
                                <a:ea typeface="Cambria Math" panose="02040503050406030204" pitchFamily="18" charset="0"/>
                              </a:rPr>
                            </m:ctrlPr>
                          </m:fPr>
                          <m:num>
                            <m:r>
                              <a:rPr lang="nb-NO" sz="1400" b="0" i="1" smtClean="0">
                                <a:latin typeface="Cambria Math" panose="02040503050406030204" pitchFamily="18" charset="0"/>
                                <a:ea typeface="Cambria Math" panose="02040503050406030204" pitchFamily="18" charset="0"/>
                              </a:rPr>
                              <m:t>1</m:t>
                            </m:r>
                          </m:num>
                          <m:den>
                            <m:r>
                              <a:rPr lang="nb-NO" sz="1400" b="0" i="1" smtClean="0">
                                <a:latin typeface="Cambria Math" panose="02040503050406030204" pitchFamily="18" charset="0"/>
                                <a:ea typeface="Cambria Math" panose="02040503050406030204" pitchFamily="18" charset="0"/>
                              </a:rPr>
                              <m:t>2</m:t>
                            </m:r>
                          </m:den>
                        </m:f>
                        <m:nary>
                          <m:naryPr>
                            <m:chr m:val="∑"/>
                            <m:ctrlPr>
                              <a:rPr lang="nb-NO" sz="1400" b="0" i="1" smtClean="0">
                                <a:latin typeface="Cambria Math" panose="02040503050406030204" pitchFamily="18" charset="0"/>
                                <a:ea typeface="Cambria Math" panose="02040503050406030204" pitchFamily="18" charset="0"/>
                              </a:rPr>
                            </m:ctrlPr>
                          </m:naryPr>
                          <m:sub>
                            <m:r>
                              <m:rPr>
                                <m:brk m:alnAt="23"/>
                              </m:rPr>
                              <a:rPr lang="nb-NO" sz="1400" b="0" i="1" smtClean="0">
                                <a:latin typeface="Cambria Math" panose="02040503050406030204" pitchFamily="18" charset="0"/>
                                <a:ea typeface="Cambria Math" panose="02040503050406030204" pitchFamily="18" charset="0"/>
                              </a:rPr>
                              <m:t>𝑗</m:t>
                            </m:r>
                            <m:r>
                              <a:rPr lang="nb-NO" sz="1400" b="0" i="1" smtClean="0">
                                <a:latin typeface="Cambria Math" panose="02040503050406030204" pitchFamily="18" charset="0"/>
                                <a:ea typeface="Cambria Math" panose="02040503050406030204" pitchFamily="18" charset="0"/>
                              </a:rPr>
                              <m:t>=1</m:t>
                            </m:r>
                          </m:sub>
                          <m:sup>
                            <m:r>
                              <a:rPr lang="nb-NO" sz="1400" b="0" i="1" smtClean="0">
                                <a:latin typeface="Cambria Math" panose="02040503050406030204" pitchFamily="18" charset="0"/>
                                <a:ea typeface="Cambria Math" panose="02040503050406030204" pitchFamily="18" charset="0"/>
                              </a:rPr>
                              <m:t>𝑚</m:t>
                            </m:r>
                          </m:sup>
                          <m:e>
                            <m:sSubSup>
                              <m:sSubSupPr>
                                <m:ctrlPr>
                                  <a:rPr lang="nb-NO" sz="1400" b="0" i="1" smtClean="0">
                                    <a:latin typeface="Cambria Math" panose="02040503050406030204" pitchFamily="18" charset="0"/>
                                    <a:ea typeface="Cambria Math" panose="02040503050406030204" pitchFamily="18" charset="0"/>
                                  </a:rPr>
                                </m:ctrlPr>
                              </m:sSubSupPr>
                              <m:e>
                                <m:r>
                                  <a:rPr lang="nb-NO" sz="1400" b="0" i="1" smtClean="0">
                                    <a:latin typeface="Cambria Math" panose="02040503050406030204" pitchFamily="18" charset="0"/>
                                    <a:ea typeface="Cambria Math" panose="02040503050406030204" pitchFamily="18" charset="0"/>
                                  </a:rPr>
                                  <m:t>𝜃</m:t>
                                </m:r>
                              </m:e>
                              <m:sub>
                                <m:r>
                                  <a:rPr lang="nb-NO" sz="1400" b="0" i="1" smtClean="0">
                                    <a:latin typeface="Cambria Math" panose="02040503050406030204" pitchFamily="18" charset="0"/>
                                    <a:ea typeface="Cambria Math" panose="02040503050406030204" pitchFamily="18" charset="0"/>
                                  </a:rPr>
                                  <m:t>𝑗</m:t>
                                </m:r>
                              </m:sub>
                              <m:sup>
                                <m:r>
                                  <a:rPr lang="nb-NO" sz="1400" b="0" i="1" smtClean="0">
                                    <a:latin typeface="Cambria Math" panose="02040503050406030204" pitchFamily="18" charset="0"/>
                                    <a:ea typeface="Cambria Math" panose="02040503050406030204" pitchFamily="18" charset="0"/>
                                  </a:rPr>
                                  <m:t>2</m:t>
                                </m:r>
                              </m:sup>
                            </m:sSubSup>
                          </m:e>
                        </m:nary>
                      </m:e>
                    </m:nary>
                  </m:oMath>
                </a14:m>
                <a:endParaRPr lang="nb-NO" sz="1800" b="0" dirty="0"/>
              </a:p>
            </p:txBody>
          </p:sp>
        </mc:Choice>
        <mc:Fallback xmlns="">
          <p:sp>
            <p:nvSpPr>
              <p:cNvPr id="71" name="TextBox 70">
                <a:extLst>
                  <a:ext uri="{FF2B5EF4-FFF2-40B4-BE49-F238E27FC236}">
                    <a16:creationId xmlns:a16="http://schemas.microsoft.com/office/drawing/2014/main" id="{7CE9AD7F-6C71-2BF0-67A1-09A0E47822C4}"/>
                  </a:ext>
                </a:extLst>
              </p:cNvPr>
              <p:cNvSpPr txBox="1">
                <a:spLocks noRot="1" noChangeAspect="1" noMove="1" noResize="1" noEditPoints="1" noAdjustHandles="1" noChangeArrowheads="1" noChangeShapeType="1" noTextEdit="1"/>
              </p:cNvSpPr>
              <p:nvPr/>
            </p:nvSpPr>
            <p:spPr>
              <a:xfrm>
                <a:off x="6080369" y="2408231"/>
                <a:ext cx="6053015" cy="414729"/>
              </a:xfrm>
              <a:prstGeom prst="rect">
                <a:avLst/>
              </a:prstGeom>
              <a:blipFill>
                <a:blip r:embed="rId2"/>
                <a:stretch>
                  <a:fillRect t="-61765" b="-10735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C92F454-42FC-56A9-1FA9-A66D0087122D}"/>
                  </a:ext>
                </a:extLst>
              </p:cNvPr>
              <p:cNvSpPr txBox="1"/>
              <p:nvPr/>
            </p:nvSpPr>
            <p:spPr>
              <a:xfrm>
                <a:off x="6093721" y="3760821"/>
                <a:ext cx="6053015" cy="414729"/>
              </a:xfrm>
              <a:prstGeom prst="rect">
                <a:avLst/>
              </a:prstGeom>
              <a:noFill/>
            </p:spPr>
            <p:txBody>
              <a:bodyPr wrap="square">
                <a:spAutoFit/>
              </a:bodyPr>
              <a:lstStyle/>
              <a:p>
                <a:pPr marL="0" lvl="1"/>
                <a:r>
                  <a:rPr lang="nb-NO" sz="1800" dirty="0"/>
                  <a:t> </a:t>
                </a:r>
                <a14:m>
                  <m:oMath xmlns:m="http://schemas.openxmlformats.org/officeDocument/2006/math">
                    <m:r>
                      <m:rPr>
                        <m:sty m:val="p"/>
                      </m:rPr>
                      <a:rPr lang="nb-NO" sz="1400">
                        <a:latin typeface="Cambria Math" panose="02040503050406030204" pitchFamily="18" charset="0"/>
                      </a:rPr>
                      <m:t>L</m:t>
                    </m:r>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𝐶</m:t>
                        </m:r>
                      </m:num>
                      <m:den>
                        <m:r>
                          <a:rPr lang="nb-NO" sz="1400" b="0" i="1" smtClean="0">
                            <a:latin typeface="Cambria Math" panose="02040503050406030204" pitchFamily="18" charset="0"/>
                          </a:rPr>
                          <m:t>2</m:t>
                        </m:r>
                        <m:r>
                          <a:rPr lang="nb-NO" sz="1400" b="0" i="1" smtClean="0">
                            <a:latin typeface="Cambria Math" panose="02040503050406030204" pitchFamily="18" charset="0"/>
                          </a:rPr>
                          <m:t>𝑛</m:t>
                        </m:r>
                      </m:den>
                    </m:f>
                    <m:nary>
                      <m:naryPr>
                        <m:chr m:val="∑"/>
                        <m:ctrlPr>
                          <a:rPr lang="nb-NO" sz="1400" b="0" i="1" smtClean="0">
                            <a:latin typeface="Cambria Math" panose="02040503050406030204" pitchFamily="18" charset="0"/>
                          </a:rPr>
                        </m:ctrlPr>
                      </m:naryPr>
                      <m:sub>
                        <m:r>
                          <m:rPr>
                            <m:brk m:alnAt="23"/>
                          </m:rPr>
                          <a:rPr lang="nb-NO" sz="1400" b="0" i="1" smtClean="0">
                            <a:latin typeface="Cambria Math" panose="02040503050406030204" pitchFamily="18" charset="0"/>
                          </a:rPr>
                          <m:t>𝑖</m:t>
                        </m:r>
                        <m:r>
                          <a:rPr lang="nb-NO" sz="1400" b="0" i="1" smtClean="0">
                            <a:latin typeface="Cambria Math" panose="02040503050406030204" pitchFamily="18" charset="0"/>
                          </a:rPr>
                          <m:t>=1</m:t>
                        </m:r>
                      </m:sub>
                      <m:sup>
                        <m:r>
                          <a:rPr lang="nb-NO" sz="1400" b="0" i="1" smtClean="0">
                            <a:latin typeface="Cambria Math" panose="02040503050406030204" pitchFamily="18" charset="0"/>
                          </a:rPr>
                          <m:t>𝑛</m:t>
                        </m:r>
                      </m:sup>
                      <m:e>
                        <m:d>
                          <m:dPr>
                            <m:ctrlPr>
                              <a:rPr lang="nb-NO" sz="1400" b="0" i="1" smtClean="0">
                                <a:latin typeface="Cambria Math" panose="02040503050406030204" pitchFamily="18" charset="0"/>
                              </a:rPr>
                            </m:ctrlPr>
                          </m:dPr>
                          <m:e>
                            <m:sSup>
                              <m:sSupPr>
                                <m:ctrlPr>
                                  <a:rPr lang="nb-NO" sz="1400" i="1">
                                    <a:latin typeface="Cambria Math" panose="02040503050406030204" pitchFamily="18" charset="0"/>
                                  </a:rPr>
                                </m:ctrlPr>
                              </m:sSupPr>
                              <m:e>
                                <m:r>
                                  <a:rPr lang="nb-NO" sz="1400" i="1">
                                    <a:latin typeface="Cambria Math" panose="02040503050406030204" pitchFamily="18" charset="0"/>
                                  </a:rPr>
                                  <m:t>𝑦</m:t>
                                </m:r>
                              </m:e>
                              <m:sup>
                                <m:d>
                                  <m:dPr>
                                    <m:ctrlPr>
                                      <a:rPr lang="nb-NO" sz="1400" i="1">
                                        <a:latin typeface="Cambria Math" panose="02040503050406030204" pitchFamily="18" charset="0"/>
                                      </a:rPr>
                                    </m:ctrlPr>
                                  </m:dPr>
                                  <m:e>
                                    <m:r>
                                      <a:rPr lang="nb-NO" sz="1400" i="1">
                                        <a:latin typeface="Cambria Math" panose="02040503050406030204" pitchFamily="18" charset="0"/>
                                      </a:rPr>
                                      <m:t>𝑖</m:t>
                                    </m:r>
                                  </m:e>
                                </m:d>
                              </m:sup>
                            </m:sSup>
                            <m:r>
                              <a:rPr lang="nb-NO" sz="1400" b="0" i="1" smtClean="0">
                                <a:latin typeface="Cambria Math" panose="02040503050406030204" pitchFamily="18" charset="0"/>
                              </a:rPr>
                              <m:t>∗</m:t>
                            </m:r>
                            <m:sSub>
                              <m:sSubPr>
                                <m:ctrlPr>
                                  <a:rPr lang="nb-NO" sz="1400" b="0" i="1" smtClean="0">
                                    <a:latin typeface="Cambria Math" panose="02040503050406030204" pitchFamily="18" charset="0"/>
                                  </a:rPr>
                                </m:ctrlPr>
                              </m:sSubPr>
                              <m:e>
                                <m:r>
                                  <a:rPr lang="nb-NO" sz="1400" b="0" i="1" smtClean="0">
                                    <a:latin typeface="Cambria Math" panose="02040503050406030204" pitchFamily="18" charset="0"/>
                                  </a:rPr>
                                  <m:t>𝑐𝑜𝑠𝑡</m:t>
                                </m:r>
                              </m:e>
                              <m:sub>
                                <m:r>
                                  <a:rPr lang="nb-NO" sz="1400" b="0" i="1" smtClean="0">
                                    <a:latin typeface="Cambria Math" panose="02040503050406030204" pitchFamily="18" charset="0"/>
                                  </a:rPr>
                                  <m:t>1</m:t>
                                </m:r>
                              </m:sub>
                            </m:sSub>
                            <m:d>
                              <m:dPr>
                                <m:ctrlPr>
                                  <a:rPr lang="nb-NO" sz="1400" i="1">
                                    <a:latin typeface="Cambria Math" panose="02040503050406030204" pitchFamily="18" charset="0"/>
                                  </a:rPr>
                                </m:ctrlPr>
                              </m:dPr>
                              <m:e>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sSup>
                                  <m:sSupPr>
                                    <m:ctrlPr>
                                      <a:rPr lang="nb-NO" sz="1400" i="1">
                                        <a:latin typeface="Cambria Math" panose="02040503050406030204" pitchFamily="18" charset="0"/>
                                      </a:rPr>
                                    </m:ctrlPr>
                                  </m:sSupPr>
                                  <m:e>
                                    <m:r>
                                      <a:rPr lang="nb-NO" sz="1400" b="1" i="1" smtClean="0">
                                        <a:latin typeface="Cambria Math" panose="02040503050406030204" pitchFamily="18" charset="0"/>
                                        <a:ea typeface="Cambria Math" panose="02040503050406030204" pitchFamily="18" charset="0"/>
                                      </a:rPr>
                                      <m:t>𝒇</m:t>
                                    </m:r>
                                  </m:e>
                                  <m:sup>
                                    <m:d>
                                      <m:dPr>
                                        <m:ctrlPr>
                                          <a:rPr lang="nb-NO" sz="1400" b="1" i="1">
                                            <a:latin typeface="Cambria Math" panose="02040503050406030204" pitchFamily="18" charset="0"/>
                                            <a:ea typeface="Cambria Math" panose="02040503050406030204" pitchFamily="18" charset="0"/>
                                          </a:rPr>
                                        </m:ctrlPr>
                                      </m:dPr>
                                      <m:e>
                                        <m:r>
                                          <a:rPr lang="nb-NO" sz="1400" b="1" i="1">
                                            <a:latin typeface="Cambria Math" panose="02040503050406030204" pitchFamily="18" charset="0"/>
                                            <a:ea typeface="Cambria Math" panose="02040503050406030204" pitchFamily="18" charset="0"/>
                                          </a:rPr>
                                          <m:t>𝒊</m:t>
                                        </m:r>
                                      </m:e>
                                    </m:d>
                                  </m:sup>
                                </m:sSup>
                              </m:e>
                            </m:d>
                            <m:r>
                              <a:rPr lang="nb-NO" sz="1400" b="0" i="1" smtClean="0">
                                <a:latin typeface="Cambria Math" panose="02040503050406030204" pitchFamily="18" charset="0"/>
                              </a:rPr>
                              <m:t>+</m:t>
                            </m:r>
                            <m:d>
                              <m:dPr>
                                <m:ctrlPr>
                                  <a:rPr lang="nb-NO" sz="1400" b="0" i="1" smtClean="0">
                                    <a:latin typeface="Cambria Math" panose="02040503050406030204" pitchFamily="18" charset="0"/>
                                  </a:rPr>
                                </m:ctrlPr>
                              </m:dPr>
                              <m:e>
                                <m:r>
                                  <a:rPr lang="nb-NO" sz="1400" b="0" i="1" smtClean="0">
                                    <a:latin typeface="Cambria Math" panose="02040503050406030204" pitchFamily="18" charset="0"/>
                                  </a:rPr>
                                  <m:t>1−</m:t>
                                </m:r>
                                <m:sSup>
                                  <m:sSupPr>
                                    <m:ctrlPr>
                                      <a:rPr lang="nb-NO" sz="1400" i="1">
                                        <a:latin typeface="Cambria Math" panose="02040503050406030204" pitchFamily="18" charset="0"/>
                                      </a:rPr>
                                    </m:ctrlPr>
                                  </m:sSupPr>
                                  <m:e>
                                    <m:r>
                                      <a:rPr lang="nb-NO" sz="1400" i="1">
                                        <a:latin typeface="Cambria Math" panose="02040503050406030204" pitchFamily="18" charset="0"/>
                                      </a:rPr>
                                      <m:t>𝑦</m:t>
                                    </m:r>
                                  </m:e>
                                  <m:sup>
                                    <m:d>
                                      <m:dPr>
                                        <m:ctrlPr>
                                          <a:rPr lang="nb-NO" sz="1400" i="1">
                                            <a:latin typeface="Cambria Math" panose="02040503050406030204" pitchFamily="18" charset="0"/>
                                          </a:rPr>
                                        </m:ctrlPr>
                                      </m:dPr>
                                      <m:e>
                                        <m:r>
                                          <a:rPr lang="nb-NO" sz="1400" i="1">
                                            <a:latin typeface="Cambria Math" panose="02040503050406030204" pitchFamily="18" charset="0"/>
                                          </a:rPr>
                                          <m:t>𝑖</m:t>
                                        </m:r>
                                      </m:e>
                                    </m:d>
                                  </m:sup>
                                </m:sSup>
                              </m:e>
                            </m:d>
                            <m:sSub>
                              <m:sSubPr>
                                <m:ctrlPr>
                                  <a:rPr lang="nb-NO" sz="1400" i="1">
                                    <a:latin typeface="Cambria Math" panose="02040503050406030204" pitchFamily="18" charset="0"/>
                                  </a:rPr>
                                </m:ctrlPr>
                              </m:sSubPr>
                              <m:e>
                                <m:r>
                                  <a:rPr lang="nb-NO" sz="1400" i="1">
                                    <a:latin typeface="Cambria Math" panose="02040503050406030204" pitchFamily="18" charset="0"/>
                                  </a:rPr>
                                  <m:t>𝑐𝑜𝑠𝑡</m:t>
                                </m:r>
                              </m:e>
                              <m:sub>
                                <m:r>
                                  <a:rPr lang="nb-NO" sz="1400" b="0" i="1" smtClean="0">
                                    <a:latin typeface="Cambria Math" panose="02040503050406030204" pitchFamily="18" charset="0"/>
                                  </a:rPr>
                                  <m:t>0</m:t>
                                </m:r>
                              </m:sub>
                            </m:sSub>
                            <m:d>
                              <m:dPr>
                                <m:ctrlPr>
                                  <a:rPr lang="nb-NO" sz="1400" i="1">
                                    <a:latin typeface="Cambria Math" panose="02040503050406030204" pitchFamily="18" charset="0"/>
                                  </a:rPr>
                                </m:ctrlPr>
                              </m:dPr>
                              <m:e>
                                <m:sSup>
                                  <m:sSupPr>
                                    <m:ctrlPr>
                                      <a:rPr lang="nb-NO" sz="1400" i="1">
                                        <a:latin typeface="Cambria Math" panose="02040503050406030204" pitchFamily="18" charset="0"/>
                                      </a:rPr>
                                    </m:ctrlPr>
                                  </m:sSupPr>
                                  <m:e>
                                    <m:r>
                                      <a:rPr lang="nb-NO" sz="1400" b="1" i="1">
                                        <a:latin typeface="Cambria Math" panose="02040503050406030204" pitchFamily="18" charset="0"/>
                                        <a:ea typeface="Cambria Math" panose="02040503050406030204" pitchFamily="18" charset="0"/>
                                      </a:rPr>
                                      <m:t>𝜽</m:t>
                                    </m:r>
                                  </m:e>
                                  <m:sup>
                                    <m:r>
                                      <a:rPr lang="nb-NO" sz="1400" i="1">
                                        <a:latin typeface="Cambria Math" panose="02040503050406030204" pitchFamily="18" charset="0"/>
                                      </a:rPr>
                                      <m:t>𝑇</m:t>
                                    </m:r>
                                  </m:sup>
                                </m:sSup>
                                <m:sSup>
                                  <m:sSupPr>
                                    <m:ctrlPr>
                                      <a:rPr lang="nb-NO" sz="1400" i="1">
                                        <a:latin typeface="Cambria Math" panose="02040503050406030204" pitchFamily="18" charset="0"/>
                                      </a:rPr>
                                    </m:ctrlPr>
                                  </m:sSupPr>
                                  <m:e>
                                    <m:r>
                                      <a:rPr lang="nb-NO" sz="1400" b="1" i="1" smtClean="0">
                                        <a:latin typeface="Cambria Math" panose="02040503050406030204" pitchFamily="18" charset="0"/>
                                        <a:ea typeface="Cambria Math" panose="02040503050406030204" pitchFamily="18" charset="0"/>
                                      </a:rPr>
                                      <m:t>𝒇</m:t>
                                    </m:r>
                                  </m:e>
                                  <m:sup>
                                    <m:d>
                                      <m:dPr>
                                        <m:ctrlPr>
                                          <a:rPr lang="nb-NO" sz="1400" b="1" i="1">
                                            <a:latin typeface="Cambria Math" panose="02040503050406030204" pitchFamily="18" charset="0"/>
                                            <a:ea typeface="Cambria Math" panose="02040503050406030204" pitchFamily="18" charset="0"/>
                                          </a:rPr>
                                        </m:ctrlPr>
                                      </m:dPr>
                                      <m:e>
                                        <m:r>
                                          <a:rPr lang="nb-NO" sz="1400" b="1" i="1">
                                            <a:latin typeface="Cambria Math" panose="02040503050406030204" pitchFamily="18" charset="0"/>
                                            <a:ea typeface="Cambria Math" panose="02040503050406030204" pitchFamily="18" charset="0"/>
                                          </a:rPr>
                                          <m:t>𝒊</m:t>
                                        </m:r>
                                      </m:e>
                                    </m:d>
                                  </m:sup>
                                </m:sSup>
                              </m:e>
                            </m:d>
                          </m:e>
                        </m:d>
                        <m:r>
                          <a:rPr lang="nb-NO" sz="1400" b="0" i="1" smtClean="0">
                            <a:latin typeface="Cambria Math" panose="02040503050406030204" pitchFamily="18" charset="0"/>
                            <a:ea typeface="Cambria Math" panose="02040503050406030204" pitchFamily="18" charset="0"/>
                          </a:rPr>
                          <m:t>+ </m:t>
                        </m:r>
                        <m:f>
                          <m:fPr>
                            <m:ctrlPr>
                              <a:rPr lang="nb-NO" sz="1400" b="0" i="1" smtClean="0">
                                <a:latin typeface="Cambria Math" panose="02040503050406030204" pitchFamily="18" charset="0"/>
                                <a:ea typeface="Cambria Math" panose="02040503050406030204" pitchFamily="18" charset="0"/>
                              </a:rPr>
                            </m:ctrlPr>
                          </m:fPr>
                          <m:num>
                            <m:r>
                              <a:rPr lang="nb-NO" sz="1400" b="0" i="1" smtClean="0">
                                <a:latin typeface="Cambria Math" panose="02040503050406030204" pitchFamily="18" charset="0"/>
                                <a:ea typeface="Cambria Math" panose="02040503050406030204" pitchFamily="18" charset="0"/>
                              </a:rPr>
                              <m:t>1</m:t>
                            </m:r>
                          </m:num>
                          <m:den>
                            <m:r>
                              <a:rPr lang="nb-NO" sz="1400" b="0" i="1" smtClean="0">
                                <a:latin typeface="Cambria Math" panose="02040503050406030204" pitchFamily="18" charset="0"/>
                                <a:ea typeface="Cambria Math" panose="02040503050406030204" pitchFamily="18" charset="0"/>
                              </a:rPr>
                              <m:t>2</m:t>
                            </m:r>
                          </m:den>
                        </m:f>
                        <m:nary>
                          <m:naryPr>
                            <m:chr m:val="∑"/>
                            <m:ctrlPr>
                              <a:rPr lang="nb-NO" sz="1400" b="0" i="1" smtClean="0">
                                <a:latin typeface="Cambria Math" panose="02040503050406030204" pitchFamily="18" charset="0"/>
                                <a:ea typeface="Cambria Math" panose="02040503050406030204" pitchFamily="18" charset="0"/>
                              </a:rPr>
                            </m:ctrlPr>
                          </m:naryPr>
                          <m:sub>
                            <m:r>
                              <m:rPr>
                                <m:brk m:alnAt="23"/>
                              </m:rPr>
                              <a:rPr lang="nb-NO" sz="1400" b="0" i="1" smtClean="0">
                                <a:latin typeface="Cambria Math" panose="02040503050406030204" pitchFamily="18" charset="0"/>
                                <a:ea typeface="Cambria Math" panose="02040503050406030204" pitchFamily="18" charset="0"/>
                              </a:rPr>
                              <m:t>𝑗</m:t>
                            </m:r>
                            <m:r>
                              <a:rPr lang="nb-NO" sz="1400" b="0" i="1" smtClean="0">
                                <a:latin typeface="Cambria Math" panose="02040503050406030204" pitchFamily="18" charset="0"/>
                                <a:ea typeface="Cambria Math" panose="02040503050406030204" pitchFamily="18" charset="0"/>
                              </a:rPr>
                              <m:t>=1</m:t>
                            </m:r>
                          </m:sub>
                          <m:sup>
                            <m:r>
                              <a:rPr lang="nb-NO" sz="1400" b="0" i="1" smtClean="0">
                                <a:latin typeface="Cambria Math" panose="02040503050406030204" pitchFamily="18" charset="0"/>
                                <a:ea typeface="Cambria Math" panose="02040503050406030204" pitchFamily="18" charset="0"/>
                              </a:rPr>
                              <m:t>𝑛</m:t>
                            </m:r>
                          </m:sup>
                          <m:e>
                            <m:sSubSup>
                              <m:sSubSupPr>
                                <m:ctrlPr>
                                  <a:rPr lang="nb-NO" sz="1400" b="0" i="1" smtClean="0">
                                    <a:latin typeface="Cambria Math" panose="02040503050406030204" pitchFamily="18" charset="0"/>
                                    <a:ea typeface="Cambria Math" panose="02040503050406030204" pitchFamily="18" charset="0"/>
                                  </a:rPr>
                                </m:ctrlPr>
                              </m:sSubSupPr>
                              <m:e>
                                <m:r>
                                  <a:rPr lang="nb-NO" sz="1400" b="0" i="1" smtClean="0">
                                    <a:latin typeface="Cambria Math" panose="02040503050406030204" pitchFamily="18" charset="0"/>
                                    <a:ea typeface="Cambria Math" panose="02040503050406030204" pitchFamily="18" charset="0"/>
                                  </a:rPr>
                                  <m:t>𝜃</m:t>
                                </m:r>
                              </m:e>
                              <m:sub>
                                <m:r>
                                  <a:rPr lang="nb-NO" sz="1400" b="0" i="1" smtClean="0">
                                    <a:latin typeface="Cambria Math" panose="02040503050406030204" pitchFamily="18" charset="0"/>
                                    <a:ea typeface="Cambria Math" panose="02040503050406030204" pitchFamily="18" charset="0"/>
                                  </a:rPr>
                                  <m:t>𝑗</m:t>
                                </m:r>
                              </m:sub>
                              <m:sup>
                                <m:r>
                                  <a:rPr lang="nb-NO" sz="1400" b="0" i="1" smtClean="0">
                                    <a:latin typeface="Cambria Math" panose="02040503050406030204" pitchFamily="18" charset="0"/>
                                    <a:ea typeface="Cambria Math" panose="02040503050406030204" pitchFamily="18" charset="0"/>
                                  </a:rPr>
                                  <m:t>2</m:t>
                                </m:r>
                              </m:sup>
                            </m:sSubSup>
                          </m:e>
                        </m:nary>
                      </m:e>
                    </m:nary>
                  </m:oMath>
                </a14:m>
                <a:endParaRPr lang="nb-NO" sz="1800" b="0" dirty="0"/>
              </a:p>
            </p:txBody>
          </p:sp>
        </mc:Choice>
        <mc:Fallback xmlns="">
          <p:sp>
            <p:nvSpPr>
              <p:cNvPr id="72" name="TextBox 71">
                <a:extLst>
                  <a:ext uri="{FF2B5EF4-FFF2-40B4-BE49-F238E27FC236}">
                    <a16:creationId xmlns:a16="http://schemas.microsoft.com/office/drawing/2014/main" id="{CC92F454-42FC-56A9-1FA9-A66D0087122D}"/>
                  </a:ext>
                </a:extLst>
              </p:cNvPr>
              <p:cNvSpPr txBox="1">
                <a:spLocks noRot="1" noChangeAspect="1" noMove="1" noResize="1" noEditPoints="1" noAdjustHandles="1" noChangeArrowheads="1" noChangeShapeType="1" noTextEdit="1"/>
              </p:cNvSpPr>
              <p:nvPr/>
            </p:nvSpPr>
            <p:spPr>
              <a:xfrm>
                <a:off x="6093721" y="3760821"/>
                <a:ext cx="6053015" cy="414729"/>
              </a:xfrm>
              <a:prstGeom prst="rect">
                <a:avLst/>
              </a:prstGeom>
              <a:blipFill>
                <a:blip r:embed="rId3"/>
                <a:stretch>
                  <a:fillRect t="-61765" b="-107353"/>
                </a:stretch>
              </a:blipFill>
            </p:spPr>
            <p:txBody>
              <a:bodyPr/>
              <a:lstStyle/>
              <a:p>
                <a:r>
                  <a:rPr lang="nb-NO">
                    <a:noFill/>
                  </a:rPr>
                  <a:t> </a:t>
                </a:r>
              </a:p>
            </p:txBody>
          </p:sp>
        </mc:Fallback>
      </mc:AlternateContent>
    </p:spTree>
    <p:extLst>
      <p:ext uri="{BB962C8B-B14F-4D97-AF65-F5344CB8AC3E}">
        <p14:creationId xmlns:p14="http://schemas.microsoft.com/office/powerpoint/2010/main" val="40216292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6BB9-ACBC-9927-1415-CB0F670A3249}"/>
              </a:ext>
            </a:extLst>
          </p:cNvPr>
          <p:cNvSpPr>
            <a:spLocks noGrp="1"/>
          </p:cNvSpPr>
          <p:nvPr>
            <p:ph type="title"/>
          </p:nvPr>
        </p:nvSpPr>
        <p:spPr/>
        <p:txBody>
          <a:bodyPr/>
          <a:lstStyle/>
          <a:p>
            <a:r>
              <a:rPr lang="nb-NO" dirty="0"/>
              <a:t>SVM Parameters</a:t>
            </a:r>
          </a:p>
        </p:txBody>
      </p:sp>
      <p:sp>
        <p:nvSpPr>
          <p:cNvPr id="3" name="Content Placeholder 2">
            <a:extLst>
              <a:ext uri="{FF2B5EF4-FFF2-40B4-BE49-F238E27FC236}">
                <a16:creationId xmlns:a16="http://schemas.microsoft.com/office/drawing/2014/main" id="{665F1044-3565-3333-9055-FD47A053EB73}"/>
              </a:ext>
            </a:extLst>
          </p:cNvPr>
          <p:cNvSpPr>
            <a:spLocks noGrp="1"/>
          </p:cNvSpPr>
          <p:nvPr>
            <p:ph sz="half" idx="1"/>
          </p:nvPr>
        </p:nvSpPr>
        <p:spPr/>
        <p:txBody>
          <a:bodyPr/>
          <a:lstStyle/>
          <a:p>
            <a:r>
              <a:rPr lang="nb-NO" dirty="0"/>
              <a:t>C: </a:t>
            </a:r>
          </a:p>
          <a:p>
            <a:endParaRPr lang="nb-NO" dirty="0"/>
          </a:p>
          <a:p>
            <a:pPr lvl="1"/>
            <a:r>
              <a:rPr lang="nb-NO" dirty="0" err="1"/>
              <a:t>large</a:t>
            </a:r>
            <a:r>
              <a:rPr lang="nb-NO" dirty="0"/>
              <a:t>: </a:t>
            </a:r>
            <a:r>
              <a:rPr lang="nb-NO" dirty="0" err="1"/>
              <a:t>Lower</a:t>
            </a:r>
            <a:r>
              <a:rPr lang="nb-NO" dirty="0"/>
              <a:t> bias, </a:t>
            </a:r>
            <a:r>
              <a:rPr lang="nb-NO" dirty="0" err="1"/>
              <a:t>higher</a:t>
            </a:r>
            <a:r>
              <a:rPr lang="nb-NO" dirty="0"/>
              <a:t> </a:t>
            </a:r>
            <a:r>
              <a:rPr lang="nb-NO" dirty="0" err="1"/>
              <a:t>variance</a:t>
            </a:r>
            <a:endParaRPr lang="nb-NO" dirty="0"/>
          </a:p>
          <a:p>
            <a:pPr lvl="1"/>
            <a:endParaRPr lang="nb-NO" dirty="0"/>
          </a:p>
          <a:p>
            <a:pPr lvl="1"/>
            <a:r>
              <a:rPr lang="nb-NO" dirty="0" err="1"/>
              <a:t>small</a:t>
            </a:r>
            <a:r>
              <a:rPr lang="nb-NO" dirty="0"/>
              <a:t>: </a:t>
            </a:r>
            <a:r>
              <a:rPr lang="nb-NO" dirty="0" err="1"/>
              <a:t>higher</a:t>
            </a:r>
            <a:r>
              <a:rPr lang="nb-NO" dirty="0"/>
              <a:t> bias, </a:t>
            </a:r>
            <a:r>
              <a:rPr lang="nb-NO" dirty="0" err="1"/>
              <a:t>lower</a:t>
            </a:r>
            <a:r>
              <a:rPr lang="nb-NO" dirty="0"/>
              <a:t> </a:t>
            </a:r>
            <a:r>
              <a:rPr lang="nb-NO" dirty="0" err="1"/>
              <a:t>variance</a:t>
            </a:r>
            <a:endParaRPr lang="nb-NO" dirty="0"/>
          </a:p>
          <a:p>
            <a:pPr lvl="1"/>
            <a:endParaRPr lang="nb-NO" dirty="0"/>
          </a:p>
          <a:p>
            <a:r>
              <a:rPr lang="nb-NO" dirty="0">
                <a:latin typeface="Symbol" panose="05050102010706020507" pitchFamily="18" charset="2"/>
              </a:rPr>
              <a:t>s</a:t>
            </a:r>
            <a:r>
              <a:rPr lang="nb-NO" dirty="0"/>
              <a:t>:</a:t>
            </a:r>
          </a:p>
          <a:p>
            <a:endParaRPr lang="nb-NO" dirty="0"/>
          </a:p>
          <a:p>
            <a:pPr lvl="1"/>
            <a:r>
              <a:rPr lang="nb-NO" dirty="0" err="1"/>
              <a:t>large</a:t>
            </a:r>
            <a:r>
              <a:rPr lang="nb-NO" dirty="0"/>
              <a:t>: </a:t>
            </a:r>
            <a:r>
              <a:rPr lang="nb-NO" dirty="0" err="1"/>
              <a:t>higher</a:t>
            </a:r>
            <a:r>
              <a:rPr lang="nb-NO" dirty="0"/>
              <a:t> bias, </a:t>
            </a:r>
            <a:r>
              <a:rPr lang="nb-NO" dirty="0" err="1"/>
              <a:t>lower</a:t>
            </a:r>
            <a:r>
              <a:rPr lang="nb-NO" dirty="0"/>
              <a:t> </a:t>
            </a:r>
            <a:r>
              <a:rPr lang="nb-NO" dirty="0" err="1"/>
              <a:t>variance</a:t>
            </a:r>
            <a:endParaRPr lang="nb-NO" dirty="0"/>
          </a:p>
          <a:p>
            <a:pPr lvl="1"/>
            <a:endParaRPr lang="nb-NO" dirty="0"/>
          </a:p>
          <a:p>
            <a:pPr lvl="1"/>
            <a:endParaRPr lang="nb-NO" dirty="0"/>
          </a:p>
          <a:p>
            <a:pPr lvl="1"/>
            <a:r>
              <a:rPr lang="nb-NO" dirty="0"/>
              <a:t>Small: </a:t>
            </a:r>
            <a:r>
              <a:rPr lang="nb-NO" dirty="0" err="1"/>
              <a:t>lower</a:t>
            </a:r>
            <a:r>
              <a:rPr lang="nb-NO" dirty="0"/>
              <a:t> bias, </a:t>
            </a:r>
            <a:r>
              <a:rPr lang="nb-NO" dirty="0" err="1"/>
              <a:t>higher</a:t>
            </a:r>
            <a:r>
              <a:rPr lang="nb-NO" dirty="0"/>
              <a:t> </a:t>
            </a:r>
            <a:r>
              <a:rPr lang="nb-NO" dirty="0" err="1"/>
              <a:t>variance</a:t>
            </a:r>
            <a:endParaRPr lang="nb-NO" dirty="0"/>
          </a:p>
        </p:txBody>
      </p:sp>
      <p:sp>
        <p:nvSpPr>
          <p:cNvPr id="4" name="Content Placeholder 3">
            <a:extLst>
              <a:ext uri="{FF2B5EF4-FFF2-40B4-BE49-F238E27FC236}">
                <a16:creationId xmlns:a16="http://schemas.microsoft.com/office/drawing/2014/main" id="{4D10F2FB-E47A-A7DF-8249-E32AEEE25968}"/>
              </a:ext>
            </a:extLst>
          </p:cNvPr>
          <p:cNvSpPr>
            <a:spLocks noGrp="1"/>
          </p:cNvSpPr>
          <p:nvPr>
            <p:ph sz="half" idx="2"/>
          </p:nvPr>
        </p:nvSpPr>
        <p:spPr/>
        <p:txBody>
          <a:bodyPr/>
          <a:lstStyle/>
          <a:p>
            <a:endParaRPr lang="nb-NO" dirty="0"/>
          </a:p>
        </p:txBody>
      </p:sp>
      <p:sp>
        <p:nvSpPr>
          <p:cNvPr id="5" name="Slide Number Placeholder 4">
            <a:extLst>
              <a:ext uri="{FF2B5EF4-FFF2-40B4-BE49-F238E27FC236}">
                <a16:creationId xmlns:a16="http://schemas.microsoft.com/office/drawing/2014/main" id="{85CB601B-7DBE-937B-AFED-AC259A2DB0CD}"/>
              </a:ext>
            </a:extLst>
          </p:cNvPr>
          <p:cNvSpPr>
            <a:spLocks noGrp="1"/>
          </p:cNvSpPr>
          <p:nvPr>
            <p:ph type="sldNum" sz="quarter" idx="12"/>
          </p:nvPr>
        </p:nvSpPr>
        <p:spPr/>
        <p:txBody>
          <a:bodyPr/>
          <a:lstStyle/>
          <a:p>
            <a:fld id="{5D1E5300-FC0F-4317-A193-EF6CE9E6F7B5}" type="slidenum">
              <a:rPr lang="en-GB" smtClean="0"/>
              <a:pPr/>
              <a:t>147</a:t>
            </a:fld>
            <a:r>
              <a:rPr lang="en-GB"/>
              <a:t>  |  </a:t>
            </a:r>
            <a:endParaRPr lang="en-GB" noProof="0" dirty="0"/>
          </a:p>
        </p:txBody>
      </p:sp>
      <p:pic>
        <p:nvPicPr>
          <p:cNvPr id="6" name="Picture 5">
            <a:extLst>
              <a:ext uri="{FF2B5EF4-FFF2-40B4-BE49-F238E27FC236}">
                <a16:creationId xmlns:a16="http://schemas.microsoft.com/office/drawing/2014/main" id="{B11F8E3D-3CF6-9D7C-C2B8-E9C99173D65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64314" y="3362252"/>
            <a:ext cx="2133388" cy="160004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pic>
        <p:nvPicPr>
          <p:cNvPr id="7" name="Picture 6">
            <a:extLst>
              <a:ext uri="{FF2B5EF4-FFF2-40B4-BE49-F238E27FC236}">
                <a16:creationId xmlns:a16="http://schemas.microsoft.com/office/drawing/2014/main" id="{AEF119D8-051D-FC20-FA8E-930674B4E0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797702" y="4823820"/>
            <a:ext cx="2133388" cy="160004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414841828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7FFD-9B90-3629-CD17-FABB8ACA2D33}"/>
              </a:ext>
            </a:extLst>
          </p:cNvPr>
          <p:cNvSpPr>
            <a:spLocks noGrp="1"/>
          </p:cNvSpPr>
          <p:nvPr>
            <p:ph type="title"/>
          </p:nvPr>
        </p:nvSpPr>
        <p:spPr/>
        <p:txBody>
          <a:bodyPr/>
          <a:lstStyle/>
          <a:p>
            <a:r>
              <a:rPr lang="nb-NO" dirty="0" err="1"/>
              <a:t>Common</a:t>
            </a:r>
            <a:r>
              <a:rPr lang="nb-NO" dirty="0"/>
              <a:t> </a:t>
            </a:r>
            <a:r>
              <a:rPr lang="nb-NO" dirty="0" err="1"/>
              <a:t>kernels</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A05CAD-0D61-1082-90AD-DBB974695DF9}"/>
                  </a:ext>
                </a:extLst>
              </p:cNvPr>
              <p:cNvSpPr>
                <a:spLocks noGrp="1"/>
              </p:cNvSpPr>
              <p:nvPr>
                <p:ph sz="half" idx="1"/>
              </p:nvPr>
            </p:nvSpPr>
            <p:spPr>
              <a:xfrm>
                <a:off x="695326" y="1809750"/>
                <a:ext cx="5517906" cy="4320000"/>
              </a:xfrm>
            </p:spPr>
            <p:txBody>
              <a:bodyPr/>
              <a:lstStyle/>
              <a:p>
                <a:r>
                  <a:rPr lang="nb-NO" dirty="0"/>
                  <a:t>Linear: (</a:t>
                </a:r>
                <a:r>
                  <a:rPr lang="nb-NO" dirty="0" err="1"/>
                  <a:t>this</a:t>
                </a:r>
                <a:r>
                  <a:rPr lang="nb-NO" dirty="0"/>
                  <a:t> is </a:t>
                </a:r>
                <a:r>
                  <a:rPr lang="nb-NO" dirty="0" err="1"/>
                  <a:t>classical</a:t>
                </a:r>
                <a:r>
                  <a:rPr lang="nb-NO" dirty="0"/>
                  <a:t> SVM)</a:t>
                </a:r>
              </a:p>
              <a:p>
                <a:endParaRPr lang="nb-NO" dirty="0"/>
              </a:p>
              <a:p>
                <a:pPr lvl="1"/>
                <a:r>
                  <a:rPr lang="nb-NO" dirty="0" err="1"/>
                  <a:t>Use</a:t>
                </a:r>
                <a:r>
                  <a:rPr lang="nb-NO" dirty="0"/>
                  <a:t> </a:t>
                </a:r>
                <a:r>
                  <a:rPr lang="nb-NO" dirty="0" err="1"/>
                  <a:t>if</a:t>
                </a:r>
                <a:r>
                  <a:rPr lang="nb-NO" dirty="0"/>
                  <a:t> data is </a:t>
                </a:r>
                <a:r>
                  <a:rPr lang="nb-NO" dirty="0" err="1"/>
                  <a:t>linearly</a:t>
                </a:r>
                <a:r>
                  <a:rPr lang="nb-NO" dirty="0"/>
                  <a:t> separable</a:t>
                </a:r>
              </a:p>
              <a:p>
                <a:pPr lvl="1"/>
                <a:r>
                  <a:rPr lang="nb-NO" dirty="0"/>
                  <a:t>If </a:t>
                </a:r>
                <a:r>
                  <a:rPr lang="nb-NO" dirty="0" err="1"/>
                  <a:t>lots</a:t>
                </a:r>
                <a:r>
                  <a:rPr lang="nb-NO" dirty="0"/>
                  <a:t> </a:t>
                </a:r>
                <a:r>
                  <a:rPr lang="nb-NO" dirty="0" err="1"/>
                  <a:t>of</a:t>
                </a:r>
                <a:r>
                  <a:rPr lang="nb-NO" dirty="0"/>
                  <a:t> </a:t>
                </a:r>
                <a:r>
                  <a:rPr lang="nb-NO" dirty="0" err="1"/>
                  <a:t>features</a:t>
                </a:r>
                <a:r>
                  <a:rPr lang="nb-NO" dirty="0"/>
                  <a:t> in </a:t>
                </a:r>
                <a:r>
                  <a:rPr lang="nb-NO" dirty="0" err="1"/>
                  <a:t>comparison</a:t>
                </a:r>
                <a:r>
                  <a:rPr lang="nb-NO" dirty="0"/>
                  <a:t> to data</a:t>
                </a:r>
              </a:p>
              <a:p>
                <a:endParaRPr lang="nb-NO" dirty="0"/>
              </a:p>
              <a:p>
                <a:r>
                  <a:rPr lang="nb-NO" dirty="0"/>
                  <a:t>Non linear: </a:t>
                </a:r>
                <a:r>
                  <a:rPr lang="nb-NO" dirty="0" err="1"/>
                  <a:t>Use</a:t>
                </a:r>
                <a:r>
                  <a:rPr lang="nb-NO" dirty="0"/>
                  <a:t> </a:t>
                </a:r>
                <a:r>
                  <a:rPr lang="nb-NO" dirty="0" err="1"/>
                  <a:t>if</a:t>
                </a:r>
                <a:r>
                  <a:rPr lang="nb-NO" dirty="0"/>
                  <a:t> non linear </a:t>
                </a:r>
                <a:r>
                  <a:rPr lang="nb-NO" dirty="0" err="1"/>
                  <a:t>boundary</a:t>
                </a:r>
                <a:endParaRPr lang="nb-NO" dirty="0"/>
              </a:p>
              <a:p>
                <a:pPr lvl="1"/>
                <a:endParaRPr lang="nb-NO" dirty="0"/>
              </a:p>
              <a:p>
                <a:pPr lvl="1"/>
                <a:r>
                  <a:rPr lang="nb-NO" dirty="0"/>
                  <a:t>Polynomial: </a:t>
                </a:r>
                <a:endParaRPr lang="nb-NO" i="1" dirty="0">
                  <a:latin typeface="Cambria Math" panose="02040503050406030204" pitchFamily="18" charset="0"/>
                  <a:ea typeface="Cambria Math" panose="02040503050406030204" pitchFamily="18" charset="0"/>
                </a:endParaRPr>
              </a:p>
              <a:p>
                <a:pPr lvl="2"/>
                <a14:m>
                  <m:oMath xmlns:m="http://schemas.openxmlformats.org/officeDocument/2006/math">
                    <m:r>
                      <a:rPr lang="nb-NO" i="1">
                        <a:latin typeface="Cambria Math" panose="02040503050406030204" pitchFamily="18" charset="0"/>
                        <a:ea typeface="Cambria Math" panose="02040503050406030204" pitchFamily="18" charset="0"/>
                      </a:rPr>
                      <m:t>𝑘</m:t>
                    </m:r>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𝑥</m:t>
                        </m:r>
                        <m:r>
                          <a:rPr lang="nb-NO" i="1">
                            <a:latin typeface="Cambria Math" panose="02040503050406030204" pitchFamily="18" charset="0"/>
                            <a:ea typeface="Cambria Math" panose="02040503050406030204" pitchFamily="18" charset="0"/>
                          </a:rPr>
                          <m:t>;</m:t>
                        </m:r>
                        <m:r>
                          <a:rPr lang="nb-NO" i="1">
                            <a:latin typeface="Cambria Math" panose="02040503050406030204" pitchFamily="18" charset="0"/>
                            <a:ea typeface="Cambria Math" panose="02040503050406030204" pitchFamily="18" charset="0"/>
                          </a:rPr>
                          <m:t>𝑦</m:t>
                        </m:r>
                      </m:e>
                    </m:d>
                    <m:r>
                      <a:rPr lang="nb-NO" i="1">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d>
                          <m:dPr>
                            <m:ctrlPr>
                              <a:rPr lang="nb-NO" i="1">
                                <a:latin typeface="Cambria Math" panose="02040503050406030204" pitchFamily="18" charset="0"/>
                              </a:rPr>
                            </m:ctrlPr>
                          </m:dPr>
                          <m:e>
                            <m:r>
                              <a:rPr lang="nb-NO" i="1">
                                <a:latin typeface="Cambria Math" panose="02040503050406030204" pitchFamily="18" charset="0"/>
                              </a:rPr>
                              <m:t>𝑥𝑦</m:t>
                            </m:r>
                            <m:r>
                              <a:rPr lang="nb-NO" i="1">
                                <a:latin typeface="Cambria Math" panose="02040503050406030204" pitchFamily="18" charset="0"/>
                              </a:rPr>
                              <m:t>+</m:t>
                            </m:r>
                            <m:r>
                              <a:rPr lang="nb-NO" i="1">
                                <a:latin typeface="Cambria Math" panose="02040503050406030204" pitchFamily="18" charset="0"/>
                              </a:rPr>
                              <m:t>𝑐</m:t>
                            </m:r>
                          </m:e>
                        </m:d>
                      </m:e>
                      <m:sup>
                        <m:r>
                          <a:rPr lang="nb-NO" b="0" i="1" smtClean="0">
                            <a:latin typeface="Cambria Math" panose="02040503050406030204" pitchFamily="18" charset="0"/>
                          </a:rPr>
                          <m:t>𝑑</m:t>
                        </m:r>
                      </m:sup>
                    </m:sSup>
                  </m:oMath>
                </a14:m>
                <a:endParaRPr lang="nb-NO" dirty="0"/>
              </a:p>
              <a:p>
                <a:pPr lvl="2"/>
                <a:r>
                  <a:rPr lang="nb-NO" dirty="0" err="1"/>
                  <a:t>classification</a:t>
                </a:r>
                <a:r>
                  <a:rPr lang="nb-NO" dirty="0"/>
                  <a:t> </a:t>
                </a:r>
                <a:r>
                  <a:rPr lang="nb-NO" dirty="0" err="1"/>
                  <a:t>task</a:t>
                </a:r>
                <a:r>
                  <a:rPr lang="nb-NO" dirty="0"/>
                  <a:t> on images</a:t>
                </a:r>
              </a:p>
              <a:p>
                <a:pPr marL="864000" lvl="2" indent="0">
                  <a:buNone/>
                </a:pPr>
                <a:r>
                  <a:rPr lang="nb-NO" dirty="0"/>
                  <a:t>  (</a:t>
                </a:r>
                <a:r>
                  <a:rPr lang="nb-NO" dirty="0" err="1"/>
                  <a:t>object</a:t>
                </a:r>
                <a:r>
                  <a:rPr lang="nb-NO" dirty="0"/>
                  <a:t> </a:t>
                </a:r>
                <a:r>
                  <a:rPr lang="nb-NO" dirty="0" err="1"/>
                  <a:t>detection</a:t>
                </a:r>
                <a:r>
                  <a:rPr lang="nb-NO" dirty="0"/>
                  <a:t>)</a:t>
                </a:r>
              </a:p>
            </p:txBody>
          </p:sp>
        </mc:Choice>
        <mc:Fallback xmlns="">
          <p:sp>
            <p:nvSpPr>
              <p:cNvPr id="3" name="Content Placeholder 2">
                <a:extLst>
                  <a:ext uri="{FF2B5EF4-FFF2-40B4-BE49-F238E27FC236}">
                    <a16:creationId xmlns:a16="http://schemas.microsoft.com/office/drawing/2014/main" id="{D9A05CAD-0D61-1082-90AD-DBB974695DF9}"/>
                  </a:ext>
                </a:extLst>
              </p:cNvPr>
              <p:cNvSpPr>
                <a:spLocks noGrp="1" noRot="1" noChangeAspect="1" noMove="1" noResize="1" noEditPoints="1" noAdjustHandles="1" noChangeArrowheads="1" noChangeShapeType="1" noTextEdit="1"/>
              </p:cNvSpPr>
              <p:nvPr>
                <p:ph sz="half" idx="1"/>
              </p:nvPr>
            </p:nvSpPr>
            <p:spPr>
              <a:xfrm>
                <a:off x="695326" y="1809750"/>
                <a:ext cx="5517906" cy="4320000"/>
              </a:xfrm>
              <a:blipFill>
                <a:blip r:embed="rId2"/>
                <a:stretch>
                  <a:fillRect l="-1436" t="-126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1996CD-8916-3B87-7BBB-C19A84D6BA16}"/>
                  </a:ext>
                </a:extLst>
              </p:cNvPr>
              <p:cNvSpPr>
                <a:spLocks noGrp="1"/>
              </p:cNvSpPr>
              <p:nvPr>
                <p:ph sz="half" idx="2"/>
              </p:nvPr>
            </p:nvSpPr>
            <p:spPr/>
            <p:txBody>
              <a:bodyPr/>
              <a:lstStyle/>
              <a:p>
                <a:r>
                  <a:rPr lang="nb-NO" dirty="0"/>
                  <a:t>Gaussian / RBF: </a:t>
                </a:r>
              </a:p>
              <a:p>
                <a:endParaRPr lang="nb-NO" dirty="0"/>
              </a:p>
              <a:p>
                <a:pPr lvl="1"/>
                <a:r>
                  <a:rPr lang="nb-NO" dirty="0" err="1"/>
                  <a:t>Very</a:t>
                </a:r>
                <a:r>
                  <a:rPr lang="nb-NO" dirty="0"/>
                  <a:t> </a:t>
                </a:r>
                <a:r>
                  <a:rPr lang="nb-NO" dirty="0" err="1"/>
                  <a:t>common</a:t>
                </a:r>
                <a:r>
                  <a:rPr lang="nb-NO" dirty="0"/>
                  <a:t> in </a:t>
                </a:r>
                <a:r>
                  <a:rPr lang="nb-NO" dirty="0" err="1"/>
                  <a:t>many</a:t>
                </a:r>
                <a:r>
                  <a:rPr lang="nb-NO" dirty="0"/>
                  <a:t> non linear problem</a:t>
                </a:r>
              </a:p>
              <a:p>
                <a:pPr lvl="1"/>
                <a:r>
                  <a:rPr lang="nb-NO" dirty="0" err="1"/>
                  <a:t>prefered</a:t>
                </a:r>
                <a:r>
                  <a:rPr lang="nb-NO" dirty="0"/>
                  <a:t> </a:t>
                </a:r>
                <a:r>
                  <a:rPr lang="nb-NO" dirty="0" err="1"/>
                  <a:t>when</a:t>
                </a:r>
                <a:r>
                  <a:rPr lang="nb-NO" dirty="0"/>
                  <a:t> </a:t>
                </a:r>
                <a:r>
                  <a:rPr lang="nb-NO" dirty="0" err="1"/>
                  <a:t>small</a:t>
                </a:r>
                <a:r>
                  <a:rPr lang="nb-NO" dirty="0"/>
                  <a:t> </a:t>
                </a:r>
                <a:r>
                  <a:rPr lang="nb-NO" dirty="0" err="1"/>
                  <a:t>amount</a:t>
                </a:r>
                <a:r>
                  <a:rPr lang="nb-NO" dirty="0"/>
                  <a:t> </a:t>
                </a:r>
                <a:r>
                  <a:rPr lang="nb-NO" dirty="0" err="1"/>
                  <a:t>of</a:t>
                </a:r>
                <a:r>
                  <a:rPr lang="nb-NO" dirty="0"/>
                  <a:t> </a:t>
                </a:r>
                <a:r>
                  <a:rPr lang="nb-NO" dirty="0" err="1"/>
                  <a:t>features</a:t>
                </a:r>
                <a:r>
                  <a:rPr lang="nb-NO" dirty="0"/>
                  <a:t> and not </a:t>
                </a:r>
                <a:r>
                  <a:rPr lang="nb-NO" dirty="0" err="1"/>
                  <a:t>too</a:t>
                </a:r>
                <a:r>
                  <a:rPr lang="nb-NO" dirty="0"/>
                  <a:t> </a:t>
                </a:r>
                <a:r>
                  <a:rPr lang="nb-NO" dirty="0" err="1"/>
                  <a:t>many</a:t>
                </a:r>
                <a:r>
                  <a:rPr lang="nb-NO" dirty="0"/>
                  <a:t> training </a:t>
                </a:r>
                <a:r>
                  <a:rPr lang="nb-NO" dirty="0" err="1"/>
                  <a:t>points</a:t>
                </a:r>
                <a:r>
                  <a:rPr lang="nb-NO" dirty="0"/>
                  <a:t>, </a:t>
                </a:r>
                <a:r>
                  <a:rPr lang="nb-NO" dirty="0" err="1"/>
                  <a:t>but</a:t>
                </a:r>
                <a:r>
                  <a:rPr lang="nb-NO" dirty="0"/>
                  <a:t> </a:t>
                </a:r>
                <a:r>
                  <a:rPr lang="nb-NO" dirty="0" err="1"/>
                  <a:t>also</a:t>
                </a:r>
                <a:r>
                  <a:rPr lang="nb-NO" dirty="0"/>
                  <a:t> </a:t>
                </a:r>
                <a:r>
                  <a:rPr lang="nb-NO" dirty="0" err="1"/>
                  <a:t>quite</a:t>
                </a:r>
                <a:r>
                  <a:rPr lang="nb-NO" dirty="0"/>
                  <a:t> </a:t>
                </a:r>
                <a:r>
                  <a:rPr lang="nb-NO" dirty="0" err="1"/>
                  <a:t>common</a:t>
                </a:r>
                <a:r>
                  <a:rPr lang="nb-NO" dirty="0"/>
                  <a:t> in </a:t>
                </a:r>
                <a:r>
                  <a:rPr lang="nb-NO" dirty="0" err="1"/>
                  <a:t>text</a:t>
                </a:r>
                <a:r>
                  <a:rPr lang="nb-NO" dirty="0"/>
                  <a:t> </a:t>
                </a:r>
                <a:r>
                  <a:rPr lang="nb-NO" dirty="0" err="1"/>
                  <a:t>analysis</a:t>
                </a:r>
                <a:r>
                  <a:rPr lang="nb-NO" dirty="0"/>
                  <a:t> </a:t>
                </a:r>
                <a:r>
                  <a:rPr lang="nb-NO" dirty="0" err="1"/>
                  <a:t>applications</a:t>
                </a:r>
                <a:r>
                  <a:rPr lang="nb-NO" dirty="0"/>
                  <a:t> </a:t>
                </a:r>
              </a:p>
              <a:p>
                <a:pPr lvl="1"/>
                <a:endParaRPr lang="nb-NO" dirty="0"/>
              </a:p>
              <a:p>
                <a:r>
                  <a:rPr lang="nb-NO" dirty="0"/>
                  <a:t>Sigmoid </a:t>
                </a:r>
                <a:r>
                  <a:rPr lang="nb-NO" dirty="0" err="1"/>
                  <a:t>kernel</a:t>
                </a:r>
                <a:r>
                  <a:rPr lang="nb-NO" dirty="0"/>
                  <a:t>:</a:t>
                </a:r>
              </a:p>
              <a:p>
                <a:endParaRPr lang="nb-NO" dirty="0"/>
              </a:p>
              <a:p>
                <a:pPr lvl="1"/>
                <a14:m>
                  <m:oMath xmlns:m="http://schemas.openxmlformats.org/officeDocument/2006/math">
                    <m:r>
                      <a:rPr lang="nb-NO" i="1" smtClean="0">
                        <a:latin typeface="Cambria Math" panose="02040503050406030204" pitchFamily="18" charset="0"/>
                        <a:ea typeface="Cambria Math" panose="02040503050406030204" pitchFamily="18" charset="0"/>
                      </a:rPr>
                      <m:t>𝑘</m:t>
                    </m:r>
                    <m:d>
                      <m:dPr>
                        <m:ctrlPr>
                          <a:rPr lang="nb-NO" i="1">
                            <a:latin typeface="Cambria Math" panose="02040503050406030204" pitchFamily="18" charset="0"/>
                            <a:ea typeface="Cambria Math" panose="02040503050406030204" pitchFamily="18" charset="0"/>
                          </a:rPr>
                        </m:ctrlPr>
                      </m:dPr>
                      <m:e>
                        <m:r>
                          <a:rPr lang="nb-NO" i="1">
                            <a:latin typeface="Cambria Math" panose="02040503050406030204" pitchFamily="18" charset="0"/>
                            <a:ea typeface="Cambria Math" panose="02040503050406030204" pitchFamily="18" charset="0"/>
                          </a:rPr>
                          <m:t>𝑥</m:t>
                        </m:r>
                        <m:r>
                          <a:rPr lang="nb-NO" i="1">
                            <a:latin typeface="Cambria Math" panose="02040503050406030204" pitchFamily="18" charset="0"/>
                            <a:ea typeface="Cambria Math" panose="02040503050406030204" pitchFamily="18" charset="0"/>
                          </a:rPr>
                          <m:t>;</m:t>
                        </m:r>
                        <m:r>
                          <a:rPr lang="nb-NO" i="1">
                            <a:latin typeface="Cambria Math" panose="02040503050406030204" pitchFamily="18" charset="0"/>
                            <a:ea typeface="Cambria Math" panose="02040503050406030204" pitchFamily="18" charset="0"/>
                          </a:rPr>
                          <m:t>𝑦</m:t>
                        </m:r>
                      </m:e>
                    </m:d>
                    <m:r>
                      <a:rPr lang="nb-NO" i="1">
                        <a:latin typeface="Cambria Math" panose="02040503050406030204" pitchFamily="18" charset="0"/>
                        <a:ea typeface="Cambria Math" panose="02040503050406030204" pitchFamily="18" charset="0"/>
                      </a:rPr>
                      <m:t> </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𝑡𝑎𝑛h</m:t>
                        </m:r>
                        <m:d>
                          <m:dPr>
                            <m:ctrlPr>
                              <a:rPr lang="nb-NO" i="1">
                                <a:latin typeface="Cambria Math" panose="02040503050406030204" pitchFamily="18" charset="0"/>
                              </a:rPr>
                            </m:ctrlPr>
                          </m:dPr>
                          <m:e>
                            <m:r>
                              <a:rPr lang="nb-NO" i="1">
                                <a:latin typeface="Cambria Math" panose="02040503050406030204" pitchFamily="18" charset="0"/>
                              </a:rPr>
                              <m:t>𝑥𝑦</m:t>
                            </m:r>
                            <m:r>
                              <a:rPr lang="nb-NO" i="1">
                                <a:latin typeface="Cambria Math" panose="02040503050406030204" pitchFamily="18" charset="0"/>
                              </a:rPr>
                              <m:t>+</m:t>
                            </m:r>
                            <m:r>
                              <a:rPr lang="nb-NO" i="1">
                                <a:latin typeface="Cambria Math" panose="02040503050406030204" pitchFamily="18" charset="0"/>
                              </a:rPr>
                              <m:t>𝑐</m:t>
                            </m:r>
                          </m:e>
                        </m:d>
                      </m:e>
                      <m:sup>
                        <m:r>
                          <a:rPr lang="nb-NO" b="0" i="1" smtClean="0">
                            <a:latin typeface="Cambria Math" panose="02040503050406030204" pitchFamily="18" charset="0"/>
                          </a:rPr>
                          <m:t>𝑑</m:t>
                        </m:r>
                      </m:sup>
                    </m:sSup>
                  </m:oMath>
                </a14:m>
                <a:endParaRPr lang="nb-NO" dirty="0"/>
              </a:p>
              <a:p>
                <a:pPr lvl="1"/>
                <a:endParaRPr lang="nb-NO" dirty="0"/>
              </a:p>
            </p:txBody>
          </p:sp>
        </mc:Choice>
        <mc:Fallback xmlns="">
          <p:sp>
            <p:nvSpPr>
              <p:cNvPr id="4" name="Content Placeholder 3">
                <a:extLst>
                  <a:ext uri="{FF2B5EF4-FFF2-40B4-BE49-F238E27FC236}">
                    <a16:creationId xmlns:a16="http://schemas.microsoft.com/office/drawing/2014/main" id="{5C1996CD-8916-3B87-7BBB-C19A84D6BA16}"/>
                  </a:ext>
                </a:extLst>
              </p:cNvPr>
              <p:cNvSpPr>
                <a:spLocks noGrp="1" noRot="1" noChangeAspect="1" noMove="1" noResize="1" noEditPoints="1" noAdjustHandles="1" noChangeArrowheads="1" noChangeShapeType="1" noTextEdit="1"/>
              </p:cNvSpPr>
              <p:nvPr>
                <p:ph sz="half" idx="2"/>
              </p:nvPr>
            </p:nvSpPr>
            <p:spPr>
              <a:blipFill>
                <a:blip r:embed="rId3"/>
                <a:stretch>
                  <a:fillRect l="-1693"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075682A6-51A5-7B4C-081A-65517241D510}"/>
              </a:ext>
            </a:extLst>
          </p:cNvPr>
          <p:cNvSpPr>
            <a:spLocks noGrp="1"/>
          </p:cNvSpPr>
          <p:nvPr>
            <p:ph type="sldNum" sz="quarter" idx="12"/>
          </p:nvPr>
        </p:nvSpPr>
        <p:spPr/>
        <p:txBody>
          <a:bodyPr/>
          <a:lstStyle/>
          <a:p>
            <a:fld id="{5D1E5300-FC0F-4317-A193-EF6CE9E6F7B5}" type="slidenum">
              <a:rPr lang="en-GB" smtClean="0"/>
              <a:pPr/>
              <a:t>148</a:t>
            </a:fld>
            <a:r>
              <a:rPr lang="en-GB"/>
              <a:t>  |  </a:t>
            </a:r>
            <a:endParaRPr lang="en-GB" noProof="0" dirty="0"/>
          </a:p>
        </p:txBody>
      </p:sp>
      <p:pic>
        <p:nvPicPr>
          <p:cNvPr id="18434" name="Picture 2" descr="Lightbox">
            <a:extLst>
              <a:ext uri="{FF2B5EF4-FFF2-40B4-BE49-F238E27FC236}">
                <a16:creationId xmlns:a16="http://schemas.microsoft.com/office/drawing/2014/main" id="{514185BB-8AC5-177A-B4CD-A591A4960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5777" y="3707331"/>
            <a:ext cx="1811211" cy="175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2062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2A951-901D-C4F6-CA67-A69253CB24B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28334D-8441-B8B3-104C-15329E16E7B9}"/>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Support </a:t>
            </a:r>
            <a:r>
              <a:rPr lang="nb-NO" dirty="0" err="1"/>
              <a:t>Vector</a:t>
            </a:r>
            <a:r>
              <a:rPr lang="nb-NO" dirty="0"/>
              <a:t> Machines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46A27236-689E-1A0D-A82C-7BD421866875}"/>
              </a:ext>
            </a:extLst>
          </p:cNvPr>
          <p:cNvSpPr/>
          <p:nvPr/>
        </p:nvSpPr>
        <p:spPr>
          <a:xfrm rot="5400000">
            <a:off x="2861495" y="3022570"/>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6F331B46-2116-2C52-9228-258B0B0D8A61}"/>
              </a:ext>
            </a:extLst>
          </p:cNvPr>
          <p:cNvSpPr/>
          <p:nvPr/>
        </p:nvSpPr>
        <p:spPr>
          <a:xfrm rot="5400000">
            <a:off x="5058292" y="3391790"/>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F3A7A28A-D7D5-112B-3504-23AA5EFB5999}"/>
              </a:ext>
            </a:extLst>
          </p:cNvPr>
          <p:cNvSpPr/>
          <p:nvPr/>
        </p:nvSpPr>
        <p:spPr>
          <a:xfrm rot="5400000">
            <a:off x="3842062" y="3239235"/>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D7706868-4F2D-4A97-ACDB-FC729DAECFB6}"/>
              </a:ext>
            </a:extLst>
          </p:cNvPr>
          <p:cNvSpPr txBox="1"/>
          <p:nvPr/>
        </p:nvSpPr>
        <p:spPr>
          <a:xfrm>
            <a:off x="6841067" y="1700299"/>
            <a:ext cx="4912285" cy="1323439"/>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sklearn.svm.</a:t>
            </a:r>
            <a:r>
              <a:rPr lang="nb-NO" sz="1000" b="1" i="0" dirty="0" err="1">
                <a:effectLst/>
                <a:latin typeface="SFMono-Regular"/>
              </a:rPr>
              <a:t>SVC</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C</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kernel</a:t>
            </a:r>
            <a:r>
              <a:rPr lang="nb-NO" sz="1000" b="0" i="1" dirty="0">
                <a:solidFill>
                  <a:srgbClr val="222832"/>
                </a:solidFill>
                <a:effectLst/>
                <a:latin typeface="SFMono-Regular"/>
              </a:rPr>
              <a:t>='</a:t>
            </a:r>
            <a:r>
              <a:rPr lang="nb-NO" sz="1000" b="0" i="1" dirty="0" err="1">
                <a:solidFill>
                  <a:srgbClr val="222832"/>
                </a:solidFill>
                <a:effectLst/>
                <a:latin typeface="SFMono-Regular"/>
              </a:rPr>
              <a:t>rbf</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degree</a:t>
            </a:r>
            <a:r>
              <a:rPr lang="nb-NO" sz="1000" b="0" i="1" dirty="0">
                <a:solidFill>
                  <a:srgbClr val="222832"/>
                </a:solidFill>
                <a:effectLst/>
                <a:latin typeface="SFMono-Regular"/>
              </a:rPr>
              <a:t>=3</a:t>
            </a:r>
            <a:r>
              <a:rPr lang="nb-NO" sz="1000" b="1" i="0" dirty="0">
                <a:solidFill>
                  <a:srgbClr val="222832"/>
                </a:solidFill>
                <a:effectLst/>
                <a:latin typeface="SFMono-Regular"/>
              </a:rPr>
              <a:t>, </a:t>
            </a:r>
            <a:r>
              <a:rPr lang="nb-NO" sz="1000" b="1" i="1" dirty="0">
                <a:solidFill>
                  <a:srgbClr val="222832"/>
                </a:solidFill>
                <a:effectLst/>
                <a:latin typeface="SFMono-Regular"/>
              </a:rPr>
              <a:t>gamma</a:t>
            </a:r>
            <a:r>
              <a:rPr lang="nb-NO" sz="1000" b="0" i="1" dirty="0">
                <a:solidFill>
                  <a:srgbClr val="222832"/>
                </a:solidFill>
                <a:effectLst/>
                <a:latin typeface="SFMono-Regular"/>
              </a:rPr>
              <a:t>='</a:t>
            </a:r>
            <a:r>
              <a:rPr lang="nb-NO" sz="1000" b="0" i="1" dirty="0" err="1">
                <a:solidFill>
                  <a:srgbClr val="222832"/>
                </a:solidFill>
                <a:effectLst/>
                <a:latin typeface="SFMono-Regular"/>
              </a:rPr>
              <a:t>scale</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coef0</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shrinking</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probability</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tol</a:t>
            </a:r>
            <a:r>
              <a:rPr lang="nb-NO" sz="1000" b="0" i="1" dirty="0">
                <a:solidFill>
                  <a:srgbClr val="222832"/>
                </a:solidFill>
                <a:effectLst/>
                <a:latin typeface="SFMono-Regular"/>
              </a:rPr>
              <a:t>=0.001</a:t>
            </a:r>
            <a:r>
              <a:rPr lang="nb-NO" sz="1000" b="1" i="0" dirty="0">
                <a:solidFill>
                  <a:srgbClr val="222832"/>
                </a:solidFill>
                <a:effectLst/>
                <a:latin typeface="SFMono-Regular"/>
              </a:rPr>
              <a:t>, </a:t>
            </a:r>
            <a:r>
              <a:rPr lang="nb-NO" sz="1000" b="1" i="1" dirty="0" err="1">
                <a:solidFill>
                  <a:srgbClr val="222832"/>
                </a:solidFill>
                <a:effectLst/>
                <a:latin typeface="SFMono-Regular"/>
              </a:rPr>
              <a:t>cache_size</a:t>
            </a:r>
            <a:r>
              <a:rPr lang="nb-NO" sz="1000" b="0" i="1" dirty="0">
                <a:solidFill>
                  <a:srgbClr val="222832"/>
                </a:solidFill>
                <a:effectLst/>
                <a:latin typeface="SFMono-Regular"/>
              </a:rPr>
              <a:t>=200</a:t>
            </a:r>
            <a:r>
              <a:rPr lang="nb-NO" sz="1000" b="1" i="0" dirty="0">
                <a:solidFill>
                  <a:srgbClr val="222832"/>
                </a:solidFill>
                <a:effectLst/>
                <a:latin typeface="SFMono-Regular"/>
              </a:rPr>
              <a:t>, </a:t>
            </a:r>
            <a:r>
              <a:rPr lang="nb-NO" sz="1000" b="1" i="1" dirty="0" err="1">
                <a:solidFill>
                  <a:srgbClr val="222832"/>
                </a:solidFill>
                <a:effectLst/>
                <a:latin typeface="SFMono-Regular"/>
              </a:rPr>
              <a:t>class_weight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max_iter</a:t>
            </a:r>
            <a:r>
              <a:rPr lang="nb-NO" sz="1000" b="0" i="1" dirty="0">
                <a:solidFill>
                  <a:srgbClr val="222832"/>
                </a:solidFill>
                <a:effectLst/>
                <a:latin typeface="SFMono-Regular"/>
              </a:rPr>
              <a:t>=-1</a:t>
            </a:r>
            <a:r>
              <a:rPr lang="nb-NO" sz="1000" b="1" i="0" dirty="0">
                <a:solidFill>
                  <a:srgbClr val="222832"/>
                </a:solidFill>
                <a:effectLst/>
                <a:latin typeface="SFMono-Regular"/>
              </a:rPr>
              <a:t>, </a:t>
            </a:r>
            <a:r>
              <a:rPr lang="nb-NO" sz="1000" b="1" i="1" dirty="0" err="1">
                <a:solidFill>
                  <a:srgbClr val="222832"/>
                </a:solidFill>
                <a:effectLst/>
                <a:latin typeface="SFMono-Regular"/>
              </a:rPr>
              <a:t>decision_function_shape</a:t>
            </a:r>
            <a:r>
              <a:rPr lang="nb-NO" sz="1000" b="0" i="1" dirty="0">
                <a:solidFill>
                  <a:srgbClr val="222832"/>
                </a:solidFill>
                <a:effectLst/>
                <a:latin typeface="SFMono-Regular"/>
              </a:rPr>
              <a:t>='</a:t>
            </a:r>
            <a:r>
              <a:rPr lang="nb-NO" sz="1000" b="0" i="1" dirty="0" err="1">
                <a:solidFill>
                  <a:srgbClr val="222832"/>
                </a:solidFill>
                <a:effectLst/>
                <a:latin typeface="SFMono-Regular"/>
              </a:rPr>
              <a:t>ovr</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break_ties</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a:hlinkClick r:id="rId2"/>
              </a:rPr>
              <a:t>SVC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a:p>
            <a:endParaRPr lang="nb-NO" sz="1000" dirty="0"/>
          </a:p>
        </p:txBody>
      </p:sp>
      <p:sp>
        <p:nvSpPr>
          <p:cNvPr id="11" name="Rectangle 2">
            <a:extLst>
              <a:ext uri="{FF2B5EF4-FFF2-40B4-BE49-F238E27FC236}">
                <a16:creationId xmlns:a16="http://schemas.microsoft.com/office/drawing/2014/main" id="{323DDA9B-0C79-CBBE-2E28-43E5692CFD6A}"/>
              </a:ext>
            </a:extLst>
          </p:cNvPr>
          <p:cNvSpPr>
            <a:spLocks noChangeArrowheads="1"/>
          </p:cNvSpPr>
          <p:nvPr/>
        </p:nvSpPr>
        <p:spPr bwMode="auto">
          <a:xfrm>
            <a:off x="695322" y="2527278"/>
            <a:ext cx="4781139" cy="124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numpy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as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np</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sklearn.pipeline</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make_pipeline</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sklearn.preprocessing</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StandardScaler</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np</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array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np</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array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sklearn.svm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SVC</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make_pipeline</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StandardScaler</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SVC</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000000"/>
                </a:solidFill>
                <a:effectLst/>
                <a:latin typeface="Arial" panose="020B0604020202020204" pitchFamily="34" charset="0"/>
              </a:rPr>
              <a:t>gamma</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4E9A06"/>
                </a:solidFill>
                <a:effectLst/>
                <a:latin typeface="var(--pst-font-family-monospace)"/>
              </a:rPr>
              <a:t>'auto’</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Pipeline(</a:t>
            </a:r>
            <a:r>
              <a:rPr kumimoji="0" lang="nb-NO" altLang="nb-NO" sz="800" b="0" i="1" u="none" strike="noStrike" cap="none" normalizeH="0" baseline="0" dirty="0" err="1">
                <a:ln>
                  <a:noFill/>
                </a:ln>
                <a:solidFill>
                  <a:srgbClr val="000000"/>
                </a:solidFill>
                <a:effectLst/>
                <a:latin typeface="var(--pst-font-family-monospace)"/>
              </a:rPr>
              <a:t>steps</a:t>
            </a:r>
            <a:r>
              <a:rPr kumimoji="0" lang="nb-NO" altLang="nb-NO" sz="800" b="0" i="1" u="none" strike="noStrike" cap="none" normalizeH="0" baseline="0" dirty="0">
                <a:ln>
                  <a:noFill/>
                </a:ln>
                <a:solidFill>
                  <a:srgbClr val="000000"/>
                </a:solidFill>
                <a:effectLst/>
                <a:latin typeface="var(--pst-font-family-monospace)"/>
              </a:rPr>
              <a:t>=[('</a:t>
            </a:r>
            <a:r>
              <a:rPr kumimoji="0" lang="nb-NO" altLang="nb-NO" sz="800" b="0" i="1" u="none" strike="noStrike" cap="none" normalizeH="0" baseline="0" dirty="0" err="1">
                <a:ln>
                  <a:noFill/>
                </a:ln>
                <a:solidFill>
                  <a:srgbClr val="000000"/>
                </a:solidFill>
                <a:effectLst/>
                <a:latin typeface="var(--pst-font-family-monospace)"/>
              </a:rPr>
              <a:t>standardscaler</a:t>
            </a:r>
            <a:r>
              <a:rPr kumimoji="0" lang="nb-NO" altLang="nb-NO" sz="800" b="0" i="1" u="none" strike="noStrike" cap="none" normalizeH="0" baseline="0" dirty="0">
                <a:ln>
                  <a:noFill/>
                </a:ln>
                <a:solidFill>
                  <a:srgbClr val="000000"/>
                </a:solidFill>
                <a:effectLst/>
                <a:latin typeface="var(--pst-font-family-monospace)"/>
              </a:rPr>
              <a:t>', </a:t>
            </a:r>
            <a:r>
              <a:rPr kumimoji="0" lang="nb-NO" altLang="nb-NO" sz="800" b="0" i="1" u="none" strike="noStrike" cap="none" normalizeH="0" baseline="0" dirty="0" err="1">
                <a:ln>
                  <a:noFill/>
                </a:ln>
                <a:solidFill>
                  <a:srgbClr val="000000"/>
                </a:solidFill>
                <a:effectLst/>
                <a:latin typeface="var(--pst-font-family-monospace)"/>
              </a:rPr>
              <a:t>StandardScaler</a:t>
            </a:r>
            <a:r>
              <a:rPr kumimoji="0" lang="nb-NO" altLang="nb-NO" sz="800" b="0" i="1"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a:ln>
                  <a:noFill/>
                </a:ln>
                <a:solidFill>
                  <a:srgbClr val="000000"/>
                </a:solidFill>
                <a:effectLst/>
                <a:latin typeface="var(--pst-font-family-monospace)"/>
              </a:rPr>
              <a:t>('</a:t>
            </a:r>
            <a:r>
              <a:rPr kumimoji="0" lang="nb-NO" altLang="nb-NO" sz="800" b="0" i="1" u="none" strike="noStrike" cap="none" normalizeH="0" baseline="0" dirty="0" err="1">
                <a:ln>
                  <a:noFill/>
                </a:ln>
                <a:solidFill>
                  <a:srgbClr val="000000"/>
                </a:solidFill>
                <a:effectLst/>
                <a:latin typeface="var(--pst-font-family-monospace)"/>
              </a:rPr>
              <a:t>svc</a:t>
            </a:r>
            <a:r>
              <a:rPr kumimoji="0" lang="nb-NO" altLang="nb-NO" sz="800" b="0" i="1" u="none" strike="noStrike" cap="none" normalizeH="0" baseline="0" dirty="0">
                <a:ln>
                  <a:noFill/>
                </a:ln>
                <a:solidFill>
                  <a:srgbClr val="000000"/>
                </a:solidFill>
                <a:effectLst/>
                <a:latin typeface="var(--pst-font-family-monospace)"/>
              </a:rPr>
              <a:t>', SVC(gamma='auto'))])</a:t>
            </a:r>
            <a:r>
              <a:rPr kumimoji="0" lang="nb-NO" altLang="nb-NO" sz="1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0654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6F88-3586-58A8-D4D7-37FCF33FEDF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93269176-FCCA-39A1-6B6C-66500D9661E4}"/>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5B25EE7C-9D86-7B30-7DF7-EBF60E318A2D}"/>
              </a:ext>
            </a:extLst>
          </p:cNvPr>
          <p:cNvSpPr/>
          <p:nvPr/>
        </p:nvSpPr>
        <p:spPr>
          <a:xfrm>
            <a:off x="5535426" y="1656152"/>
            <a:ext cx="1025234"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E3C91D51-F27B-AC9F-0DD8-4F3CA139428C}"/>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D4E7AD19-8E5E-221F-5B73-002B68DC9688}"/>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 </a:t>
            </a:r>
            <a:r>
              <a:rPr lang="nb-NO" dirty="0" err="1"/>
              <a:t>example</a:t>
            </a:r>
            <a:r>
              <a:rPr lang="nb-NO" dirty="0"/>
              <a:t> house </a:t>
            </a:r>
            <a:r>
              <a:rPr lang="nb-NO" dirty="0" err="1"/>
              <a:t>selling</a:t>
            </a:r>
            <a:endParaRPr lang="nb-NO" dirty="0"/>
          </a:p>
        </p:txBody>
      </p:sp>
      <p:sp>
        <p:nvSpPr>
          <p:cNvPr id="5" name="Slide Number Placeholder 4">
            <a:extLst>
              <a:ext uri="{FF2B5EF4-FFF2-40B4-BE49-F238E27FC236}">
                <a16:creationId xmlns:a16="http://schemas.microsoft.com/office/drawing/2014/main" id="{C02BCE9B-0F7A-0D4B-32D0-DADC9FBF1E84}"/>
              </a:ext>
            </a:extLst>
          </p:cNvPr>
          <p:cNvSpPr>
            <a:spLocks noGrp="1"/>
          </p:cNvSpPr>
          <p:nvPr>
            <p:ph type="sldNum" sz="quarter" idx="12"/>
          </p:nvPr>
        </p:nvSpPr>
        <p:spPr/>
        <p:txBody>
          <a:bodyPr/>
          <a:lstStyle/>
          <a:p>
            <a:fld id="{5D1E5300-FC0F-4317-A193-EF6CE9E6F7B5}" type="slidenum">
              <a:rPr lang="en-GB" smtClean="0"/>
              <a:pPr/>
              <a:t>15</a:t>
            </a:fld>
            <a:r>
              <a:rPr lang="en-GB"/>
              <a:t>  |  </a:t>
            </a:r>
            <a:endParaRPr lang="en-GB" noProof="0" dirty="0"/>
          </a:p>
        </p:txBody>
      </p:sp>
      <p:sp>
        <p:nvSpPr>
          <p:cNvPr id="6" name="Arrow: Right 5">
            <a:extLst>
              <a:ext uri="{FF2B5EF4-FFF2-40B4-BE49-F238E27FC236}">
                <a16:creationId xmlns:a16="http://schemas.microsoft.com/office/drawing/2014/main" id="{B011A407-EF32-87D8-C418-6A86FC0E2F63}"/>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77793011-AF27-DAE1-7B47-51422C85421B}"/>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E770C440-1A52-6757-D42E-84E85974803D}"/>
              </a:ext>
            </a:extLst>
          </p:cNvPr>
          <p:cNvSpPr txBox="1"/>
          <p:nvPr/>
        </p:nvSpPr>
        <p:spPr>
          <a:xfrm>
            <a:off x="3710481" y="331502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3F968948-BC7A-883A-9E1F-0D6AF4D57EE0}"/>
              </a:ext>
            </a:extLst>
          </p:cNvPr>
          <p:cNvGraphicFramePr>
            <a:graphicFrameLocks noGrp="1"/>
          </p:cNvGraphicFramePr>
          <p:nvPr>
            <p:extLst>
              <p:ext uri="{D42A27DB-BD31-4B8C-83A1-F6EECF244321}">
                <p14:modId xmlns:p14="http://schemas.microsoft.com/office/powerpoint/2010/main" val="3142409190"/>
              </p:ext>
            </p:extLst>
          </p:nvPr>
        </p:nvGraphicFramePr>
        <p:xfrm>
          <a:off x="514728" y="2148840"/>
          <a:ext cx="2165004" cy="1402080"/>
        </p:xfrm>
        <a:graphic>
          <a:graphicData uri="http://schemas.openxmlformats.org/drawingml/2006/table">
            <a:tbl>
              <a:tblPr firstRow="1" bandRow="1">
                <a:tableStyleId>{5C22544A-7EE6-4342-B048-85BDC9FD1C3A}</a:tableStyleId>
              </a:tblPr>
              <a:tblGrid>
                <a:gridCol w="541251">
                  <a:extLst>
                    <a:ext uri="{9D8B030D-6E8A-4147-A177-3AD203B41FA5}">
                      <a16:colId xmlns:a16="http://schemas.microsoft.com/office/drawing/2014/main" val="3425886931"/>
                    </a:ext>
                  </a:extLst>
                </a:gridCol>
                <a:gridCol w="482151">
                  <a:extLst>
                    <a:ext uri="{9D8B030D-6E8A-4147-A177-3AD203B41FA5}">
                      <a16:colId xmlns:a16="http://schemas.microsoft.com/office/drawing/2014/main" val="2827503629"/>
                    </a:ext>
                  </a:extLst>
                </a:gridCol>
                <a:gridCol w="600351">
                  <a:extLst>
                    <a:ext uri="{9D8B030D-6E8A-4147-A177-3AD203B41FA5}">
                      <a16:colId xmlns:a16="http://schemas.microsoft.com/office/drawing/2014/main" val="3052187226"/>
                    </a:ext>
                  </a:extLst>
                </a:gridCol>
                <a:gridCol w="541251">
                  <a:extLst>
                    <a:ext uri="{9D8B030D-6E8A-4147-A177-3AD203B41FA5}">
                      <a16:colId xmlns:a16="http://schemas.microsoft.com/office/drawing/2014/main" val="346987968"/>
                    </a:ext>
                  </a:extLst>
                </a:gridCol>
              </a:tblGrid>
              <a:tr h="146552">
                <a:tc>
                  <a:txBody>
                    <a:bodyPr/>
                    <a:lstStyle/>
                    <a:p>
                      <a:r>
                        <a:rPr lang="nb-NO" sz="800" dirty="0" err="1"/>
                        <a:t>size</a:t>
                      </a:r>
                      <a:endParaRPr lang="nb-NO" sz="800" dirty="0"/>
                    </a:p>
                  </a:txBody>
                  <a:tcPr/>
                </a:tc>
                <a:tc>
                  <a:txBody>
                    <a:bodyPr/>
                    <a:lstStyle/>
                    <a:p>
                      <a:r>
                        <a:rPr lang="nb-NO" sz="800" dirty="0"/>
                        <a:t># room</a:t>
                      </a:r>
                    </a:p>
                  </a:txBody>
                  <a:tcPr/>
                </a:tc>
                <a:tc>
                  <a:txBody>
                    <a:bodyPr/>
                    <a:lstStyle/>
                    <a:p>
                      <a:r>
                        <a:rPr lang="nb-NO" sz="800" dirty="0"/>
                        <a:t>location</a:t>
                      </a:r>
                    </a:p>
                  </a:txBody>
                  <a:tcPr/>
                </a:tc>
                <a:tc>
                  <a:txBody>
                    <a:bodyPr/>
                    <a:lstStyle/>
                    <a:p>
                      <a:r>
                        <a:rPr lang="nb-NO" sz="800" dirty="0"/>
                        <a:t>age</a:t>
                      </a:r>
                    </a:p>
                  </a:txBody>
                  <a:tcPr/>
                </a:tc>
                <a:extLst>
                  <a:ext uri="{0D108BD9-81ED-4DB2-BD59-A6C34878D82A}">
                    <a16:rowId xmlns:a16="http://schemas.microsoft.com/office/drawing/2014/main" val="1533216698"/>
                  </a:ext>
                </a:extLst>
              </a:tr>
              <a:tr h="146552">
                <a:tc>
                  <a:txBody>
                    <a:bodyPr/>
                    <a:lstStyle/>
                    <a:p>
                      <a:r>
                        <a:rPr lang="nb-NO" sz="800" dirty="0"/>
                        <a:t>65</a:t>
                      </a:r>
                    </a:p>
                  </a:txBody>
                  <a:tcPr/>
                </a:tc>
                <a:tc>
                  <a:txBody>
                    <a:bodyPr/>
                    <a:lstStyle/>
                    <a:p>
                      <a:r>
                        <a:rPr lang="nb-NO" sz="800" dirty="0"/>
                        <a:t>2</a:t>
                      </a:r>
                    </a:p>
                  </a:txBody>
                  <a:tcPr/>
                </a:tc>
                <a:tc>
                  <a:txBody>
                    <a:bodyPr/>
                    <a:lstStyle/>
                    <a:p>
                      <a:r>
                        <a:rPr lang="nb-NO" sz="800" dirty="0"/>
                        <a:t>sentrum</a:t>
                      </a:r>
                    </a:p>
                  </a:txBody>
                  <a:tcPr/>
                </a:tc>
                <a:tc>
                  <a:txBody>
                    <a:bodyPr/>
                    <a:lstStyle/>
                    <a:p>
                      <a:r>
                        <a:rPr lang="nb-NO" sz="800" dirty="0"/>
                        <a:t>1980</a:t>
                      </a:r>
                    </a:p>
                  </a:txBody>
                  <a:tcPr/>
                </a:tc>
                <a:extLst>
                  <a:ext uri="{0D108BD9-81ED-4DB2-BD59-A6C34878D82A}">
                    <a16:rowId xmlns:a16="http://schemas.microsoft.com/office/drawing/2014/main" val="2820505840"/>
                  </a:ext>
                </a:extLst>
              </a:tr>
              <a:tr h="146552">
                <a:tc>
                  <a:txBody>
                    <a:bodyPr/>
                    <a:lstStyle/>
                    <a:p>
                      <a:r>
                        <a:rPr lang="nb-NO" sz="800" dirty="0"/>
                        <a:t>54</a:t>
                      </a:r>
                    </a:p>
                  </a:txBody>
                  <a:tcPr/>
                </a:tc>
                <a:tc>
                  <a:txBody>
                    <a:bodyPr/>
                    <a:lstStyle/>
                    <a:p>
                      <a:r>
                        <a:rPr lang="nb-NO" sz="800" dirty="0"/>
                        <a:t>1</a:t>
                      </a:r>
                    </a:p>
                  </a:txBody>
                  <a:tcPr/>
                </a:tc>
                <a:tc>
                  <a:txBody>
                    <a:bodyPr/>
                    <a:lstStyle/>
                    <a:p>
                      <a:r>
                        <a:rPr lang="nb-NO" sz="800" dirty="0"/>
                        <a:t>Ranheim</a:t>
                      </a:r>
                    </a:p>
                  </a:txBody>
                  <a:tcPr/>
                </a:tc>
                <a:tc>
                  <a:txBody>
                    <a:bodyPr/>
                    <a:lstStyle/>
                    <a:p>
                      <a:r>
                        <a:rPr lang="nb-NO" sz="800" dirty="0"/>
                        <a:t>2000</a:t>
                      </a:r>
                    </a:p>
                  </a:txBody>
                  <a:tcPr/>
                </a:tc>
                <a:extLst>
                  <a:ext uri="{0D108BD9-81ED-4DB2-BD59-A6C34878D82A}">
                    <a16:rowId xmlns:a16="http://schemas.microsoft.com/office/drawing/2014/main" val="3825897479"/>
                  </a:ext>
                </a:extLst>
              </a:tr>
              <a:tr h="146552">
                <a:tc>
                  <a:txBody>
                    <a:bodyPr/>
                    <a:lstStyle/>
                    <a:p>
                      <a:endParaRPr lang="nb-NO" sz="800" dirty="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graphicFrame>
        <p:nvGraphicFramePr>
          <p:cNvPr id="12" name="Table 11">
            <a:extLst>
              <a:ext uri="{FF2B5EF4-FFF2-40B4-BE49-F238E27FC236}">
                <a16:creationId xmlns:a16="http://schemas.microsoft.com/office/drawing/2014/main" id="{7A9D4FE4-D8C5-2B0C-69DA-E5E9D25A3613}"/>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34CAF8EC-92FC-AC20-0B25-01CCBF6375B8}"/>
              </a:ext>
            </a:extLst>
          </p:cNvPr>
          <p:cNvSpPr txBox="1"/>
          <p:nvPr/>
        </p:nvSpPr>
        <p:spPr>
          <a:xfrm>
            <a:off x="3412504" y="3619234"/>
            <a:ext cx="1210588" cy="338554"/>
          </a:xfrm>
          <a:prstGeom prst="rect">
            <a:avLst/>
          </a:prstGeom>
          <a:noFill/>
        </p:spPr>
        <p:txBody>
          <a:bodyPr wrap="none" rtlCol="0">
            <a:spAutoFit/>
          </a:bodyPr>
          <a:lstStyle/>
          <a:p>
            <a:r>
              <a:rPr lang="nb-NO" sz="1600" dirty="0"/>
              <a:t>1: </a:t>
            </a:r>
            <a:r>
              <a:rPr lang="nb-NO" sz="1600" dirty="0" err="1"/>
              <a:t>algorithm</a:t>
            </a:r>
            <a:endParaRPr lang="nb-NO" sz="16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1F2F4AC-D167-F68B-C48B-CD563E5C320F}"/>
                  </a:ext>
                </a:extLst>
              </p:cNvPr>
              <p:cNvSpPr txBox="1"/>
              <p:nvPr/>
            </p:nvSpPr>
            <p:spPr>
              <a:xfrm>
                <a:off x="5548207" y="3510688"/>
                <a:ext cx="99815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sz="1200" i="1" smtClean="0">
                              <a:latin typeface="Cambria Math" panose="02040503050406030204" pitchFamily="18" charset="0"/>
                            </a:rPr>
                          </m:ctrlPr>
                        </m:accPr>
                        <m:e>
                          <m:r>
                            <a:rPr lang="nb-NO" sz="1200" b="0" i="1" smtClean="0">
                              <a:latin typeface="Cambria Math" panose="02040503050406030204" pitchFamily="18" charset="0"/>
                            </a:rPr>
                            <m:t> </m:t>
                          </m:r>
                          <m:r>
                            <a:rPr lang="nb-NO" sz="1200" b="0" i="1" smtClean="0">
                              <a:latin typeface="Cambria Math" panose="02040503050406030204" pitchFamily="18" charset="0"/>
                            </a:rPr>
                            <m:t>𝑦</m:t>
                          </m:r>
                          <m:r>
                            <a:rPr lang="nb-NO" sz="1200" b="0" i="1" smtClean="0">
                              <a:latin typeface="Cambria Math" panose="02040503050406030204" pitchFamily="18" charset="0"/>
                            </a:rPr>
                            <m:t> </m:t>
                          </m:r>
                        </m:e>
                      </m:acc>
                      <m:r>
                        <a:rPr lang="nb-NO" sz="1200" b="0" i="1" smtClean="0">
                          <a:latin typeface="Cambria Math" panose="02040503050406030204" pitchFamily="18" charset="0"/>
                        </a:rPr>
                        <m:t> (</m:t>
                      </m:r>
                      <m:r>
                        <a:rPr lang="nb-NO" sz="1200" b="0" i="1" smtClean="0">
                          <a:latin typeface="Cambria Math" panose="02040503050406030204" pitchFamily="18" charset="0"/>
                        </a:rPr>
                        <m:t>𝑚𝑜𝑑𝑒𝑙𝑙𝑒𝑑</m:t>
                      </m:r>
                      <m:r>
                        <a:rPr lang="nb-NO" sz="1200" b="0" i="1" smtClean="0">
                          <a:latin typeface="Cambria Math" panose="02040503050406030204" pitchFamily="18" charset="0"/>
                        </a:rPr>
                        <m:t>)</m:t>
                      </m:r>
                    </m:oMath>
                  </m:oMathPara>
                </a14:m>
                <a:endParaRPr lang="nb-NO" sz="1200" dirty="0"/>
              </a:p>
            </p:txBody>
          </p:sp>
        </mc:Choice>
        <mc:Fallback xmlns="">
          <p:sp>
            <p:nvSpPr>
              <p:cNvPr id="16" name="TextBox 15">
                <a:extLst>
                  <a:ext uri="{FF2B5EF4-FFF2-40B4-BE49-F238E27FC236}">
                    <a16:creationId xmlns:a16="http://schemas.microsoft.com/office/drawing/2014/main" id="{F1F2F4AC-D167-F68B-C48B-CD563E5C320F}"/>
                  </a:ext>
                </a:extLst>
              </p:cNvPr>
              <p:cNvSpPr txBox="1">
                <a:spLocks noRot="1" noChangeAspect="1" noMove="1" noResize="1" noEditPoints="1" noAdjustHandles="1" noChangeArrowheads="1" noChangeShapeType="1" noTextEdit="1"/>
              </p:cNvSpPr>
              <p:nvPr/>
            </p:nvSpPr>
            <p:spPr>
              <a:xfrm>
                <a:off x="5548207" y="3510688"/>
                <a:ext cx="998158" cy="184666"/>
              </a:xfrm>
              <a:prstGeom prst="rect">
                <a:avLst/>
              </a:prstGeom>
              <a:blipFill>
                <a:blip r:embed="rId2"/>
                <a:stretch>
                  <a:fillRect l="-3049" t="-23333" r="-5488" b="-40000"/>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7C50B93A-6278-BCA9-816C-A8EC91F7EC29}"/>
              </a:ext>
            </a:extLst>
          </p:cNvPr>
          <p:cNvGraphicFramePr>
            <a:graphicFrameLocks noGrp="1"/>
          </p:cNvGraphicFramePr>
          <p:nvPr>
            <p:extLst>
              <p:ext uri="{D42A27DB-BD31-4B8C-83A1-F6EECF244321}">
                <p14:modId xmlns:p14="http://schemas.microsoft.com/office/powerpoint/2010/main" val="3469009255"/>
              </p:ext>
            </p:extLst>
          </p:nvPr>
        </p:nvGraphicFramePr>
        <p:xfrm>
          <a:off x="5731239" y="4461749"/>
          <a:ext cx="637260" cy="1280160"/>
        </p:xfrm>
        <a:graphic>
          <a:graphicData uri="http://schemas.openxmlformats.org/drawingml/2006/table">
            <a:tbl>
              <a:tblPr firstRow="1" bandRow="1">
                <a:tableStyleId>{5C22544A-7EE6-4342-B048-85BDC9FD1C3A}</a:tableStyleId>
              </a:tblPr>
              <a:tblGrid>
                <a:gridCol w="637260">
                  <a:extLst>
                    <a:ext uri="{9D8B030D-6E8A-4147-A177-3AD203B41FA5}">
                      <a16:colId xmlns:a16="http://schemas.microsoft.com/office/drawing/2014/main" val="3425886931"/>
                    </a:ext>
                  </a:extLst>
                </a:gridCol>
              </a:tblGrid>
              <a:tr h="146552">
                <a:tc>
                  <a:txBody>
                    <a:bodyPr/>
                    <a:lstStyle/>
                    <a:p>
                      <a:r>
                        <a:rPr lang="nb-NO" sz="800" dirty="0" err="1"/>
                        <a:t>price</a:t>
                      </a:r>
                      <a:endParaRPr lang="nb-NO" sz="800" dirty="0"/>
                    </a:p>
                  </a:txBody>
                  <a:tcPr/>
                </a:tc>
                <a:extLst>
                  <a:ext uri="{0D108BD9-81ED-4DB2-BD59-A6C34878D82A}">
                    <a16:rowId xmlns:a16="http://schemas.microsoft.com/office/drawing/2014/main" val="1533216698"/>
                  </a:ext>
                </a:extLst>
              </a:tr>
              <a:tr h="146552">
                <a:tc>
                  <a:txBody>
                    <a:bodyPr/>
                    <a:lstStyle/>
                    <a:p>
                      <a:r>
                        <a:rPr lang="nb-NO" sz="800" dirty="0"/>
                        <a:t>5</a:t>
                      </a:r>
                    </a:p>
                  </a:txBody>
                  <a:tcPr/>
                </a:tc>
                <a:extLst>
                  <a:ext uri="{0D108BD9-81ED-4DB2-BD59-A6C34878D82A}">
                    <a16:rowId xmlns:a16="http://schemas.microsoft.com/office/drawing/2014/main" val="2820505840"/>
                  </a:ext>
                </a:extLst>
              </a:tr>
              <a:tr h="146552">
                <a:tc>
                  <a:txBody>
                    <a:bodyPr/>
                    <a:lstStyle/>
                    <a:p>
                      <a:r>
                        <a:rPr lang="nb-NO" sz="800" dirty="0"/>
                        <a:t>6</a:t>
                      </a:r>
                    </a:p>
                  </a:txBody>
                  <a:tcPr/>
                </a:tc>
                <a:extLst>
                  <a:ext uri="{0D108BD9-81ED-4DB2-BD59-A6C34878D82A}">
                    <a16:rowId xmlns:a16="http://schemas.microsoft.com/office/drawing/2014/main" val="3825897479"/>
                  </a:ext>
                </a:extLst>
              </a:tr>
              <a:tr h="146552">
                <a:tc>
                  <a:txBody>
                    <a:bodyPr/>
                    <a:lstStyle/>
                    <a:p>
                      <a:r>
                        <a:rPr lang="nb-NO" sz="800" dirty="0"/>
                        <a:t>8</a:t>
                      </a:r>
                    </a:p>
                  </a:txBody>
                  <a:tcPr/>
                </a:tc>
                <a:extLst>
                  <a:ext uri="{0D108BD9-81ED-4DB2-BD59-A6C34878D82A}">
                    <a16:rowId xmlns:a16="http://schemas.microsoft.com/office/drawing/2014/main" val="1238012999"/>
                  </a:ext>
                </a:extLst>
              </a:tr>
              <a:tr h="146552">
                <a:tc>
                  <a:txBody>
                    <a:bodyPr/>
                    <a:lstStyle/>
                    <a:p>
                      <a:r>
                        <a:rPr lang="nb-NO" sz="800" dirty="0"/>
                        <a:t>4</a:t>
                      </a:r>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D08461F-244F-BDE1-DE9A-F4892C8A2F35}"/>
                  </a:ext>
                </a:extLst>
              </p:cNvPr>
              <p:cNvSpPr txBox="1"/>
              <p:nvPr/>
            </p:nvSpPr>
            <p:spPr>
              <a:xfrm>
                <a:off x="5639556" y="5797915"/>
                <a:ext cx="9276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1200" b="0" i="1" smtClean="0">
                          <a:latin typeface="Cambria Math" panose="02040503050406030204" pitchFamily="18" charset="0"/>
                        </a:rPr>
                        <m:t>𝑦</m:t>
                      </m:r>
                      <m:r>
                        <a:rPr lang="nb-NO" sz="1200" b="0" i="1" smtClean="0">
                          <a:latin typeface="Cambria Math" panose="02040503050406030204" pitchFamily="18" charset="0"/>
                        </a:rPr>
                        <m:t> (</m:t>
                      </m:r>
                      <m:r>
                        <a:rPr lang="nb-NO" sz="1200" b="0" i="1" smtClean="0">
                          <a:latin typeface="Cambria Math" panose="02040503050406030204" pitchFamily="18" charset="0"/>
                        </a:rPr>
                        <m:t>𝑜𝑏𝑠𝑒𝑟𝑣𝑒𝑑</m:t>
                      </m:r>
                      <m:r>
                        <a:rPr lang="nb-NO" sz="1200" b="0" i="1" smtClean="0">
                          <a:latin typeface="Cambria Math" panose="02040503050406030204" pitchFamily="18" charset="0"/>
                        </a:rPr>
                        <m:t>)</m:t>
                      </m:r>
                    </m:oMath>
                  </m:oMathPara>
                </a14:m>
                <a:endParaRPr lang="nb-NO" sz="1200" dirty="0"/>
              </a:p>
            </p:txBody>
          </p:sp>
        </mc:Choice>
        <mc:Fallback xmlns="">
          <p:sp>
            <p:nvSpPr>
              <p:cNvPr id="18" name="TextBox 17">
                <a:extLst>
                  <a:ext uri="{FF2B5EF4-FFF2-40B4-BE49-F238E27FC236}">
                    <a16:creationId xmlns:a16="http://schemas.microsoft.com/office/drawing/2014/main" id="{8D08461F-244F-BDE1-DE9A-F4892C8A2F35}"/>
                  </a:ext>
                </a:extLst>
              </p:cNvPr>
              <p:cNvSpPr txBox="1">
                <a:spLocks noRot="1" noChangeAspect="1" noMove="1" noResize="1" noEditPoints="1" noAdjustHandles="1" noChangeArrowheads="1" noChangeShapeType="1" noTextEdit="1"/>
              </p:cNvSpPr>
              <p:nvPr/>
            </p:nvSpPr>
            <p:spPr>
              <a:xfrm>
                <a:off x="5639556" y="5797915"/>
                <a:ext cx="927626" cy="184666"/>
              </a:xfrm>
              <a:prstGeom prst="rect">
                <a:avLst/>
              </a:prstGeom>
              <a:blipFill>
                <a:blip r:embed="rId3"/>
                <a:stretch>
                  <a:fillRect l="-3289" r="-5921" b="-4333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E216C6D7-E6EA-45D7-F59E-32BAEA9CD1A0}"/>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0E94B6A-7BE4-968C-72F0-B9A28EFA8DD2}"/>
              </a:ext>
            </a:extLst>
          </p:cNvPr>
          <p:cNvSpPr txBox="1"/>
          <p:nvPr/>
        </p:nvSpPr>
        <p:spPr>
          <a:xfrm rot="5400000">
            <a:off x="5672318" y="4140919"/>
            <a:ext cx="2172102" cy="338554"/>
          </a:xfrm>
          <a:prstGeom prst="rect">
            <a:avLst/>
          </a:prstGeom>
          <a:noFill/>
        </p:spPr>
        <p:txBody>
          <a:bodyPr wrap="square" rtlCol="0">
            <a:spAutoFit/>
          </a:bodyPr>
          <a:lstStyle/>
          <a:p>
            <a:r>
              <a:rPr lang="nb-NO" sz="1600" dirty="0"/>
              <a:t>2: Evaluation</a:t>
            </a:r>
          </a:p>
        </p:txBody>
      </p:sp>
      <p:cxnSp>
        <p:nvCxnSpPr>
          <p:cNvPr id="26" name="Connector: Elbow 25">
            <a:extLst>
              <a:ext uri="{FF2B5EF4-FFF2-40B4-BE49-F238E27FC236}">
                <a16:creationId xmlns:a16="http://schemas.microsoft.com/office/drawing/2014/main" id="{D5495389-0C13-A66D-266D-9860FF0C8A41}"/>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BF376AB-A80A-AF45-D277-55814EF6202B}"/>
              </a:ext>
            </a:extLst>
          </p:cNvPr>
          <p:cNvSpPr txBox="1"/>
          <p:nvPr/>
        </p:nvSpPr>
        <p:spPr>
          <a:xfrm>
            <a:off x="3532167" y="6005751"/>
            <a:ext cx="1519968" cy="338554"/>
          </a:xfrm>
          <a:prstGeom prst="rect">
            <a:avLst/>
          </a:prstGeom>
          <a:noFill/>
        </p:spPr>
        <p:txBody>
          <a:bodyPr wrap="none" rtlCol="0">
            <a:spAutoFit/>
          </a:bodyPr>
          <a:lstStyle/>
          <a:p>
            <a:r>
              <a:rPr lang="nb-NO" sz="1600" dirty="0"/>
              <a:t>3: </a:t>
            </a:r>
            <a:r>
              <a:rPr lang="nb-NO" sz="1600" dirty="0" err="1"/>
              <a:t>Optimization</a:t>
            </a:r>
            <a:endParaRPr lang="nb-NO" sz="1600" dirty="0"/>
          </a:p>
        </p:txBody>
      </p:sp>
      <p:sp>
        <p:nvSpPr>
          <p:cNvPr id="30" name="Rectangle 29">
            <a:extLst>
              <a:ext uri="{FF2B5EF4-FFF2-40B4-BE49-F238E27FC236}">
                <a16:creationId xmlns:a16="http://schemas.microsoft.com/office/drawing/2014/main" id="{62F7D56E-0BC3-BAD9-7930-FE1023DBB268}"/>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332B8A19-97ED-84F2-4C51-B343ADE79E9C}"/>
              </a:ext>
            </a:extLst>
          </p:cNvPr>
          <p:cNvSpPr txBox="1"/>
          <p:nvPr/>
        </p:nvSpPr>
        <p:spPr>
          <a:xfrm>
            <a:off x="7785500" y="3705999"/>
            <a:ext cx="1662635" cy="338554"/>
          </a:xfrm>
          <a:prstGeom prst="rect">
            <a:avLst/>
          </a:prstGeom>
          <a:noFill/>
        </p:spPr>
        <p:txBody>
          <a:bodyPr wrap="none" rtlCol="0">
            <a:spAutoFit/>
          </a:bodyPr>
          <a:lstStyle/>
          <a:p>
            <a:r>
              <a:rPr lang="nb-NO" sz="1600" dirty="0"/>
              <a:t>4: </a:t>
            </a:r>
            <a:r>
              <a:rPr lang="nb-NO" sz="1600" dirty="0" err="1"/>
              <a:t>Regularization</a:t>
            </a:r>
            <a:endParaRPr lang="nb-NO" sz="1600" dirty="0"/>
          </a:p>
        </p:txBody>
      </p:sp>
      <p:pic>
        <p:nvPicPr>
          <p:cNvPr id="3074" name="Picture 2" descr="Overview image">
            <a:extLst>
              <a:ext uri="{FF2B5EF4-FFF2-40B4-BE49-F238E27FC236}">
                <a16:creationId xmlns:a16="http://schemas.microsoft.com/office/drawing/2014/main" id="{6B1CE051-F565-AAAC-528F-6D00C8AED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C047ED72-7CB5-2936-A1A3-AD85149AF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20EDF8-0379-5E41-B608-5106F3A932AE}"/>
              </a:ext>
            </a:extLst>
          </p:cNvPr>
          <p:cNvSpPr txBox="1"/>
          <p:nvPr/>
        </p:nvSpPr>
        <p:spPr>
          <a:xfrm>
            <a:off x="26655" y="2480380"/>
            <a:ext cx="769620" cy="246221"/>
          </a:xfrm>
          <a:prstGeom prst="rect">
            <a:avLst/>
          </a:prstGeom>
          <a:noFill/>
        </p:spPr>
        <p:txBody>
          <a:bodyPr wrap="square">
            <a:spAutoFit/>
          </a:bodyPr>
          <a:lstStyle/>
          <a:p>
            <a:r>
              <a:rPr lang="nb-NO" sz="1000" dirty="0"/>
              <a:t>Ingrid</a:t>
            </a:r>
          </a:p>
        </p:txBody>
      </p:sp>
      <p:pic>
        <p:nvPicPr>
          <p:cNvPr id="1026" name="Picture 2" descr="3 Linear Regression | An Introduction to Statistical Learning with the ...">
            <a:extLst>
              <a:ext uri="{FF2B5EF4-FFF2-40B4-BE49-F238E27FC236}">
                <a16:creationId xmlns:a16="http://schemas.microsoft.com/office/drawing/2014/main" id="{16B7E712-54C3-71FC-6C89-C6193DE65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7758" y="1697120"/>
            <a:ext cx="1682209" cy="16822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D386D436-85D1-DEEA-B684-18434ADC8AA8}"/>
              </a:ext>
            </a:extLst>
          </p:cNvPr>
          <p:cNvCxnSpPr/>
          <p:nvPr/>
        </p:nvCxnSpPr>
        <p:spPr>
          <a:xfrm flipV="1">
            <a:off x="4330906" y="2417405"/>
            <a:ext cx="0" cy="71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A67F89-21CB-0FE2-5068-40DBD8DF7016}"/>
              </a:ext>
            </a:extLst>
          </p:cNvPr>
          <p:cNvCxnSpPr/>
          <p:nvPr/>
        </p:nvCxnSpPr>
        <p:spPr>
          <a:xfrm flipH="1">
            <a:off x="3532167" y="2376460"/>
            <a:ext cx="735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7F91E3-9173-F257-07FA-98A4CECD410A}"/>
              </a:ext>
            </a:extLst>
          </p:cNvPr>
          <p:cNvSpPr txBox="1"/>
          <p:nvPr/>
        </p:nvSpPr>
        <p:spPr>
          <a:xfrm>
            <a:off x="30728" y="2668522"/>
            <a:ext cx="769620" cy="246221"/>
          </a:xfrm>
          <a:prstGeom prst="rect">
            <a:avLst/>
          </a:prstGeom>
          <a:noFill/>
        </p:spPr>
        <p:txBody>
          <a:bodyPr wrap="square">
            <a:spAutoFit/>
          </a:bodyPr>
          <a:lstStyle/>
          <a:p>
            <a:r>
              <a:rPr lang="nb-NO" sz="1000" dirty="0"/>
              <a:t>Frode</a:t>
            </a:r>
          </a:p>
        </p:txBody>
      </p:sp>
    </p:spTree>
    <p:extLst>
      <p:ext uri="{BB962C8B-B14F-4D97-AF65-F5344CB8AC3E}">
        <p14:creationId xmlns:p14="http://schemas.microsoft.com/office/powerpoint/2010/main" val="24131450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4D7D6-9ACD-195F-7AA4-25E655350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0F5AC-9C98-7812-C671-11EEEDFDFD3C}"/>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C567E949-B589-010E-8C88-B73C94D636BA}"/>
              </a:ext>
            </a:extLst>
          </p:cNvPr>
          <p:cNvSpPr>
            <a:spLocks noGrp="1"/>
          </p:cNvSpPr>
          <p:nvPr>
            <p:ph type="subTitle" idx="1"/>
          </p:nvPr>
        </p:nvSpPr>
        <p:spPr/>
        <p:txBody>
          <a:bodyPr/>
          <a:lstStyle/>
          <a:p>
            <a:r>
              <a:rPr lang="nb-NO" sz="2400" b="1" i="1" dirty="0" err="1"/>
              <a:t>Decision</a:t>
            </a:r>
            <a:r>
              <a:rPr lang="nb-NO" sz="2400" b="1" i="1" dirty="0"/>
              <a:t> </a:t>
            </a:r>
            <a:r>
              <a:rPr lang="nb-NO" sz="2400" b="1" i="1" dirty="0" err="1"/>
              <a:t>Trees</a:t>
            </a:r>
            <a:endParaRPr lang="nb-NO" sz="2400" b="1" i="1" dirty="0"/>
          </a:p>
          <a:p>
            <a:endParaRPr lang="nb-NO" dirty="0"/>
          </a:p>
        </p:txBody>
      </p:sp>
    </p:spTree>
    <p:extLst>
      <p:ext uri="{BB962C8B-B14F-4D97-AF65-F5344CB8AC3E}">
        <p14:creationId xmlns:p14="http://schemas.microsoft.com/office/powerpoint/2010/main" val="20451888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B0ECB8-885E-6313-4F3C-F81D11F74FC7}"/>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151</a:t>
            </a:fld>
            <a:r>
              <a:rPr lang="en-GB"/>
              <a:t>  |  </a:t>
            </a:r>
            <a:endParaRPr lang="en-GB" noProof="0"/>
          </a:p>
        </p:txBody>
      </p:sp>
      <p:sp>
        <p:nvSpPr>
          <p:cNvPr id="25607" name="Text Placeholder 2">
            <a:extLst>
              <a:ext uri="{FF2B5EF4-FFF2-40B4-BE49-F238E27FC236}">
                <a16:creationId xmlns:a16="http://schemas.microsoft.com/office/drawing/2014/main" id="{38B48CF5-73AE-5CBE-D976-0DD8208E181D}"/>
              </a:ext>
            </a:extLst>
          </p:cNvPr>
          <p:cNvSpPr>
            <a:spLocks noGrp="1"/>
          </p:cNvSpPr>
          <p:nvPr>
            <p:ph type="body" sz="quarter" idx="14"/>
          </p:nvPr>
        </p:nvSpPr>
        <p:spPr>
          <a:xfrm>
            <a:off x="695325" y="2349500"/>
            <a:ext cx="3420676" cy="3779838"/>
          </a:xfrm>
        </p:spPr>
        <p:txBody>
          <a:bodyPr/>
          <a:lstStyle/>
          <a:p>
            <a:r>
              <a:rPr lang="en-US" dirty="0"/>
              <a:t>Intuition</a:t>
            </a:r>
          </a:p>
          <a:p>
            <a:r>
              <a:rPr lang="en-US" dirty="0"/>
              <a:t>Greedy algorithm</a:t>
            </a:r>
          </a:p>
          <a:p>
            <a:r>
              <a:rPr lang="en-US" dirty="0"/>
              <a:t>Continuous variables</a:t>
            </a:r>
          </a:p>
          <a:p>
            <a:r>
              <a:rPr lang="en-US" dirty="0"/>
              <a:t>Regularization</a:t>
            </a:r>
          </a:p>
        </p:txBody>
      </p:sp>
      <p:sp>
        <p:nvSpPr>
          <p:cNvPr id="25609" name="Title 3">
            <a:extLst>
              <a:ext uri="{FF2B5EF4-FFF2-40B4-BE49-F238E27FC236}">
                <a16:creationId xmlns:a16="http://schemas.microsoft.com/office/drawing/2014/main" id="{4611F9D2-09F0-B837-B40E-3C0371B8180D}"/>
              </a:ext>
            </a:extLst>
          </p:cNvPr>
          <p:cNvSpPr>
            <a:spLocks noGrp="1"/>
          </p:cNvSpPr>
          <p:nvPr>
            <p:ph type="title"/>
          </p:nvPr>
        </p:nvSpPr>
        <p:spPr>
          <a:xfrm>
            <a:off x="695325" y="910801"/>
            <a:ext cx="3420676" cy="1079038"/>
          </a:xfrm>
        </p:spPr>
        <p:txBody>
          <a:bodyPr/>
          <a:lstStyle/>
          <a:p>
            <a:r>
              <a:rPr lang="nb-NO" sz="2400" b="1" i="1" dirty="0" err="1"/>
              <a:t>Decision</a:t>
            </a:r>
            <a:r>
              <a:rPr lang="nb-NO" sz="2400" b="1" i="1" dirty="0"/>
              <a:t> </a:t>
            </a:r>
            <a:r>
              <a:rPr lang="nb-NO" sz="2400" b="1" i="1" dirty="0" err="1"/>
              <a:t>Trees</a:t>
            </a:r>
            <a:br>
              <a:rPr lang="nb-NO" sz="2400" b="1" i="1" dirty="0"/>
            </a:br>
            <a:endParaRPr lang="en-US" dirty="0"/>
          </a:p>
        </p:txBody>
      </p:sp>
      <p:pic>
        <p:nvPicPr>
          <p:cNvPr id="25602" name="Picture 2" descr="ILLUSTRATION">
            <a:extLst>
              <a:ext uri="{FF2B5EF4-FFF2-40B4-BE49-F238E27FC236}">
                <a16:creationId xmlns:a16="http://schemas.microsoft.com/office/drawing/2014/main" id="{152AC9E2-8BF6-FE55-686A-B1DA784B56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9665" y="1089025"/>
            <a:ext cx="3773232" cy="5030976"/>
          </a:xfrm>
          <a:prstGeom prst="rect">
            <a:avLst/>
          </a:prstGeom>
          <a:solidFill>
            <a:srgbClr val="FFFFFF"/>
          </a:solidFill>
        </p:spPr>
      </p:pic>
    </p:spTree>
    <p:extLst>
      <p:ext uri="{BB962C8B-B14F-4D97-AF65-F5344CB8AC3E}">
        <p14:creationId xmlns:p14="http://schemas.microsoft.com/office/powerpoint/2010/main" val="230193305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08A6-AF53-355A-DD65-133F24F5354D}"/>
              </a:ext>
            </a:extLst>
          </p:cNvPr>
          <p:cNvSpPr>
            <a:spLocks noGrp="1"/>
          </p:cNvSpPr>
          <p:nvPr>
            <p:ph type="title"/>
          </p:nvPr>
        </p:nvSpPr>
        <p:spPr/>
        <p:txBody>
          <a:bodyPr/>
          <a:lstStyle/>
          <a:p>
            <a:r>
              <a:rPr lang="nb-NO" dirty="0" err="1"/>
              <a:t>Introduction</a:t>
            </a:r>
            <a:r>
              <a:rPr lang="nb-NO" dirty="0"/>
              <a:t> </a:t>
            </a:r>
            <a:r>
              <a:rPr lang="nb-NO" dirty="0" err="1"/>
              <a:t>example</a:t>
            </a:r>
            <a:endParaRPr lang="nb-NO" dirty="0"/>
          </a:p>
        </p:txBody>
      </p:sp>
      <p:sp>
        <p:nvSpPr>
          <p:cNvPr id="3" name="Content Placeholder 2">
            <a:extLst>
              <a:ext uri="{FF2B5EF4-FFF2-40B4-BE49-F238E27FC236}">
                <a16:creationId xmlns:a16="http://schemas.microsoft.com/office/drawing/2014/main" id="{52B56366-20FB-7745-CA74-C8C11FDD4A0A}"/>
              </a:ext>
            </a:extLst>
          </p:cNvPr>
          <p:cNvSpPr>
            <a:spLocks noGrp="1"/>
          </p:cNvSpPr>
          <p:nvPr>
            <p:ph sz="half" idx="1"/>
          </p:nvPr>
        </p:nvSpPr>
        <p:spPr/>
        <p:txBody>
          <a:bodyPr/>
          <a:lstStyle/>
          <a:p>
            <a:endParaRPr lang="nb-NO" dirty="0"/>
          </a:p>
        </p:txBody>
      </p:sp>
      <p:sp>
        <p:nvSpPr>
          <p:cNvPr id="4" name="Content Placeholder 3">
            <a:extLst>
              <a:ext uri="{FF2B5EF4-FFF2-40B4-BE49-F238E27FC236}">
                <a16:creationId xmlns:a16="http://schemas.microsoft.com/office/drawing/2014/main" id="{91E78264-EF48-E99C-2037-3538AD451BC9}"/>
              </a:ext>
            </a:extLst>
          </p:cNvPr>
          <p:cNvSpPr>
            <a:spLocks noGrp="1"/>
          </p:cNvSpPr>
          <p:nvPr>
            <p:ph sz="half" idx="2"/>
          </p:nvPr>
        </p:nvSpPr>
        <p:spPr/>
        <p:txBody>
          <a:bodyPr/>
          <a:lstStyle/>
          <a:p>
            <a:endParaRPr lang="nb-NO" dirty="0"/>
          </a:p>
        </p:txBody>
      </p:sp>
      <p:sp>
        <p:nvSpPr>
          <p:cNvPr id="5" name="Slide Number Placeholder 4">
            <a:extLst>
              <a:ext uri="{FF2B5EF4-FFF2-40B4-BE49-F238E27FC236}">
                <a16:creationId xmlns:a16="http://schemas.microsoft.com/office/drawing/2014/main" id="{D741BEC5-B01E-D684-368C-A826D8CEEB49}"/>
              </a:ext>
            </a:extLst>
          </p:cNvPr>
          <p:cNvSpPr>
            <a:spLocks noGrp="1"/>
          </p:cNvSpPr>
          <p:nvPr>
            <p:ph type="sldNum" sz="quarter" idx="12"/>
          </p:nvPr>
        </p:nvSpPr>
        <p:spPr/>
        <p:txBody>
          <a:bodyPr/>
          <a:lstStyle/>
          <a:p>
            <a:fld id="{5D1E5300-FC0F-4317-A193-EF6CE9E6F7B5}" type="slidenum">
              <a:rPr lang="en-GB" smtClean="0"/>
              <a:pPr/>
              <a:t>152</a:t>
            </a:fld>
            <a:r>
              <a:rPr lang="en-GB"/>
              <a:t>  |  </a:t>
            </a:r>
            <a:endParaRPr lang="en-GB" noProof="0" dirty="0"/>
          </a:p>
        </p:txBody>
      </p:sp>
      <p:pic>
        <p:nvPicPr>
          <p:cNvPr id="7" name="Picture 6">
            <a:extLst>
              <a:ext uri="{FF2B5EF4-FFF2-40B4-BE49-F238E27FC236}">
                <a16:creationId xmlns:a16="http://schemas.microsoft.com/office/drawing/2014/main" id="{0AAA0946-F090-E2F5-744A-E6FA75A55AEA}"/>
              </a:ext>
            </a:extLst>
          </p:cNvPr>
          <p:cNvPicPr>
            <a:picLocks noChangeAspect="1"/>
          </p:cNvPicPr>
          <p:nvPr/>
        </p:nvPicPr>
        <p:blipFill>
          <a:blip r:embed="rId2"/>
          <a:stretch>
            <a:fillRect/>
          </a:stretch>
        </p:blipFill>
        <p:spPr>
          <a:xfrm>
            <a:off x="6112239" y="3143294"/>
            <a:ext cx="2353901" cy="1756372"/>
          </a:xfrm>
          <a:prstGeom prst="rect">
            <a:avLst/>
          </a:prstGeom>
          <a:ln>
            <a:solidFill>
              <a:schemeClr val="tx1"/>
            </a:solidFill>
          </a:ln>
        </p:spPr>
      </p:pic>
      <p:pic>
        <p:nvPicPr>
          <p:cNvPr id="9" name="Picture 8">
            <a:extLst>
              <a:ext uri="{FF2B5EF4-FFF2-40B4-BE49-F238E27FC236}">
                <a16:creationId xmlns:a16="http://schemas.microsoft.com/office/drawing/2014/main" id="{3D51F2FE-E300-60D3-466F-A51FA4AE58A5}"/>
              </a:ext>
            </a:extLst>
          </p:cNvPr>
          <p:cNvPicPr>
            <a:picLocks noChangeAspect="1"/>
          </p:cNvPicPr>
          <p:nvPr/>
        </p:nvPicPr>
        <p:blipFill>
          <a:blip r:embed="rId3"/>
          <a:stretch>
            <a:fillRect/>
          </a:stretch>
        </p:blipFill>
        <p:spPr>
          <a:xfrm>
            <a:off x="3127615" y="2455231"/>
            <a:ext cx="1738265" cy="1376127"/>
          </a:xfrm>
          <a:prstGeom prst="rect">
            <a:avLst/>
          </a:prstGeom>
          <a:ln>
            <a:solidFill>
              <a:schemeClr val="tx1"/>
            </a:solidFill>
          </a:ln>
        </p:spPr>
      </p:pic>
      <p:pic>
        <p:nvPicPr>
          <p:cNvPr id="11" name="Picture 10">
            <a:extLst>
              <a:ext uri="{FF2B5EF4-FFF2-40B4-BE49-F238E27FC236}">
                <a16:creationId xmlns:a16="http://schemas.microsoft.com/office/drawing/2014/main" id="{73E20193-3298-5ECF-20E4-A88CCA83C958}"/>
              </a:ext>
            </a:extLst>
          </p:cNvPr>
          <p:cNvPicPr>
            <a:picLocks noChangeAspect="1"/>
          </p:cNvPicPr>
          <p:nvPr/>
        </p:nvPicPr>
        <p:blipFill>
          <a:blip r:embed="rId4"/>
          <a:stretch>
            <a:fillRect/>
          </a:stretch>
        </p:blipFill>
        <p:spPr>
          <a:xfrm>
            <a:off x="3127614" y="4420182"/>
            <a:ext cx="1738265" cy="1385180"/>
          </a:xfrm>
          <a:prstGeom prst="rect">
            <a:avLst/>
          </a:prstGeom>
          <a:ln>
            <a:solidFill>
              <a:schemeClr val="tx1"/>
            </a:solidFill>
          </a:ln>
        </p:spPr>
      </p:pic>
      <p:cxnSp>
        <p:nvCxnSpPr>
          <p:cNvPr id="13" name="Connector: Elbow 12">
            <a:extLst>
              <a:ext uri="{FF2B5EF4-FFF2-40B4-BE49-F238E27FC236}">
                <a16:creationId xmlns:a16="http://schemas.microsoft.com/office/drawing/2014/main" id="{F5E71F0B-1423-B260-05A6-0F3D6DC457B1}"/>
              </a:ext>
            </a:extLst>
          </p:cNvPr>
          <p:cNvCxnSpPr>
            <a:stCxn id="9" idx="3"/>
            <a:endCxn id="7" idx="1"/>
          </p:cNvCxnSpPr>
          <p:nvPr/>
        </p:nvCxnSpPr>
        <p:spPr>
          <a:xfrm>
            <a:off x="4865880" y="3143295"/>
            <a:ext cx="1246359" cy="8781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3627F82-722D-5327-E197-6365CA6F24F3}"/>
              </a:ext>
            </a:extLst>
          </p:cNvPr>
          <p:cNvCxnSpPr>
            <a:stCxn id="11" idx="3"/>
            <a:endCxn id="7" idx="1"/>
          </p:cNvCxnSpPr>
          <p:nvPr/>
        </p:nvCxnSpPr>
        <p:spPr>
          <a:xfrm flipV="1">
            <a:off x="4865879" y="4021480"/>
            <a:ext cx="1246360" cy="10912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F65A6A-A8B9-79D6-7C34-01F9213A2A48}"/>
              </a:ext>
            </a:extLst>
          </p:cNvPr>
          <p:cNvSpPr txBox="1"/>
          <p:nvPr/>
        </p:nvSpPr>
        <p:spPr>
          <a:xfrm>
            <a:off x="6112239" y="4898625"/>
            <a:ext cx="2678014" cy="276999"/>
          </a:xfrm>
          <a:prstGeom prst="rect">
            <a:avLst/>
          </a:prstGeom>
          <a:noFill/>
        </p:spPr>
        <p:txBody>
          <a:bodyPr wrap="square" rtlCol="0">
            <a:spAutoFit/>
          </a:bodyPr>
          <a:lstStyle/>
          <a:p>
            <a:r>
              <a:rPr lang="nb-NO" sz="1200" dirty="0" err="1"/>
              <a:t>Automated</a:t>
            </a:r>
            <a:r>
              <a:rPr lang="nb-NO" sz="1200" dirty="0"/>
              <a:t> </a:t>
            </a:r>
            <a:r>
              <a:rPr lang="nb-NO" sz="1200" dirty="0" err="1"/>
              <a:t>loan</a:t>
            </a:r>
            <a:r>
              <a:rPr lang="nb-NO" sz="1200" dirty="0"/>
              <a:t> </a:t>
            </a:r>
            <a:r>
              <a:rPr lang="nb-NO" sz="1200" dirty="0" err="1"/>
              <a:t>application</a:t>
            </a:r>
            <a:r>
              <a:rPr lang="nb-NO" sz="1200" dirty="0"/>
              <a:t> </a:t>
            </a:r>
            <a:r>
              <a:rPr lang="nb-NO" sz="1200" dirty="0" err="1"/>
              <a:t>review</a:t>
            </a:r>
            <a:r>
              <a:rPr lang="nb-NO" sz="1200" dirty="0"/>
              <a:t> </a:t>
            </a:r>
          </a:p>
        </p:txBody>
      </p:sp>
      <p:cxnSp>
        <p:nvCxnSpPr>
          <p:cNvPr id="17" name="Connector: Elbow 16">
            <a:extLst>
              <a:ext uri="{FF2B5EF4-FFF2-40B4-BE49-F238E27FC236}">
                <a16:creationId xmlns:a16="http://schemas.microsoft.com/office/drawing/2014/main" id="{57865711-5CCD-F1F9-2432-4F14CA909C10}"/>
              </a:ext>
            </a:extLst>
          </p:cNvPr>
          <p:cNvCxnSpPr>
            <a:cxnSpLocks/>
            <a:stCxn id="7" idx="3"/>
          </p:cNvCxnSpPr>
          <p:nvPr/>
        </p:nvCxnSpPr>
        <p:spPr>
          <a:xfrm>
            <a:off x="8466140" y="4021480"/>
            <a:ext cx="1320633" cy="9069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E6CA69E-7FC0-2776-D5EB-C3BCB74A4126}"/>
              </a:ext>
            </a:extLst>
          </p:cNvPr>
          <p:cNvCxnSpPr>
            <a:cxnSpLocks/>
            <a:stCxn id="7" idx="3"/>
          </p:cNvCxnSpPr>
          <p:nvPr/>
        </p:nvCxnSpPr>
        <p:spPr>
          <a:xfrm flipV="1">
            <a:off x="8466140" y="2930188"/>
            <a:ext cx="1283496" cy="1091292"/>
          </a:xfrm>
          <a:prstGeom prst="bentConnector3">
            <a:avLst>
              <a:gd name="adj1" fmla="val 51319"/>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03E814B-691E-1724-4461-32A6D96CBCA7}"/>
              </a:ext>
            </a:extLst>
          </p:cNvPr>
          <p:cNvSpPr txBox="1"/>
          <p:nvPr/>
        </p:nvSpPr>
        <p:spPr>
          <a:xfrm>
            <a:off x="9749636" y="2745205"/>
            <a:ext cx="1122423" cy="369332"/>
          </a:xfrm>
          <a:prstGeom prst="rect">
            <a:avLst/>
          </a:prstGeom>
          <a:solidFill>
            <a:srgbClr val="A33179"/>
          </a:solidFill>
          <a:ln>
            <a:solidFill>
              <a:schemeClr val="tx1"/>
            </a:solidFill>
          </a:ln>
        </p:spPr>
        <p:txBody>
          <a:bodyPr wrap="none" rtlCol="0">
            <a:spAutoFit/>
          </a:bodyPr>
          <a:lstStyle/>
          <a:p>
            <a:r>
              <a:rPr lang="nb-NO" dirty="0">
                <a:solidFill>
                  <a:schemeClr val="bg1"/>
                </a:solidFill>
              </a:rPr>
              <a:t>Safe 😊  </a:t>
            </a:r>
          </a:p>
        </p:txBody>
      </p:sp>
      <p:sp>
        <p:nvSpPr>
          <p:cNvPr id="34" name="TextBox 33">
            <a:extLst>
              <a:ext uri="{FF2B5EF4-FFF2-40B4-BE49-F238E27FC236}">
                <a16:creationId xmlns:a16="http://schemas.microsoft.com/office/drawing/2014/main" id="{D2D390D0-39E5-A53B-EAAE-9A04902E095D}"/>
              </a:ext>
            </a:extLst>
          </p:cNvPr>
          <p:cNvSpPr txBox="1"/>
          <p:nvPr/>
        </p:nvSpPr>
        <p:spPr>
          <a:xfrm>
            <a:off x="9749636" y="4743440"/>
            <a:ext cx="1148071" cy="369332"/>
          </a:xfrm>
          <a:prstGeom prst="rect">
            <a:avLst/>
          </a:prstGeom>
          <a:solidFill>
            <a:srgbClr val="207BAD"/>
          </a:solidFill>
          <a:ln>
            <a:solidFill>
              <a:schemeClr val="tx1"/>
            </a:solidFill>
          </a:ln>
        </p:spPr>
        <p:txBody>
          <a:bodyPr wrap="none" rtlCol="0">
            <a:spAutoFit/>
          </a:bodyPr>
          <a:lstStyle/>
          <a:p>
            <a:r>
              <a:rPr lang="nb-NO" dirty="0" err="1">
                <a:solidFill>
                  <a:schemeClr val="bg1"/>
                </a:solidFill>
              </a:rPr>
              <a:t>Risky</a:t>
            </a:r>
            <a:r>
              <a:rPr lang="nb-NO" dirty="0">
                <a:solidFill>
                  <a:schemeClr val="bg1"/>
                </a:solidFill>
              </a:rPr>
              <a:t> 😨  </a:t>
            </a:r>
          </a:p>
        </p:txBody>
      </p:sp>
      <p:cxnSp>
        <p:nvCxnSpPr>
          <p:cNvPr id="36" name="Straight Arrow Connector 35">
            <a:extLst>
              <a:ext uri="{FF2B5EF4-FFF2-40B4-BE49-F238E27FC236}">
                <a16:creationId xmlns:a16="http://schemas.microsoft.com/office/drawing/2014/main" id="{20AB3550-90BE-8CFB-4590-A75919BBF6E4}"/>
              </a:ext>
            </a:extLst>
          </p:cNvPr>
          <p:cNvCxnSpPr>
            <a:cxnSpLocks/>
            <a:stCxn id="39" idx="3"/>
            <a:endCxn id="9" idx="1"/>
          </p:cNvCxnSpPr>
          <p:nvPr/>
        </p:nvCxnSpPr>
        <p:spPr>
          <a:xfrm>
            <a:off x="2765620" y="2277030"/>
            <a:ext cx="361995" cy="86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70B75227-D0DD-34E6-4EB2-68EA7FB8BD91}"/>
              </a:ext>
            </a:extLst>
          </p:cNvPr>
          <p:cNvGraphicFramePr>
            <a:graphicFrameLocks noGrp="1"/>
          </p:cNvGraphicFramePr>
          <p:nvPr>
            <p:extLst>
              <p:ext uri="{D42A27DB-BD31-4B8C-83A1-F6EECF244321}">
                <p14:modId xmlns:p14="http://schemas.microsoft.com/office/powerpoint/2010/main" val="3696437889"/>
              </p:ext>
            </p:extLst>
          </p:nvPr>
        </p:nvGraphicFramePr>
        <p:xfrm>
          <a:off x="610526" y="1535350"/>
          <a:ext cx="2155094" cy="1483360"/>
        </p:xfrm>
        <a:graphic>
          <a:graphicData uri="http://schemas.openxmlformats.org/drawingml/2006/table">
            <a:tbl>
              <a:tblPr bandRow="1">
                <a:tableStyleId>{93296810-A885-4BE3-A3E7-6D5BEEA58F35}</a:tableStyleId>
              </a:tblPr>
              <a:tblGrid>
                <a:gridCol w="1510332">
                  <a:extLst>
                    <a:ext uri="{9D8B030D-6E8A-4147-A177-3AD203B41FA5}">
                      <a16:colId xmlns:a16="http://schemas.microsoft.com/office/drawing/2014/main" val="3731488253"/>
                    </a:ext>
                  </a:extLst>
                </a:gridCol>
                <a:gridCol w="644762">
                  <a:extLst>
                    <a:ext uri="{9D8B030D-6E8A-4147-A177-3AD203B41FA5}">
                      <a16:colId xmlns:a16="http://schemas.microsoft.com/office/drawing/2014/main" val="2469773779"/>
                    </a:ext>
                  </a:extLst>
                </a:gridCol>
              </a:tblGrid>
              <a:tr h="370840">
                <a:tc>
                  <a:txBody>
                    <a:bodyPr/>
                    <a:lstStyle/>
                    <a:p>
                      <a:r>
                        <a:rPr lang="nb-NO" sz="1400" dirty="0"/>
                        <a:t>Credit </a:t>
                      </a:r>
                      <a:r>
                        <a:rPr lang="nb-NO" sz="1400" dirty="0" err="1"/>
                        <a:t>history</a:t>
                      </a:r>
                      <a:endParaRPr lang="nb-NO" sz="1400" dirty="0"/>
                    </a:p>
                  </a:txBody>
                  <a:tcPr/>
                </a:tc>
                <a:tc>
                  <a:txBody>
                    <a:bodyPr/>
                    <a:lstStyle/>
                    <a:p>
                      <a:r>
                        <a:rPr lang="nb-NO" sz="1400" dirty="0"/>
                        <a:t>++++</a:t>
                      </a:r>
                    </a:p>
                  </a:txBody>
                  <a:tcPr/>
                </a:tc>
                <a:extLst>
                  <a:ext uri="{0D108BD9-81ED-4DB2-BD59-A6C34878D82A}">
                    <a16:rowId xmlns:a16="http://schemas.microsoft.com/office/drawing/2014/main" val="3159439135"/>
                  </a:ext>
                </a:extLst>
              </a:tr>
              <a:tr h="370840">
                <a:tc>
                  <a:txBody>
                    <a:bodyPr/>
                    <a:lstStyle/>
                    <a:p>
                      <a:r>
                        <a:rPr lang="nb-NO" sz="1400" dirty="0"/>
                        <a:t>Income</a:t>
                      </a:r>
                    </a:p>
                  </a:txBody>
                  <a:tcPr/>
                </a:tc>
                <a:tc>
                  <a:txBody>
                    <a:bodyPr/>
                    <a:lstStyle/>
                    <a:p>
                      <a:r>
                        <a:rPr lang="nb-NO" sz="1400" dirty="0"/>
                        <a:t>+++</a:t>
                      </a:r>
                    </a:p>
                  </a:txBody>
                  <a:tcPr/>
                </a:tc>
                <a:extLst>
                  <a:ext uri="{0D108BD9-81ED-4DB2-BD59-A6C34878D82A}">
                    <a16:rowId xmlns:a16="http://schemas.microsoft.com/office/drawing/2014/main" val="3717388848"/>
                  </a:ext>
                </a:extLst>
              </a:tr>
              <a:tr h="370840">
                <a:tc>
                  <a:txBody>
                    <a:bodyPr/>
                    <a:lstStyle/>
                    <a:p>
                      <a:r>
                        <a:rPr lang="nb-NO" sz="1400" dirty="0"/>
                        <a:t>Term</a:t>
                      </a:r>
                    </a:p>
                  </a:txBody>
                  <a:tcPr/>
                </a:tc>
                <a:tc>
                  <a:txBody>
                    <a:bodyPr/>
                    <a:lstStyle/>
                    <a:p>
                      <a:r>
                        <a:rPr lang="nb-NO" sz="1400" dirty="0"/>
                        <a:t>+++++</a:t>
                      </a:r>
                    </a:p>
                  </a:txBody>
                  <a:tcPr/>
                </a:tc>
                <a:extLst>
                  <a:ext uri="{0D108BD9-81ED-4DB2-BD59-A6C34878D82A}">
                    <a16:rowId xmlns:a16="http://schemas.microsoft.com/office/drawing/2014/main" val="596297247"/>
                  </a:ext>
                </a:extLst>
              </a:tr>
              <a:tr h="370840">
                <a:tc>
                  <a:txBody>
                    <a:bodyPr/>
                    <a:lstStyle/>
                    <a:p>
                      <a:r>
                        <a:rPr lang="nb-NO" sz="1400" dirty="0"/>
                        <a:t>Personal info</a:t>
                      </a:r>
                    </a:p>
                  </a:txBody>
                  <a:tcPr/>
                </a:tc>
                <a:tc>
                  <a:txBody>
                    <a:bodyPr/>
                    <a:lstStyle/>
                    <a:p>
                      <a:r>
                        <a:rPr lang="nb-NO" sz="1400" dirty="0"/>
                        <a:t>+++</a:t>
                      </a:r>
                    </a:p>
                  </a:txBody>
                  <a:tcPr/>
                </a:tc>
                <a:extLst>
                  <a:ext uri="{0D108BD9-81ED-4DB2-BD59-A6C34878D82A}">
                    <a16:rowId xmlns:a16="http://schemas.microsoft.com/office/drawing/2014/main" val="1488172753"/>
                  </a:ext>
                </a:extLst>
              </a:tr>
            </a:tbl>
          </a:graphicData>
        </a:graphic>
      </p:graphicFrame>
      <p:graphicFrame>
        <p:nvGraphicFramePr>
          <p:cNvPr id="44" name="Table 43">
            <a:extLst>
              <a:ext uri="{FF2B5EF4-FFF2-40B4-BE49-F238E27FC236}">
                <a16:creationId xmlns:a16="http://schemas.microsoft.com/office/drawing/2014/main" id="{A346D272-3AD4-1261-AA24-60362A34FF20}"/>
              </a:ext>
            </a:extLst>
          </p:cNvPr>
          <p:cNvGraphicFramePr>
            <a:graphicFrameLocks noGrp="1"/>
          </p:cNvGraphicFramePr>
          <p:nvPr>
            <p:extLst>
              <p:ext uri="{D42A27DB-BD31-4B8C-83A1-F6EECF244321}">
                <p14:modId xmlns:p14="http://schemas.microsoft.com/office/powerpoint/2010/main" val="3206677114"/>
              </p:ext>
            </p:extLst>
          </p:nvPr>
        </p:nvGraphicFramePr>
        <p:xfrm>
          <a:off x="610526" y="4875436"/>
          <a:ext cx="2155094" cy="1483360"/>
        </p:xfrm>
        <a:graphic>
          <a:graphicData uri="http://schemas.openxmlformats.org/drawingml/2006/table">
            <a:tbl>
              <a:tblPr bandRow="1">
                <a:tableStyleId>{D03447BB-5D67-496B-8E87-E561075AD55C}</a:tableStyleId>
              </a:tblPr>
              <a:tblGrid>
                <a:gridCol w="1510332">
                  <a:extLst>
                    <a:ext uri="{9D8B030D-6E8A-4147-A177-3AD203B41FA5}">
                      <a16:colId xmlns:a16="http://schemas.microsoft.com/office/drawing/2014/main" val="3731488253"/>
                    </a:ext>
                  </a:extLst>
                </a:gridCol>
                <a:gridCol w="644762">
                  <a:extLst>
                    <a:ext uri="{9D8B030D-6E8A-4147-A177-3AD203B41FA5}">
                      <a16:colId xmlns:a16="http://schemas.microsoft.com/office/drawing/2014/main" val="2469773779"/>
                    </a:ext>
                  </a:extLst>
                </a:gridCol>
              </a:tblGrid>
              <a:tr h="370840">
                <a:tc>
                  <a:txBody>
                    <a:bodyPr/>
                    <a:lstStyle/>
                    <a:p>
                      <a:r>
                        <a:rPr lang="nb-NO" sz="1400" dirty="0">
                          <a:solidFill>
                            <a:schemeClr val="tx1"/>
                          </a:solidFill>
                        </a:rPr>
                        <a:t>Credit </a:t>
                      </a:r>
                      <a:r>
                        <a:rPr lang="nb-NO" sz="1400" dirty="0" err="1">
                          <a:solidFill>
                            <a:schemeClr val="tx1"/>
                          </a:solidFill>
                        </a:rPr>
                        <a:t>history</a:t>
                      </a:r>
                      <a:endParaRPr lang="nb-NO" sz="1400" dirty="0">
                        <a:solidFill>
                          <a:schemeClr val="tx1"/>
                        </a:solidFill>
                      </a:endParaRPr>
                    </a:p>
                  </a:txBody>
                  <a:tcPr/>
                </a:tc>
                <a:tc>
                  <a:txBody>
                    <a:bodyPr/>
                    <a:lstStyle/>
                    <a:p>
                      <a:r>
                        <a:rPr lang="nb-NO" sz="1400" dirty="0">
                          <a:solidFill>
                            <a:schemeClr val="tx1"/>
                          </a:solidFill>
                        </a:rPr>
                        <a:t>+++</a:t>
                      </a:r>
                    </a:p>
                  </a:txBody>
                  <a:tcPr/>
                </a:tc>
                <a:extLst>
                  <a:ext uri="{0D108BD9-81ED-4DB2-BD59-A6C34878D82A}">
                    <a16:rowId xmlns:a16="http://schemas.microsoft.com/office/drawing/2014/main" val="3159439135"/>
                  </a:ext>
                </a:extLst>
              </a:tr>
              <a:tr h="370840">
                <a:tc>
                  <a:txBody>
                    <a:bodyPr/>
                    <a:lstStyle/>
                    <a:p>
                      <a:r>
                        <a:rPr lang="nb-NO" sz="1400" dirty="0">
                          <a:solidFill>
                            <a:schemeClr val="tx1"/>
                          </a:solidFill>
                        </a:rPr>
                        <a:t>Income</a:t>
                      </a:r>
                    </a:p>
                  </a:txBody>
                  <a:tcPr/>
                </a:tc>
                <a:tc>
                  <a:txBody>
                    <a:bodyPr/>
                    <a:lstStyle/>
                    <a:p>
                      <a:r>
                        <a:rPr lang="nb-NO" sz="1400" dirty="0">
                          <a:solidFill>
                            <a:schemeClr val="tx1"/>
                          </a:solidFill>
                        </a:rPr>
                        <a:t>+++</a:t>
                      </a:r>
                    </a:p>
                  </a:txBody>
                  <a:tcPr/>
                </a:tc>
                <a:extLst>
                  <a:ext uri="{0D108BD9-81ED-4DB2-BD59-A6C34878D82A}">
                    <a16:rowId xmlns:a16="http://schemas.microsoft.com/office/drawing/2014/main" val="3717388848"/>
                  </a:ext>
                </a:extLst>
              </a:tr>
              <a:tr h="370840">
                <a:tc>
                  <a:txBody>
                    <a:bodyPr/>
                    <a:lstStyle/>
                    <a:p>
                      <a:r>
                        <a:rPr lang="nb-NO" sz="1400" dirty="0">
                          <a:solidFill>
                            <a:schemeClr val="tx1"/>
                          </a:solidFill>
                        </a:rPr>
                        <a:t>Term</a:t>
                      </a:r>
                    </a:p>
                  </a:txBody>
                  <a:tcPr/>
                </a:tc>
                <a:tc>
                  <a:txBody>
                    <a:bodyPr/>
                    <a:lstStyle/>
                    <a:p>
                      <a:r>
                        <a:rPr lang="nb-NO" sz="1400" dirty="0">
                          <a:solidFill>
                            <a:schemeClr val="tx1"/>
                          </a:solidFill>
                        </a:rPr>
                        <a:t>+++</a:t>
                      </a:r>
                    </a:p>
                  </a:txBody>
                  <a:tcPr/>
                </a:tc>
                <a:extLst>
                  <a:ext uri="{0D108BD9-81ED-4DB2-BD59-A6C34878D82A}">
                    <a16:rowId xmlns:a16="http://schemas.microsoft.com/office/drawing/2014/main" val="596297247"/>
                  </a:ext>
                </a:extLst>
              </a:tr>
              <a:tr h="370840">
                <a:tc>
                  <a:txBody>
                    <a:bodyPr/>
                    <a:lstStyle/>
                    <a:p>
                      <a:r>
                        <a:rPr lang="nb-NO" sz="1400" dirty="0">
                          <a:solidFill>
                            <a:schemeClr val="tx1"/>
                          </a:solidFill>
                        </a:rPr>
                        <a:t>Personal info</a:t>
                      </a:r>
                    </a:p>
                  </a:txBody>
                  <a:tcPr/>
                </a:tc>
                <a:tc>
                  <a:txBody>
                    <a:bodyPr/>
                    <a:lstStyle/>
                    <a:p>
                      <a:r>
                        <a:rPr lang="nb-NO" sz="1400" dirty="0">
                          <a:solidFill>
                            <a:schemeClr val="tx1"/>
                          </a:solidFill>
                        </a:rPr>
                        <a:t>+++</a:t>
                      </a:r>
                    </a:p>
                  </a:txBody>
                  <a:tcPr/>
                </a:tc>
                <a:extLst>
                  <a:ext uri="{0D108BD9-81ED-4DB2-BD59-A6C34878D82A}">
                    <a16:rowId xmlns:a16="http://schemas.microsoft.com/office/drawing/2014/main" val="1488172753"/>
                  </a:ext>
                </a:extLst>
              </a:tr>
            </a:tbl>
          </a:graphicData>
        </a:graphic>
      </p:graphicFrame>
      <p:cxnSp>
        <p:nvCxnSpPr>
          <p:cNvPr id="45" name="Straight Arrow Connector 44">
            <a:extLst>
              <a:ext uri="{FF2B5EF4-FFF2-40B4-BE49-F238E27FC236}">
                <a16:creationId xmlns:a16="http://schemas.microsoft.com/office/drawing/2014/main" id="{F674D6DB-EE17-E175-3E6D-90C7F67982F4}"/>
              </a:ext>
            </a:extLst>
          </p:cNvPr>
          <p:cNvCxnSpPr>
            <a:cxnSpLocks/>
            <a:stCxn id="44" idx="3"/>
            <a:endCxn id="11" idx="1"/>
          </p:cNvCxnSpPr>
          <p:nvPr/>
        </p:nvCxnSpPr>
        <p:spPr>
          <a:xfrm flipV="1">
            <a:off x="2765620" y="5112772"/>
            <a:ext cx="361994" cy="504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669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15AB-5A8A-F1E9-82C4-FF9D037C7841}"/>
              </a:ext>
            </a:extLst>
          </p:cNvPr>
          <p:cNvSpPr>
            <a:spLocks noGrp="1"/>
          </p:cNvSpPr>
          <p:nvPr>
            <p:ph type="title"/>
          </p:nvPr>
        </p:nvSpPr>
        <p:spPr/>
        <p:txBody>
          <a:bodyPr/>
          <a:lstStyle/>
          <a:p>
            <a:r>
              <a:rPr lang="nb-NO" dirty="0" err="1"/>
              <a:t>Decision</a:t>
            </a:r>
            <a:r>
              <a:rPr lang="nb-NO" dirty="0"/>
              <a:t> </a:t>
            </a:r>
            <a:r>
              <a:rPr lang="nb-NO" dirty="0" err="1"/>
              <a:t>tree</a:t>
            </a:r>
            <a:r>
              <a:rPr lang="nb-NO" dirty="0"/>
              <a:t> </a:t>
            </a:r>
            <a:r>
              <a:rPr lang="nb-NO" dirty="0" err="1"/>
              <a:t>model</a:t>
            </a:r>
            <a:r>
              <a:rPr lang="nb-NO" dirty="0"/>
              <a:t> </a:t>
            </a:r>
            <a:r>
              <a:rPr lang="nb-NO" dirty="0" err="1"/>
              <a:t>concept</a:t>
            </a:r>
            <a:endParaRPr lang="nb-NO" dirty="0"/>
          </a:p>
        </p:txBody>
      </p:sp>
      <p:sp>
        <p:nvSpPr>
          <p:cNvPr id="4" name="Content Placeholder 3">
            <a:extLst>
              <a:ext uri="{FF2B5EF4-FFF2-40B4-BE49-F238E27FC236}">
                <a16:creationId xmlns:a16="http://schemas.microsoft.com/office/drawing/2014/main" id="{77319938-D0ED-065A-F285-8474127AB06F}"/>
              </a:ext>
            </a:extLst>
          </p:cNvPr>
          <p:cNvSpPr>
            <a:spLocks noGrp="1"/>
          </p:cNvSpPr>
          <p:nvPr>
            <p:ph sz="half" idx="2"/>
          </p:nvPr>
        </p:nvSpPr>
        <p:spPr/>
        <p:txBody>
          <a:bodyPr/>
          <a:lstStyle/>
          <a:p>
            <a:r>
              <a:rPr lang="nb-NO" dirty="0"/>
              <a:t>Input variables: </a:t>
            </a:r>
            <a:r>
              <a:rPr lang="nb-NO" b="1" i="1" dirty="0"/>
              <a:t>x</a:t>
            </a:r>
            <a:r>
              <a:rPr lang="nb-NO" b="1" i="1" baseline="-25000" dirty="0"/>
              <a:t>i</a:t>
            </a:r>
            <a:r>
              <a:rPr lang="nb-NO" dirty="0"/>
              <a:t> (</a:t>
            </a:r>
            <a:r>
              <a:rPr lang="nb-NO" dirty="0" err="1"/>
              <a:t>here</a:t>
            </a:r>
            <a:r>
              <a:rPr lang="nb-NO" dirty="0"/>
              <a:t> </a:t>
            </a:r>
            <a:r>
              <a:rPr lang="nb-NO" dirty="0" err="1"/>
              <a:t>categorical</a:t>
            </a:r>
            <a:r>
              <a:rPr lang="nb-NO" dirty="0"/>
              <a:t>)</a:t>
            </a:r>
          </a:p>
          <a:p>
            <a:endParaRPr lang="nb-NO" dirty="0"/>
          </a:p>
          <a:p>
            <a:r>
              <a:rPr lang="nb-NO" dirty="0"/>
              <a:t>Output (</a:t>
            </a:r>
            <a:r>
              <a:rPr lang="nb-NO" dirty="0" err="1"/>
              <a:t>leaf</a:t>
            </a:r>
            <a:r>
              <a:rPr lang="nb-NO" dirty="0"/>
              <a:t>): </a:t>
            </a:r>
            <a:r>
              <a:rPr lang="nb-NO" dirty="0" err="1"/>
              <a:t>y</a:t>
            </a:r>
            <a:r>
              <a:rPr lang="nb-NO" baseline="-25000" dirty="0" err="1"/>
              <a:t>i</a:t>
            </a:r>
            <a:r>
              <a:rPr lang="nb-NO" dirty="0"/>
              <a:t> Application </a:t>
            </a:r>
            <a:r>
              <a:rPr lang="nb-NO" dirty="0" err="1"/>
              <a:t>decision</a:t>
            </a:r>
            <a:r>
              <a:rPr lang="nb-NO" dirty="0"/>
              <a:t> and score</a:t>
            </a:r>
          </a:p>
          <a:p>
            <a:endParaRPr lang="nb-NO" dirty="0"/>
          </a:p>
          <a:p>
            <a:r>
              <a:rPr lang="nb-NO" dirty="0" err="1"/>
              <a:t>Deision</a:t>
            </a:r>
            <a:r>
              <a:rPr lang="nb-NO" dirty="0"/>
              <a:t> stump: Variable splitting </a:t>
            </a:r>
          </a:p>
          <a:p>
            <a:endParaRPr lang="nb-NO" dirty="0"/>
          </a:p>
          <a:p>
            <a:r>
              <a:rPr lang="nb-NO" dirty="0" err="1"/>
              <a:t>Decision</a:t>
            </a:r>
            <a:r>
              <a:rPr lang="nb-NO" dirty="0"/>
              <a:t> </a:t>
            </a:r>
            <a:r>
              <a:rPr lang="nb-NO" dirty="0" err="1"/>
              <a:t>tree</a:t>
            </a:r>
            <a:r>
              <a:rPr lang="nb-NO" dirty="0"/>
              <a:t> </a:t>
            </a:r>
            <a:r>
              <a:rPr lang="nb-NO" dirty="0" err="1"/>
              <a:t>depth</a:t>
            </a:r>
            <a:r>
              <a:rPr lang="nb-NO" dirty="0"/>
              <a:t> = Max </a:t>
            </a:r>
            <a:r>
              <a:rPr lang="nb-NO" dirty="0" err="1"/>
              <a:t>number</a:t>
            </a:r>
            <a:r>
              <a:rPr lang="nb-NO" dirty="0"/>
              <a:t> </a:t>
            </a:r>
            <a:r>
              <a:rPr lang="nb-NO" dirty="0" err="1"/>
              <a:t>of</a:t>
            </a:r>
            <a:r>
              <a:rPr lang="nb-NO" dirty="0"/>
              <a:t> </a:t>
            </a:r>
            <a:r>
              <a:rPr lang="nb-NO" dirty="0" err="1"/>
              <a:t>decision</a:t>
            </a:r>
            <a:r>
              <a:rPr lang="nb-NO" dirty="0"/>
              <a:t> stump </a:t>
            </a:r>
            <a:r>
              <a:rPr lang="nb-NO" dirty="0" err="1"/>
              <a:t>before</a:t>
            </a:r>
            <a:r>
              <a:rPr lang="nb-NO" dirty="0"/>
              <a:t> </a:t>
            </a:r>
            <a:r>
              <a:rPr lang="nb-NO" dirty="0" err="1"/>
              <a:t>reaching</a:t>
            </a:r>
            <a:r>
              <a:rPr lang="nb-NO" dirty="0"/>
              <a:t> a </a:t>
            </a:r>
            <a:r>
              <a:rPr lang="nb-NO" dirty="0" err="1"/>
              <a:t>leaf</a:t>
            </a:r>
            <a:endParaRPr lang="nb-NO" dirty="0"/>
          </a:p>
          <a:p>
            <a:endParaRPr lang="nb-NO" dirty="0"/>
          </a:p>
          <a:p>
            <a:r>
              <a:rPr lang="nb-NO" dirty="0"/>
              <a:t>How </a:t>
            </a:r>
            <a:r>
              <a:rPr lang="nb-NO" dirty="0" err="1"/>
              <a:t>does</a:t>
            </a:r>
            <a:r>
              <a:rPr lang="nb-NO" dirty="0"/>
              <a:t> it </a:t>
            </a:r>
            <a:r>
              <a:rPr lang="nb-NO" dirty="0" err="1"/>
              <a:t>work</a:t>
            </a:r>
            <a:r>
              <a:rPr lang="nb-NO" dirty="0"/>
              <a:t>?</a:t>
            </a:r>
          </a:p>
          <a:p>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3E488AC4-73DB-994F-54F6-AE64F4881206}"/>
              </a:ext>
            </a:extLst>
          </p:cNvPr>
          <p:cNvSpPr>
            <a:spLocks noGrp="1"/>
          </p:cNvSpPr>
          <p:nvPr>
            <p:ph type="sldNum" sz="quarter" idx="12"/>
          </p:nvPr>
        </p:nvSpPr>
        <p:spPr/>
        <p:txBody>
          <a:bodyPr/>
          <a:lstStyle/>
          <a:p>
            <a:fld id="{5D1E5300-FC0F-4317-A193-EF6CE9E6F7B5}" type="slidenum">
              <a:rPr lang="en-GB" smtClean="0"/>
              <a:pPr/>
              <a:t>153</a:t>
            </a:fld>
            <a:r>
              <a:rPr lang="en-GB"/>
              <a:t>  |  </a:t>
            </a:r>
            <a:endParaRPr lang="en-GB" noProof="0" dirty="0"/>
          </a:p>
        </p:txBody>
      </p:sp>
      <p:sp>
        <p:nvSpPr>
          <p:cNvPr id="6" name="TextBox 5">
            <a:extLst>
              <a:ext uri="{FF2B5EF4-FFF2-40B4-BE49-F238E27FC236}">
                <a16:creationId xmlns:a16="http://schemas.microsoft.com/office/drawing/2014/main" id="{58456D04-2B7B-EC25-4501-B2F263B1B4B0}"/>
              </a:ext>
            </a:extLst>
          </p:cNvPr>
          <p:cNvSpPr txBox="1"/>
          <p:nvPr/>
        </p:nvSpPr>
        <p:spPr>
          <a:xfrm>
            <a:off x="2378640" y="1715247"/>
            <a:ext cx="580608" cy="307777"/>
          </a:xfrm>
          <a:prstGeom prst="rect">
            <a:avLst/>
          </a:prstGeom>
          <a:solidFill>
            <a:schemeClr val="tx1">
              <a:lumMod val="20000"/>
              <a:lumOff val="80000"/>
            </a:schemeClr>
          </a:solidFill>
          <a:ln>
            <a:solidFill>
              <a:schemeClr val="tx1"/>
            </a:solidFill>
          </a:ln>
        </p:spPr>
        <p:txBody>
          <a:bodyPr wrap="none" rtlCol="0">
            <a:spAutoFit/>
          </a:bodyPr>
          <a:lstStyle/>
          <a:p>
            <a:r>
              <a:rPr lang="nb-NO" sz="1400" dirty="0"/>
              <a:t>Start</a:t>
            </a:r>
            <a:endParaRPr lang="nb-NO" dirty="0"/>
          </a:p>
        </p:txBody>
      </p:sp>
      <p:sp>
        <p:nvSpPr>
          <p:cNvPr id="7" name="Diamond 6">
            <a:extLst>
              <a:ext uri="{FF2B5EF4-FFF2-40B4-BE49-F238E27FC236}">
                <a16:creationId xmlns:a16="http://schemas.microsoft.com/office/drawing/2014/main" id="{5F92C798-C21C-0E6F-A89B-338175056F30}"/>
              </a:ext>
            </a:extLst>
          </p:cNvPr>
          <p:cNvSpPr/>
          <p:nvPr/>
        </p:nvSpPr>
        <p:spPr>
          <a:xfrm>
            <a:off x="1924428" y="2343294"/>
            <a:ext cx="1488141" cy="369332"/>
          </a:xfrm>
          <a:prstGeom prst="diamond">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err="1">
                <a:solidFill>
                  <a:schemeClr val="tx1"/>
                </a:solidFill>
              </a:rPr>
              <a:t>history</a:t>
            </a:r>
            <a:endParaRPr lang="nb-NO" sz="1400" dirty="0">
              <a:solidFill>
                <a:schemeClr val="tx1"/>
              </a:solidFill>
            </a:endParaRPr>
          </a:p>
        </p:txBody>
      </p:sp>
      <p:cxnSp>
        <p:nvCxnSpPr>
          <p:cNvPr id="9" name="Connector: Elbow 8">
            <a:extLst>
              <a:ext uri="{FF2B5EF4-FFF2-40B4-BE49-F238E27FC236}">
                <a16:creationId xmlns:a16="http://schemas.microsoft.com/office/drawing/2014/main" id="{385CD881-503D-BD1E-0183-298E7A1C414C}"/>
              </a:ext>
            </a:extLst>
          </p:cNvPr>
          <p:cNvCxnSpPr>
            <a:stCxn id="6" idx="2"/>
            <a:endCxn id="7" idx="0"/>
          </p:cNvCxnSpPr>
          <p:nvPr/>
        </p:nvCxnSpPr>
        <p:spPr>
          <a:xfrm rot="5400000">
            <a:off x="2508587" y="2182937"/>
            <a:ext cx="320270" cy="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tar: 5 Points 9">
            <a:extLst>
              <a:ext uri="{FF2B5EF4-FFF2-40B4-BE49-F238E27FC236}">
                <a16:creationId xmlns:a16="http://schemas.microsoft.com/office/drawing/2014/main" id="{8D07969A-4D76-E770-9D6A-6B1CC7BA0309}"/>
              </a:ext>
            </a:extLst>
          </p:cNvPr>
          <p:cNvSpPr/>
          <p:nvPr/>
        </p:nvSpPr>
        <p:spPr>
          <a:xfrm>
            <a:off x="668655" y="2801311"/>
            <a:ext cx="543858" cy="539362"/>
          </a:xfrm>
          <a:prstGeom prst="star5">
            <a:avLst/>
          </a:prstGeom>
          <a:solidFill>
            <a:schemeClr val="accent4">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cxnSp>
        <p:nvCxnSpPr>
          <p:cNvPr id="12" name="Connector: Elbow 11">
            <a:extLst>
              <a:ext uri="{FF2B5EF4-FFF2-40B4-BE49-F238E27FC236}">
                <a16:creationId xmlns:a16="http://schemas.microsoft.com/office/drawing/2014/main" id="{18AC33F8-F6E4-F0E8-717F-E2BF2F527748}"/>
              </a:ext>
            </a:extLst>
          </p:cNvPr>
          <p:cNvCxnSpPr>
            <a:stCxn id="7" idx="1"/>
            <a:endCxn id="10" idx="0"/>
          </p:cNvCxnSpPr>
          <p:nvPr/>
        </p:nvCxnSpPr>
        <p:spPr>
          <a:xfrm rot="10800000" flipV="1">
            <a:off x="940584" y="2527959"/>
            <a:ext cx="983844" cy="2733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6990EB-7BA9-66DF-76EB-E37DD89E6F92}"/>
              </a:ext>
            </a:extLst>
          </p:cNvPr>
          <p:cNvSpPr txBox="1"/>
          <p:nvPr/>
        </p:nvSpPr>
        <p:spPr>
          <a:xfrm>
            <a:off x="1096849" y="2276309"/>
            <a:ext cx="726481" cy="261610"/>
          </a:xfrm>
          <a:prstGeom prst="rect">
            <a:avLst/>
          </a:prstGeom>
          <a:noFill/>
        </p:spPr>
        <p:txBody>
          <a:bodyPr wrap="none" rtlCol="0">
            <a:spAutoFit/>
          </a:bodyPr>
          <a:lstStyle/>
          <a:p>
            <a:r>
              <a:rPr lang="nb-NO" sz="1100" dirty="0" err="1"/>
              <a:t>Excellent</a:t>
            </a:r>
            <a:endParaRPr lang="nb-NO" sz="1100" dirty="0"/>
          </a:p>
        </p:txBody>
      </p:sp>
      <p:cxnSp>
        <p:nvCxnSpPr>
          <p:cNvPr id="14" name="Connector: Elbow 13">
            <a:extLst>
              <a:ext uri="{FF2B5EF4-FFF2-40B4-BE49-F238E27FC236}">
                <a16:creationId xmlns:a16="http://schemas.microsoft.com/office/drawing/2014/main" id="{C32A5E30-0974-03D0-7E24-1A3C0E2A8089}"/>
              </a:ext>
            </a:extLst>
          </p:cNvPr>
          <p:cNvCxnSpPr>
            <a:cxnSpLocks/>
            <a:stCxn id="7" idx="2"/>
            <a:endCxn id="17" idx="0"/>
          </p:cNvCxnSpPr>
          <p:nvPr/>
        </p:nvCxnSpPr>
        <p:spPr>
          <a:xfrm rot="16200000" flipH="1">
            <a:off x="2539834" y="2841291"/>
            <a:ext cx="258715" cy="13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6D9D5036-C522-4C57-9161-B399568B6463}"/>
              </a:ext>
            </a:extLst>
          </p:cNvPr>
          <p:cNvSpPr/>
          <p:nvPr/>
        </p:nvSpPr>
        <p:spPr>
          <a:xfrm>
            <a:off x="1925812" y="2971341"/>
            <a:ext cx="1488141" cy="369332"/>
          </a:xfrm>
          <a:prstGeom prst="diamond">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tx1"/>
                </a:solidFill>
              </a:rPr>
              <a:t>Term</a:t>
            </a:r>
          </a:p>
        </p:txBody>
      </p:sp>
      <p:cxnSp>
        <p:nvCxnSpPr>
          <p:cNvPr id="19" name="Connector: Elbow 18">
            <a:extLst>
              <a:ext uri="{FF2B5EF4-FFF2-40B4-BE49-F238E27FC236}">
                <a16:creationId xmlns:a16="http://schemas.microsoft.com/office/drawing/2014/main" id="{D99BA3DE-CA47-23B3-F0B3-5DBECA495C4E}"/>
              </a:ext>
            </a:extLst>
          </p:cNvPr>
          <p:cNvCxnSpPr>
            <a:cxnSpLocks/>
            <a:stCxn id="17" idx="2"/>
            <a:endCxn id="21" idx="0"/>
          </p:cNvCxnSpPr>
          <p:nvPr/>
        </p:nvCxnSpPr>
        <p:spPr>
          <a:xfrm rot="5400000">
            <a:off x="2206988" y="3136492"/>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Star: 5 Points 20">
            <a:extLst>
              <a:ext uri="{FF2B5EF4-FFF2-40B4-BE49-F238E27FC236}">
                <a16:creationId xmlns:a16="http://schemas.microsoft.com/office/drawing/2014/main" id="{68F0EE8B-BC77-2CD4-111F-A37A41A154A1}"/>
              </a:ext>
            </a:extLst>
          </p:cNvPr>
          <p:cNvSpPr/>
          <p:nvPr/>
        </p:nvSpPr>
        <p:spPr>
          <a:xfrm>
            <a:off x="1730878" y="3599388"/>
            <a:ext cx="543858" cy="539362"/>
          </a:xfrm>
          <a:prstGeom prst="star5">
            <a:avLst/>
          </a:prstGeom>
          <a:solidFill>
            <a:schemeClr val="accent5">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sp>
        <p:nvSpPr>
          <p:cNvPr id="22" name="Star: 5 Points 21">
            <a:extLst>
              <a:ext uri="{FF2B5EF4-FFF2-40B4-BE49-F238E27FC236}">
                <a16:creationId xmlns:a16="http://schemas.microsoft.com/office/drawing/2014/main" id="{2B598EC9-B901-7D2F-C1C1-0D2BEF607E2B}"/>
              </a:ext>
            </a:extLst>
          </p:cNvPr>
          <p:cNvSpPr/>
          <p:nvPr/>
        </p:nvSpPr>
        <p:spPr>
          <a:xfrm>
            <a:off x="3065030" y="3599388"/>
            <a:ext cx="543858" cy="539362"/>
          </a:xfrm>
          <a:prstGeom prst="star5">
            <a:avLst/>
          </a:prstGeom>
          <a:solidFill>
            <a:schemeClr val="accent4">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cxnSp>
        <p:nvCxnSpPr>
          <p:cNvPr id="25" name="Connector: Elbow 24">
            <a:extLst>
              <a:ext uri="{FF2B5EF4-FFF2-40B4-BE49-F238E27FC236}">
                <a16:creationId xmlns:a16="http://schemas.microsoft.com/office/drawing/2014/main" id="{B867D29F-AA4C-0C11-015F-4E0A4C378EA0}"/>
              </a:ext>
            </a:extLst>
          </p:cNvPr>
          <p:cNvCxnSpPr>
            <a:cxnSpLocks/>
            <a:stCxn id="17" idx="2"/>
            <a:endCxn id="22" idx="0"/>
          </p:cNvCxnSpPr>
          <p:nvPr/>
        </p:nvCxnSpPr>
        <p:spPr>
          <a:xfrm rot="16200000" flipH="1">
            <a:off x="2874064" y="3136492"/>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0B9E4A7-D6DD-CEC2-023D-BF5E86234D72}"/>
              </a:ext>
            </a:extLst>
          </p:cNvPr>
          <p:cNvSpPr txBox="1"/>
          <p:nvPr/>
        </p:nvSpPr>
        <p:spPr>
          <a:xfrm>
            <a:off x="2632646" y="2705928"/>
            <a:ext cx="375424" cy="261610"/>
          </a:xfrm>
          <a:prstGeom prst="rect">
            <a:avLst/>
          </a:prstGeom>
          <a:noFill/>
        </p:spPr>
        <p:txBody>
          <a:bodyPr wrap="none" rtlCol="0">
            <a:spAutoFit/>
          </a:bodyPr>
          <a:lstStyle/>
          <a:p>
            <a:r>
              <a:rPr lang="nb-NO" sz="1100" dirty="0"/>
              <a:t>OK</a:t>
            </a:r>
          </a:p>
        </p:txBody>
      </p:sp>
      <p:sp>
        <p:nvSpPr>
          <p:cNvPr id="29" name="TextBox 28">
            <a:extLst>
              <a:ext uri="{FF2B5EF4-FFF2-40B4-BE49-F238E27FC236}">
                <a16:creationId xmlns:a16="http://schemas.microsoft.com/office/drawing/2014/main" id="{5398BD8C-4ACE-2989-5A63-EE082A8D4872}"/>
              </a:ext>
            </a:extLst>
          </p:cNvPr>
          <p:cNvSpPr txBox="1"/>
          <p:nvPr/>
        </p:nvSpPr>
        <p:spPr>
          <a:xfrm>
            <a:off x="2145245" y="3477379"/>
            <a:ext cx="332142" cy="261610"/>
          </a:xfrm>
          <a:prstGeom prst="rect">
            <a:avLst/>
          </a:prstGeom>
          <a:noFill/>
        </p:spPr>
        <p:txBody>
          <a:bodyPr wrap="none" rtlCol="0">
            <a:spAutoFit/>
          </a:bodyPr>
          <a:lstStyle/>
          <a:p>
            <a:r>
              <a:rPr lang="nb-NO" sz="1100" dirty="0"/>
              <a:t>3y</a:t>
            </a:r>
          </a:p>
        </p:txBody>
      </p:sp>
      <p:sp>
        <p:nvSpPr>
          <p:cNvPr id="30" name="TextBox 29">
            <a:extLst>
              <a:ext uri="{FF2B5EF4-FFF2-40B4-BE49-F238E27FC236}">
                <a16:creationId xmlns:a16="http://schemas.microsoft.com/office/drawing/2014/main" id="{1415B57C-98F3-2045-F12E-697063DB0F03}"/>
              </a:ext>
            </a:extLst>
          </p:cNvPr>
          <p:cNvSpPr txBox="1"/>
          <p:nvPr/>
        </p:nvSpPr>
        <p:spPr>
          <a:xfrm>
            <a:off x="2764751" y="3468584"/>
            <a:ext cx="333746" cy="261610"/>
          </a:xfrm>
          <a:prstGeom prst="rect">
            <a:avLst/>
          </a:prstGeom>
          <a:noFill/>
        </p:spPr>
        <p:txBody>
          <a:bodyPr wrap="none" rtlCol="0">
            <a:spAutoFit/>
          </a:bodyPr>
          <a:lstStyle/>
          <a:p>
            <a:r>
              <a:rPr lang="nb-NO" sz="1100" dirty="0"/>
              <a:t>5y</a:t>
            </a:r>
          </a:p>
        </p:txBody>
      </p:sp>
      <p:cxnSp>
        <p:nvCxnSpPr>
          <p:cNvPr id="31" name="Connector: Elbow 30">
            <a:extLst>
              <a:ext uri="{FF2B5EF4-FFF2-40B4-BE49-F238E27FC236}">
                <a16:creationId xmlns:a16="http://schemas.microsoft.com/office/drawing/2014/main" id="{5290A67B-8E07-7C3A-92A0-ED61770B6E6D}"/>
              </a:ext>
            </a:extLst>
          </p:cNvPr>
          <p:cNvCxnSpPr>
            <a:cxnSpLocks/>
            <a:stCxn id="7" idx="3"/>
            <a:endCxn id="33" idx="0"/>
          </p:cNvCxnSpPr>
          <p:nvPr/>
        </p:nvCxnSpPr>
        <p:spPr>
          <a:xfrm>
            <a:off x="3412569" y="2527960"/>
            <a:ext cx="1848803" cy="4433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Diamond 32">
            <a:extLst>
              <a:ext uri="{FF2B5EF4-FFF2-40B4-BE49-F238E27FC236}">
                <a16:creationId xmlns:a16="http://schemas.microsoft.com/office/drawing/2014/main" id="{A5ED92A2-7DCD-166E-3EDA-F35AF68EB2A0}"/>
              </a:ext>
            </a:extLst>
          </p:cNvPr>
          <p:cNvSpPr/>
          <p:nvPr/>
        </p:nvSpPr>
        <p:spPr>
          <a:xfrm>
            <a:off x="4517301" y="2971341"/>
            <a:ext cx="1488141" cy="369332"/>
          </a:xfrm>
          <a:prstGeom prst="diamond">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tx1"/>
                </a:solidFill>
              </a:rPr>
              <a:t>Income</a:t>
            </a:r>
          </a:p>
        </p:txBody>
      </p:sp>
      <p:sp>
        <p:nvSpPr>
          <p:cNvPr id="35" name="Star: 5 Points 34">
            <a:extLst>
              <a:ext uri="{FF2B5EF4-FFF2-40B4-BE49-F238E27FC236}">
                <a16:creationId xmlns:a16="http://schemas.microsoft.com/office/drawing/2014/main" id="{890E2D19-0D63-131F-39BC-0C72171D0A42}"/>
              </a:ext>
            </a:extLst>
          </p:cNvPr>
          <p:cNvSpPr/>
          <p:nvPr/>
        </p:nvSpPr>
        <p:spPr>
          <a:xfrm>
            <a:off x="5639603" y="3608184"/>
            <a:ext cx="543858" cy="539362"/>
          </a:xfrm>
          <a:prstGeom prst="star5">
            <a:avLst/>
          </a:prstGeom>
          <a:solidFill>
            <a:schemeClr val="accent5">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cxnSp>
        <p:nvCxnSpPr>
          <p:cNvPr id="36" name="Connector: Elbow 35">
            <a:extLst>
              <a:ext uri="{FF2B5EF4-FFF2-40B4-BE49-F238E27FC236}">
                <a16:creationId xmlns:a16="http://schemas.microsoft.com/office/drawing/2014/main" id="{E94861F4-6C6B-E888-575A-C92756546265}"/>
              </a:ext>
            </a:extLst>
          </p:cNvPr>
          <p:cNvCxnSpPr>
            <a:cxnSpLocks/>
            <a:stCxn id="33" idx="2"/>
            <a:endCxn id="35" idx="0"/>
          </p:cNvCxnSpPr>
          <p:nvPr/>
        </p:nvCxnSpPr>
        <p:spPr>
          <a:xfrm rot="16200000" flipH="1">
            <a:off x="5452697" y="3149348"/>
            <a:ext cx="267511" cy="6501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FAB9CE-D8A6-83FD-0A0A-6E3D667759B6}"/>
              </a:ext>
            </a:extLst>
          </p:cNvPr>
          <p:cNvSpPr txBox="1"/>
          <p:nvPr/>
        </p:nvSpPr>
        <p:spPr>
          <a:xfrm>
            <a:off x="5443876" y="3215769"/>
            <a:ext cx="391454" cy="261610"/>
          </a:xfrm>
          <a:prstGeom prst="rect">
            <a:avLst/>
          </a:prstGeom>
          <a:noFill/>
        </p:spPr>
        <p:txBody>
          <a:bodyPr wrap="none" rtlCol="0">
            <a:spAutoFit/>
          </a:bodyPr>
          <a:lstStyle/>
          <a:p>
            <a:r>
              <a:rPr lang="nb-NO" sz="1100" dirty="0" err="1"/>
              <a:t>low</a:t>
            </a:r>
            <a:endParaRPr lang="nb-NO" sz="1100" dirty="0"/>
          </a:p>
        </p:txBody>
      </p:sp>
      <p:cxnSp>
        <p:nvCxnSpPr>
          <p:cNvPr id="40" name="Connector: Elbow 39">
            <a:extLst>
              <a:ext uri="{FF2B5EF4-FFF2-40B4-BE49-F238E27FC236}">
                <a16:creationId xmlns:a16="http://schemas.microsoft.com/office/drawing/2014/main" id="{9B885E4A-91D5-0123-FA2C-30ABAD8057D9}"/>
              </a:ext>
            </a:extLst>
          </p:cNvPr>
          <p:cNvCxnSpPr>
            <a:cxnSpLocks/>
            <a:stCxn id="33" idx="2"/>
            <a:endCxn id="41" idx="0"/>
          </p:cNvCxnSpPr>
          <p:nvPr/>
        </p:nvCxnSpPr>
        <p:spPr>
          <a:xfrm rot="5400000">
            <a:off x="4795562" y="3142373"/>
            <a:ext cx="267511" cy="6641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Diamond 40">
            <a:extLst>
              <a:ext uri="{FF2B5EF4-FFF2-40B4-BE49-F238E27FC236}">
                <a16:creationId xmlns:a16="http://schemas.microsoft.com/office/drawing/2014/main" id="{2E841035-9487-FD9E-1E32-18D6F99A55A8}"/>
              </a:ext>
            </a:extLst>
          </p:cNvPr>
          <p:cNvSpPr/>
          <p:nvPr/>
        </p:nvSpPr>
        <p:spPr>
          <a:xfrm>
            <a:off x="3853191" y="3608184"/>
            <a:ext cx="1488141" cy="369332"/>
          </a:xfrm>
          <a:prstGeom prst="diamond">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tx1"/>
                </a:solidFill>
              </a:rPr>
              <a:t>Term</a:t>
            </a:r>
          </a:p>
        </p:txBody>
      </p:sp>
      <p:cxnSp>
        <p:nvCxnSpPr>
          <p:cNvPr id="42" name="Connector: Elbow 41">
            <a:extLst>
              <a:ext uri="{FF2B5EF4-FFF2-40B4-BE49-F238E27FC236}">
                <a16:creationId xmlns:a16="http://schemas.microsoft.com/office/drawing/2014/main" id="{1361AE88-1062-7C82-5717-0B67FD9EA0B3}"/>
              </a:ext>
            </a:extLst>
          </p:cNvPr>
          <p:cNvCxnSpPr>
            <a:cxnSpLocks/>
            <a:stCxn id="41" idx="2"/>
            <a:endCxn id="43" idx="0"/>
          </p:cNvCxnSpPr>
          <p:nvPr/>
        </p:nvCxnSpPr>
        <p:spPr>
          <a:xfrm rot="5400000">
            <a:off x="4134367" y="3773335"/>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tar: 5 Points 42">
            <a:extLst>
              <a:ext uri="{FF2B5EF4-FFF2-40B4-BE49-F238E27FC236}">
                <a16:creationId xmlns:a16="http://schemas.microsoft.com/office/drawing/2014/main" id="{C0C52ED8-B703-765B-9AF7-5B0A8F4BF359}"/>
              </a:ext>
            </a:extLst>
          </p:cNvPr>
          <p:cNvSpPr/>
          <p:nvPr/>
        </p:nvSpPr>
        <p:spPr>
          <a:xfrm>
            <a:off x="3658257" y="4236231"/>
            <a:ext cx="543858" cy="539362"/>
          </a:xfrm>
          <a:prstGeom prst="star5">
            <a:avLst/>
          </a:prstGeom>
          <a:solidFill>
            <a:schemeClr val="accent5">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sp>
        <p:nvSpPr>
          <p:cNvPr id="44" name="Star: 5 Points 43">
            <a:extLst>
              <a:ext uri="{FF2B5EF4-FFF2-40B4-BE49-F238E27FC236}">
                <a16:creationId xmlns:a16="http://schemas.microsoft.com/office/drawing/2014/main" id="{E0C8DF25-795E-1F70-77B1-59FA51ECEC0C}"/>
              </a:ext>
            </a:extLst>
          </p:cNvPr>
          <p:cNvSpPr/>
          <p:nvPr/>
        </p:nvSpPr>
        <p:spPr>
          <a:xfrm>
            <a:off x="4992409" y="4236231"/>
            <a:ext cx="543858" cy="539362"/>
          </a:xfrm>
          <a:prstGeom prst="star5">
            <a:avLst/>
          </a:prstGeom>
          <a:solidFill>
            <a:schemeClr val="accent4">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cxnSp>
        <p:nvCxnSpPr>
          <p:cNvPr id="45" name="Connector: Elbow 44">
            <a:extLst>
              <a:ext uri="{FF2B5EF4-FFF2-40B4-BE49-F238E27FC236}">
                <a16:creationId xmlns:a16="http://schemas.microsoft.com/office/drawing/2014/main" id="{99E04D76-41ED-DA33-D7D4-92B38EF30B3D}"/>
              </a:ext>
            </a:extLst>
          </p:cNvPr>
          <p:cNvCxnSpPr>
            <a:cxnSpLocks/>
            <a:stCxn id="41" idx="2"/>
            <a:endCxn id="44" idx="0"/>
          </p:cNvCxnSpPr>
          <p:nvPr/>
        </p:nvCxnSpPr>
        <p:spPr>
          <a:xfrm rot="16200000" flipH="1">
            <a:off x="4801443" y="3773335"/>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7347354-C8B9-B22A-9383-50918FB8B526}"/>
              </a:ext>
            </a:extLst>
          </p:cNvPr>
          <p:cNvSpPr txBox="1"/>
          <p:nvPr/>
        </p:nvSpPr>
        <p:spPr>
          <a:xfrm>
            <a:off x="4072624" y="4114222"/>
            <a:ext cx="332142" cy="261610"/>
          </a:xfrm>
          <a:prstGeom prst="rect">
            <a:avLst/>
          </a:prstGeom>
          <a:noFill/>
        </p:spPr>
        <p:txBody>
          <a:bodyPr wrap="none" rtlCol="0">
            <a:spAutoFit/>
          </a:bodyPr>
          <a:lstStyle/>
          <a:p>
            <a:r>
              <a:rPr lang="nb-NO" sz="1100" dirty="0"/>
              <a:t>3y</a:t>
            </a:r>
          </a:p>
        </p:txBody>
      </p:sp>
      <p:sp>
        <p:nvSpPr>
          <p:cNvPr id="47" name="TextBox 46">
            <a:extLst>
              <a:ext uri="{FF2B5EF4-FFF2-40B4-BE49-F238E27FC236}">
                <a16:creationId xmlns:a16="http://schemas.microsoft.com/office/drawing/2014/main" id="{ED8144E1-6754-482C-20D7-C7A3CEF4BFF2}"/>
              </a:ext>
            </a:extLst>
          </p:cNvPr>
          <p:cNvSpPr txBox="1"/>
          <p:nvPr/>
        </p:nvSpPr>
        <p:spPr>
          <a:xfrm>
            <a:off x="4692130" y="4105427"/>
            <a:ext cx="333746" cy="261610"/>
          </a:xfrm>
          <a:prstGeom prst="rect">
            <a:avLst/>
          </a:prstGeom>
          <a:noFill/>
        </p:spPr>
        <p:txBody>
          <a:bodyPr wrap="none" rtlCol="0">
            <a:spAutoFit/>
          </a:bodyPr>
          <a:lstStyle/>
          <a:p>
            <a:r>
              <a:rPr lang="nb-NO" sz="1100" dirty="0"/>
              <a:t>5y</a:t>
            </a:r>
          </a:p>
        </p:txBody>
      </p:sp>
      <p:sp>
        <p:nvSpPr>
          <p:cNvPr id="50" name="TextBox 49">
            <a:extLst>
              <a:ext uri="{FF2B5EF4-FFF2-40B4-BE49-F238E27FC236}">
                <a16:creationId xmlns:a16="http://schemas.microsoft.com/office/drawing/2014/main" id="{F1CFBE7F-55C8-0871-92A2-2330B5A8D297}"/>
              </a:ext>
            </a:extLst>
          </p:cNvPr>
          <p:cNvSpPr txBox="1"/>
          <p:nvPr/>
        </p:nvSpPr>
        <p:spPr>
          <a:xfrm>
            <a:off x="4640286" y="3220747"/>
            <a:ext cx="444352" cy="261610"/>
          </a:xfrm>
          <a:prstGeom prst="rect">
            <a:avLst/>
          </a:prstGeom>
          <a:noFill/>
        </p:spPr>
        <p:txBody>
          <a:bodyPr wrap="none" rtlCol="0">
            <a:spAutoFit/>
          </a:bodyPr>
          <a:lstStyle/>
          <a:p>
            <a:r>
              <a:rPr lang="nb-NO" sz="1100" dirty="0" err="1"/>
              <a:t>high</a:t>
            </a:r>
            <a:endParaRPr lang="nb-NO" sz="1100" dirty="0"/>
          </a:p>
        </p:txBody>
      </p:sp>
      <p:sp>
        <p:nvSpPr>
          <p:cNvPr id="3" name="TextBox 2">
            <a:extLst>
              <a:ext uri="{FF2B5EF4-FFF2-40B4-BE49-F238E27FC236}">
                <a16:creationId xmlns:a16="http://schemas.microsoft.com/office/drawing/2014/main" id="{B1F1E277-9807-129C-8D94-74A0869D5C76}"/>
              </a:ext>
            </a:extLst>
          </p:cNvPr>
          <p:cNvSpPr txBox="1"/>
          <p:nvPr/>
        </p:nvSpPr>
        <p:spPr>
          <a:xfrm>
            <a:off x="3685484" y="2267176"/>
            <a:ext cx="478016" cy="261610"/>
          </a:xfrm>
          <a:prstGeom prst="rect">
            <a:avLst/>
          </a:prstGeom>
          <a:noFill/>
        </p:spPr>
        <p:txBody>
          <a:bodyPr wrap="none" rtlCol="0">
            <a:spAutoFit/>
          </a:bodyPr>
          <a:lstStyle/>
          <a:p>
            <a:r>
              <a:rPr lang="nb-NO" sz="1100" dirty="0" err="1"/>
              <a:t>Poor</a:t>
            </a:r>
            <a:endParaRPr lang="nb-NO" sz="1100" dirty="0"/>
          </a:p>
        </p:txBody>
      </p:sp>
    </p:spTree>
    <p:extLst>
      <p:ext uri="{BB962C8B-B14F-4D97-AF65-F5344CB8AC3E}">
        <p14:creationId xmlns:p14="http://schemas.microsoft.com/office/powerpoint/2010/main" val="2075665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5AFF-0F0C-BEEA-AB6B-D440E40CC489}"/>
              </a:ext>
            </a:extLst>
          </p:cNvPr>
          <p:cNvSpPr>
            <a:spLocks noGrp="1"/>
          </p:cNvSpPr>
          <p:nvPr>
            <p:ph type="title"/>
          </p:nvPr>
        </p:nvSpPr>
        <p:spPr/>
        <p:txBody>
          <a:bodyPr/>
          <a:lstStyle/>
          <a:p>
            <a:r>
              <a:rPr lang="nb-NO" dirty="0" err="1"/>
              <a:t>Decision</a:t>
            </a:r>
            <a:r>
              <a:rPr lang="nb-NO" dirty="0"/>
              <a:t> </a:t>
            </a:r>
            <a:r>
              <a:rPr lang="nb-NO" dirty="0" err="1"/>
              <a:t>tree</a:t>
            </a:r>
            <a:r>
              <a:rPr lang="nb-NO" dirty="0"/>
              <a:t> training: </a:t>
            </a:r>
          </a:p>
        </p:txBody>
      </p:sp>
      <p:sp>
        <p:nvSpPr>
          <p:cNvPr id="3" name="Content Placeholder 2">
            <a:extLst>
              <a:ext uri="{FF2B5EF4-FFF2-40B4-BE49-F238E27FC236}">
                <a16:creationId xmlns:a16="http://schemas.microsoft.com/office/drawing/2014/main" id="{3C06E8B6-65E6-8E1D-803B-8292E6FEE6AA}"/>
              </a:ext>
            </a:extLst>
          </p:cNvPr>
          <p:cNvSpPr>
            <a:spLocks noGrp="1"/>
          </p:cNvSpPr>
          <p:nvPr>
            <p:ph sz="half" idx="1"/>
          </p:nvPr>
        </p:nvSpPr>
        <p:spPr/>
        <p:txBody>
          <a:bodyPr/>
          <a:lstStyle/>
          <a:p>
            <a:r>
              <a:rPr lang="nb-NO" dirty="0" err="1"/>
              <a:t>Many</a:t>
            </a:r>
            <a:r>
              <a:rPr lang="nb-NO" dirty="0"/>
              <a:t> different </a:t>
            </a:r>
            <a:r>
              <a:rPr lang="nb-NO" dirty="0" err="1"/>
              <a:t>possible</a:t>
            </a:r>
            <a:r>
              <a:rPr lang="nb-NO" dirty="0"/>
              <a:t> </a:t>
            </a:r>
            <a:r>
              <a:rPr lang="nb-NO" dirty="0" err="1"/>
              <a:t>trees</a:t>
            </a:r>
            <a:r>
              <a:rPr lang="nb-NO" dirty="0"/>
              <a:t>…</a:t>
            </a:r>
          </a:p>
          <a:p>
            <a:endParaRPr lang="nb-NO" dirty="0"/>
          </a:p>
          <a:p>
            <a:r>
              <a:rPr lang="nb-NO" dirty="0" err="1"/>
              <a:t>Deciding</a:t>
            </a:r>
            <a:r>
              <a:rPr lang="nb-NO" dirty="0"/>
              <a:t> </a:t>
            </a:r>
            <a:r>
              <a:rPr lang="nb-NO" dirty="0" err="1"/>
              <a:t>the</a:t>
            </a:r>
            <a:r>
              <a:rPr lang="nb-NO" dirty="0"/>
              <a:t> «best» </a:t>
            </a:r>
            <a:r>
              <a:rPr lang="nb-NO" dirty="0" err="1"/>
              <a:t>tree</a:t>
            </a:r>
            <a:r>
              <a:rPr lang="nb-NO" dirty="0"/>
              <a:t> is a NP-hard problem!</a:t>
            </a:r>
          </a:p>
          <a:p>
            <a:endParaRPr lang="nb-NO" dirty="0"/>
          </a:p>
          <a:p>
            <a:r>
              <a:rPr lang="nb-NO" dirty="0"/>
              <a:t>Training: </a:t>
            </a:r>
            <a:r>
              <a:rPr lang="nb-NO" dirty="0" err="1"/>
              <a:t>Use</a:t>
            </a:r>
            <a:r>
              <a:rPr lang="nb-NO" dirty="0"/>
              <a:t> </a:t>
            </a:r>
            <a:r>
              <a:rPr lang="nb-NO" dirty="0" err="1"/>
              <a:t>historical</a:t>
            </a:r>
            <a:r>
              <a:rPr lang="nb-NO" dirty="0"/>
              <a:t> records:</a:t>
            </a:r>
          </a:p>
          <a:p>
            <a:endParaRPr lang="nb-NO" dirty="0"/>
          </a:p>
          <a:p>
            <a:endParaRPr lang="nb-NO" dirty="0"/>
          </a:p>
        </p:txBody>
      </p:sp>
      <p:pic>
        <p:nvPicPr>
          <p:cNvPr id="38" name="Content Placeholder 37">
            <a:extLst>
              <a:ext uri="{FF2B5EF4-FFF2-40B4-BE49-F238E27FC236}">
                <a16:creationId xmlns:a16="http://schemas.microsoft.com/office/drawing/2014/main" id="{8E99546A-D230-073C-55E3-39B38DEB2EED}"/>
              </a:ext>
            </a:extLst>
          </p:cNvPr>
          <p:cNvPicPr>
            <a:picLocks noGrp="1" noChangeAspect="1"/>
          </p:cNvPicPr>
          <p:nvPr>
            <p:ph sz="half" idx="2"/>
          </p:nvPr>
        </p:nvPicPr>
        <p:blipFill>
          <a:blip r:embed="rId2"/>
          <a:stretch>
            <a:fillRect/>
          </a:stretch>
        </p:blipFill>
        <p:spPr>
          <a:xfrm>
            <a:off x="6454775" y="2709466"/>
            <a:ext cx="5040313" cy="2520156"/>
          </a:xfrm>
        </p:spPr>
      </p:pic>
      <p:sp>
        <p:nvSpPr>
          <p:cNvPr id="5" name="Slide Number Placeholder 4">
            <a:extLst>
              <a:ext uri="{FF2B5EF4-FFF2-40B4-BE49-F238E27FC236}">
                <a16:creationId xmlns:a16="http://schemas.microsoft.com/office/drawing/2014/main" id="{C9C18663-B093-6D84-4F55-550F650AB0A5}"/>
              </a:ext>
            </a:extLst>
          </p:cNvPr>
          <p:cNvSpPr>
            <a:spLocks noGrp="1"/>
          </p:cNvSpPr>
          <p:nvPr>
            <p:ph type="sldNum" sz="quarter" idx="12"/>
          </p:nvPr>
        </p:nvSpPr>
        <p:spPr/>
        <p:txBody>
          <a:bodyPr/>
          <a:lstStyle/>
          <a:p>
            <a:fld id="{5D1E5300-FC0F-4317-A193-EF6CE9E6F7B5}" type="slidenum">
              <a:rPr lang="en-GB" smtClean="0"/>
              <a:pPr/>
              <a:t>154</a:t>
            </a:fld>
            <a:r>
              <a:rPr lang="en-GB"/>
              <a:t>  |  </a:t>
            </a:r>
            <a:endParaRPr lang="en-GB" noProof="0" dirty="0"/>
          </a:p>
        </p:txBody>
      </p:sp>
      <p:pic>
        <p:nvPicPr>
          <p:cNvPr id="36" name="Picture 35">
            <a:extLst>
              <a:ext uri="{FF2B5EF4-FFF2-40B4-BE49-F238E27FC236}">
                <a16:creationId xmlns:a16="http://schemas.microsoft.com/office/drawing/2014/main" id="{4F62A370-CA85-46AA-8467-FD2CEC5F3A53}"/>
              </a:ext>
            </a:extLst>
          </p:cNvPr>
          <p:cNvPicPr>
            <a:picLocks noChangeAspect="1"/>
          </p:cNvPicPr>
          <p:nvPr/>
        </p:nvPicPr>
        <p:blipFill>
          <a:blip r:embed="rId3"/>
          <a:stretch>
            <a:fillRect/>
          </a:stretch>
        </p:blipFill>
        <p:spPr>
          <a:xfrm>
            <a:off x="1944903" y="3359226"/>
            <a:ext cx="3228975" cy="3105150"/>
          </a:xfrm>
          <a:prstGeom prst="rect">
            <a:avLst/>
          </a:prstGeom>
        </p:spPr>
      </p:pic>
    </p:spTree>
    <p:extLst>
      <p:ext uri="{BB962C8B-B14F-4D97-AF65-F5344CB8AC3E}">
        <p14:creationId xmlns:p14="http://schemas.microsoft.com/office/powerpoint/2010/main" val="13595391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F9E4C-6F95-3C80-E115-EB1131E8874F}"/>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401B4AC9-5D68-DBE9-A92B-52AE1AB30271}"/>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AC688A51-4A2A-863E-586E-02B203255DE1}"/>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D6D2455E-4601-2F65-3D24-4DFFE1C3CF93}"/>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E2EA22CD-C81C-BC37-EB56-BF7A5A8A400C}"/>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EC64B586-4313-027E-3C5A-7C54BCC762D2}"/>
              </a:ext>
            </a:extLst>
          </p:cNvPr>
          <p:cNvSpPr>
            <a:spLocks noGrp="1"/>
          </p:cNvSpPr>
          <p:nvPr>
            <p:ph type="sldNum" sz="quarter" idx="12"/>
          </p:nvPr>
        </p:nvSpPr>
        <p:spPr/>
        <p:txBody>
          <a:bodyPr/>
          <a:lstStyle/>
          <a:p>
            <a:fld id="{5D1E5300-FC0F-4317-A193-EF6CE9E6F7B5}" type="slidenum">
              <a:rPr lang="en-GB" smtClean="0"/>
              <a:pPr/>
              <a:t>155</a:t>
            </a:fld>
            <a:r>
              <a:rPr lang="en-GB"/>
              <a:t>  |  </a:t>
            </a:r>
            <a:endParaRPr lang="en-GB" noProof="0" dirty="0"/>
          </a:p>
        </p:txBody>
      </p:sp>
      <p:sp>
        <p:nvSpPr>
          <p:cNvPr id="6" name="Arrow: Right 5">
            <a:extLst>
              <a:ext uri="{FF2B5EF4-FFF2-40B4-BE49-F238E27FC236}">
                <a16:creationId xmlns:a16="http://schemas.microsoft.com/office/drawing/2014/main" id="{49B77417-B802-B571-BE73-25F5E33BDB3C}"/>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05F99F01-16C2-70F1-254F-0302C5F5CB4C}"/>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ADAF246B-41CA-8C54-6754-27EC353D3EB0}"/>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02B53110-6E28-BC14-49F9-AFD1DA32EFE3}"/>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356C60BD-31EC-F5DF-A5E7-1A6555517831}"/>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9FA0BD94-CC7A-0134-B169-AFCE0F23EEA6}"/>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0BD1B8D9-3FAA-C8B7-4CFE-F09BE9153BAA}"/>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bg1">
                    <a:lumMod val="85000"/>
                  </a:schemeClr>
                </a:solidFill>
              </a:rPr>
              <a:t>1: </a:t>
            </a:r>
            <a:r>
              <a:rPr lang="nb-NO" dirty="0" err="1">
                <a:solidFill>
                  <a:schemeClr val="bg1">
                    <a:lumMod val="85000"/>
                  </a:schemeClr>
                </a:solidFill>
              </a:rPr>
              <a:t>algorithm</a:t>
            </a:r>
            <a:endParaRPr lang="nb-NO" dirty="0">
              <a:solidFill>
                <a:schemeClr val="bg1">
                  <a:lumMod val="8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E3207D-29F9-081A-0951-9F2D342E3D13}"/>
                  </a:ext>
                </a:extLst>
              </p:cNvPr>
              <p:cNvSpPr txBox="1"/>
              <p:nvPr/>
            </p:nvSpPr>
            <p:spPr>
              <a:xfrm>
                <a:off x="5534137" y="3514491"/>
                <a:ext cx="1222386"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0" i="1" smtClean="0">
                              <a:latin typeface="Cambria Math" panose="02040503050406030204" pitchFamily="18" charset="0"/>
                              <a:ea typeface="Cambria Math" panose="02040503050406030204" pitchFamily="18" charset="0"/>
                            </a:rPr>
                            <m:t>𝜃</m:t>
                          </m:r>
                        </m:e>
                      </m:d>
                    </m:oMath>
                  </m:oMathPara>
                </a14:m>
                <a:endParaRPr lang="nb-NO" sz="1200" dirty="0"/>
              </a:p>
            </p:txBody>
          </p:sp>
        </mc:Choice>
        <mc:Fallback xmlns="">
          <p:sp>
            <p:nvSpPr>
              <p:cNvPr id="16" name="TextBox 15">
                <a:extLst>
                  <a:ext uri="{FF2B5EF4-FFF2-40B4-BE49-F238E27FC236}">
                    <a16:creationId xmlns:a16="http://schemas.microsoft.com/office/drawing/2014/main" id="{D344EDC1-2001-AD54-A67C-0C58AF04920F}"/>
                  </a:ext>
                </a:extLst>
              </p:cNvPr>
              <p:cNvSpPr txBox="1">
                <a:spLocks noRot="1" noChangeAspect="1" noMove="1" noResize="1" noEditPoints="1" noAdjustHandles="1" noChangeArrowheads="1" noChangeShapeType="1" noTextEdit="1"/>
              </p:cNvSpPr>
              <p:nvPr/>
            </p:nvSpPr>
            <p:spPr>
              <a:xfrm>
                <a:off x="5534137" y="3514491"/>
                <a:ext cx="1222386" cy="211981"/>
              </a:xfrm>
              <a:prstGeom prst="rect">
                <a:avLst/>
              </a:prstGeom>
              <a:blipFill>
                <a:blip r:embed="rId2"/>
                <a:stretch>
                  <a:fillRect l="-2500"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A4595053-2D1E-B1EB-D848-2B32CE719F78}"/>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045F71C-A37D-7992-912B-01B0245AEED1}"/>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62875610-C1ED-FDBD-F950-8B249FD36C53}"/>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3084C5C5-E93F-8A8D-3D6B-436291358795}"/>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3F4648E-D592-6E18-FD2B-5F2979AE1428}"/>
              </a:ext>
            </a:extLst>
          </p:cNvPr>
          <p:cNvSpPr txBox="1"/>
          <p:nvPr/>
        </p:nvSpPr>
        <p:spPr>
          <a:xfrm rot="5400000">
            <a:off x="5517726" y="4035275"/>
            <a:ext cx="3227455" cy="369332"/>
          </a:xfrm>
          <a:prstGeom prst="rect">
            <a:avLst/>
          </a:prstGeom>
          <a:noFill/>
        </p:spPr>
        <p:txBody>
          <a:bodyPr wrap="square" rtlCol="0">
            <a:spAutoFit/>
          </a:bodyPr>
          <a:lstStyle/>
          <a:p>
            <a:r>
              <a:rPr lang="nb-NO" b="1" dirty="0">
                <a:solidFill>
                  <a:srgbClr val="FFC000"/>
                </a:solidFill>
              </a:rPr>
              <a:t>2: Evaluation: Log </a:t>
            </a:r>
            <a:r>
              <a:rPr lang="nb-NO" b="1" dirty="0" err="1">
                <a:solidFill>
                  <a:srgbClr val="FFC000"/>
                </a:solidFill>
              </a:rPr>
              <a:t>likelihood</a:t>
            </a:r>
            <a:endParaRPr lang="nb-NO" b="1" dirty="0">
              <a:solidFill>
                <a:srgbClr val="FFC000"/>
              </a:solidFill>
            </a:endParaRPr>
          </a:p>
        </p:txBody>
      </p:sp>
      <p:cxnSp>
        <p:nvCxnSpPr>
          <p:cNvPr id="26" name="Connector: Elbow 25">
            <a:extLst>
              <a:ext uri="{FF2B5EF4-FFF2-40B4-BE49-F238E27FC236}">
                <a16:creationId xmlns:a16="http://schemas.microsoft.com/office/drawing/2014/main" id="{CFA811BC-8CE0-A2E2-75E3-B1DCA9CB60B8}"/>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B9BADA-65A8-8AE4-0911-4A6DD622BB79}"/>
              </a:ext>
            </a:extLst>
          </p:cNvPr>
          <p:cNvSpPr txBox="1"/>
          <p:nvPr/>
        </p:nvSpPr>
        <p:spPr>
          <a:xfrm>
            <a:off x="3532167" y="6005751"/>
            <a:ext cx="1779654" cy="369332"/>
          </a:xfrm>
          <a:prstGeom prst="rect">
            <a:avLst/>
          </a:prstGeom>
          <a:noFill/>
        </p:spPr>
        <p:txBody>
          <a:bodyPr wrap="none" rtlCol="0">
            <a:spAutoFit/>
          </a:bodyPr>
          <a:lstStyle/>
          <a:p>
            <a:r>
              <a:rPr lang="nb-NO" b="1" dirty="0">
                <a:solidFill>
                  <a:srgbClr val="FFC000"/>
                </a:solidFill>
              </a:rPr>
              <a:t>3: </a:t>
            </a:r>
            <a:r>
              <a:rPr lang="nb-NO" b="1" dirty="0" err="1">
                <a:solidFill>
                  <a:srgbClr val="FFC000"/>
                </a:solidFill>
              </a:rPr>
              <a:t>Optimization</a:t>
            </a:r>
            <a:endParaRPr lang="nb-NO" b="1" dirty="0">
              <a:solidFill>
                <a:srgbClr val="FFC000"/>
              </a:solidFill>
            </a:endParaRPr>
          </a:p>
        </p:txBody>
      </p:sp>
      <p:sp>
        <p:nvSpPr>
          <p:cNvPr id="30" name="Rectangle 29">
            <a:extLst>
              <a:ext uri="{FF2B5EF4-FFF2-40B4-BE49-F238E27FC236}">
                <a16:creationId xmlns:a16="http://schemas.microsoft.com/office/drawing/2014/main" id="{FDC5A0E4-220C-10D0-567F-EF79AA3C0947}"/>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162D4E1C-EE8C-59EB-F721-64D45B60F4A5}"/>
              </a:ext>
            </a:extLst>
          </p:cNvPr>
          <p:cNvSpPr txBox="1"/>
          <p:nvPr/>
        </p:nvSpPr>
        <p:spPr>
          <a:xfrm>
            <a:off x="7785500" y="3705999"/>
            <a:ext cx="1850186" cy="369332"/>
          </a:xfrm>
          <a:prstGeom prst="rect">
            <a:avLst/>
          </a:prstGeom>
          <a:noFill/>
        </p:spPr>
        <p:txBody>
          <a:bodyPr wrap="none" rtlCol="0">
            <a:spAutoFit/>
          </a:bodyPr>
          <a:lstStyle/>
          <a:p>
            <a:r>
              <a:rPr lang="nb-NO" dirty="0"/>
              <a:t>4: </a:t>
            </a:r>
            <a:r>
              <a:rPr lang="nb-NO" dirty="0" err="1"/>
              <a:t>Regularization</a:t>
            </a:r>
            <a:endParaRPr lang="nb-NO" dirty="0"/>
          </a:p>
        </p:txBody>
      </p:sp>
      <p:pic>
        <p:nvPicPr>
          <p:cNvPr id="3074" name="Picture 2" descr="Overview image">
            <a:extLst>
              <a:ext uri="{FF2B5EF4-FFF2-40B4-BE49-F238E27FC236}">
                <a16:creationId xmlns:a16="http://schemas.microsoft.com/office/drawing/2014/main" id="{C016379F-B7FB-17A8-0221-E1892F526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5641EB1D-51B5-7C19-E9CC-927746184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CCAC8586-A1EB-FFAB-198C-C69E888F1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9109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8D43-543F-6BDA-5B41-82DEE0DE9FAC}"/>
              </a:ext>
            </a:extLst>
          </p:cNvPr>
          <p:cNvSpPr>
            <a:spLocks noGrp="1"/>
          </p:cNvSpPr>
          <p:nvPr>
            <p:ph type="title"/>
          </p:nvPr>
        </p:nvSpPr>
        <p:spPr/>
        <p:txBody>
          <a:bodyPr/>
          <a:lstStyle/>
          <a:p>
            <a:r>
              <a:rPr lang="nb-NO" dirty="0" err="1"/>
              <a:t>Evaluating</a:t>
            </a:r>
            <a:r>
              <a:rPr lang="nb-NO" dirty="0"/>
              <a:t> a </a:t>
            </a:r>
            <a:r>
              <a:rPr lang="nb-NO" dirty="0" err="1"/>
              <a:t>decision</a:t>
            </a:r>
            <a:r>
              <a:rPr lang="nb-NO" dirty="0"/>
              <a:t> stump</a:t>
            </a:r>
          </a:p>
        </p:txBody>
      </p:sp>
      <p:sp>
        <p:nvSpPr>
          <p:cNvPr id="5" name="Slide Number Placeholder 4">
            <a:extLst>
              <a:ext uri="{FF2B5EF4-FFF2-40B4-BE49-F238E27FC236}">
                <a16:creationId xmlns:a16="http://schemas.microsoft.com/office/drawing/2014/main" id="{0E62BEB7-9B54-36A2-FF68-39BAC8E2D9E9}"/>
              </a:ext>
            </a:extLst>
          </p:cNvPr>
          <p:cNvSpPr>
            <a:spLocks noGrp="1"/>
          </p:cNvSpPr>
          <p:nvPr>
            <p:ph type="sldNum" sz="quarter" idx="12"/>
          </p:nvPr>
        </p:nvSpPr>
        <p:spPr/>
        <p:txBody>
          <a:bodyPr/>
          <a:lstStyle/>
          <a:p>
            <a:fld id="{5D1E5300-FC0F-4317-A193-EF6CE9E6F7B5}" type="slidenum">
              <a:rPr lang="en-GB" smtClean="0"/>
              <a:pPr/>
              <a:t>156</a:t>
            </a:fld>
            <a:r>
              <a:rPr lang="en-GB"/>
              <a:t>  |  </a:t>
            </a:r>
            <a:endParaRPr lang="en-GB" noProof="0" dirty="0"/>
          </a:p>
        </p:txBody>
      </p:sp>
      <p:sp>
        <p:nvSpPr>
          <p:cNvPr id="6" name="Diamond 5">
            <a:extLst>
              <a:ext uri="{FF2B5EF4-FFF2-40B4-BE49-F238E27FC236}">
                <a16:creationId xmlns:a16="http://schemas.microsoft.com/office/drawing/2014/main" id="{1D0E4A70-9B3D-9804-C449-1A6170810EA8}"/>
              </a:ext>
            </a:extLst>
          </p:cNvPr>
          <p:cNvSpPr/>
          <p:nvPr/>
        </p:nvSpPr>
        <p:spPr>
          <a:xfrm>
            <a:off x="4607859" y="2314235"/>
            <a:ext cx="1488141" cy="369332"/>
          </a:xfrm>
          <a:prstGeom prst="diamond">
            <a:avLst/>
          </a:prstGeom>
          <a:solidFill>
            <a:schemeClr val="accent6">
              <a:lumMod val="20000"/>
              <a:lumOff val="8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tx1"/>
                </a:solidFill>
              </a:rPr>
              <a:t>Term</a:t>
            </a:r>
          </a:p>
        </p:txBody>
      </p:sp>
      <p:cxnSp>
        <p:nvCxnSpPr>
          <p:cNvPr id="7" name="Connector: Elbow 6">
            <a:extLst>
              <a:ext uri="{FF2B5EF4-FFF2-40B4-BE49-F238E27FC236}">
                <a16:creationId xmlns:a16="http://schemas.microsoft.com/office/drawing/2014/main" id="{87351D00-A27C-F12A-A3CA-A4CA45E6E375}"/>
              </a:ext>
            </a:extLst>
          </p:cNvPr>
          <p:cNvCxnSpPr>
            <a:cxnSpLocks/>
            <a:stCxn id="6" idx="2"/>
            <a:endCxn id="8" idx="0"/>
          </p:cNvCxnSpPr>
          <p:nvPr/>
        </p:nvCxnSpPr>
        <p:spPr>
          <a:xfrm rot="5400000">
            <a:off x="4889035" y="2479386"/>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tar: 5 Points 7">
            <a:extLst>
              <a:ext uri="{FF2B5EF4-FFF2-40B4-BE49-F238E27FC236}">
                <a16:creationId xmlns:a16="http://schemas.microsoft.com/office/drawing/2014/main" id="{9C4D3C6C-3635-474F-0C10-ED9721F0C9E9}"/>
              </a:ext>
            </a:extLst>
          </p:cNvPr>
          <p:cNvSpPr/>
          <p:nvPr/>
        </p:nvSpPr>
        <p:spPr>
          <a:xfrm>
            <a:off x="4412925" y="2942282"/>
            <a:ext cx="543858" cy="539362"/>
          </a:xfrm>
          <a:prstGeom prst="star5">
            <a:avLst/>
          </a:prstGeom>
          <a:solidFill>
            <a:schemeClr val="accent5">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sp>
        <p:nvSpPr>
          <p:cNvPr id="9" name="Star: 5 Points 8">
            <a:extLst>
              <a:ext uri="{FF2B5EF4-FFF2-40B4-BE49-F238E27FC236}">
                <a16:creationId xmlns:a16="http://schemas.microsoft.com/office/drawing/2014/main" id="{E9156E84-A2F7-1A2A-FFB6-714CC8C40D5B}"/>
              </a:ext>
            </a:extLst>
          </p:cNvPr>
          <p:cNvSpPr/>
          <p:nvPr/>
        </p:nvSpPr>
        <p:spPr>
          <a:xfrm>
            <a:off x="5747077" y="2942282"/>
            <a:ext cx="543858" cy="539362"/>
          </a:xfrm>
          <a:prstGeom prst="star5">
            <a:avLst/>
          </a:prstGeom>
          <a:solidFill>
            <a:schemeClr val="accent4">
              <a:lumMod val="5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nb-NO" sz="1400" dirty="0">
                <a:solidFill>
                  <a:schemeClr val="bg1"/>
                </a:solidFill>
              </a:rPr>
              <a:t>😊</a:t>
            </a:r>
            <a:endParaRPr lang="nb-NO" dirty="0"/>
          </a:p>
        </p:txBody>
      </p:sp>
      <p:cxnSp>
        <p:nvCxnSpPr>
          <p:cNvPr id="10" name="Connector: Elbow 9">
            <a:extLst>
              <a:ext uri="{FF2B5EF4-FFF2-40B4-BE49-F238E27FC236}">
                <a16:creationId xmlns:a16="http://schemas.microsoft.com/office/drawing/2014/main" id="{EA9413CE-BFEB-96AB-3C4C-CC9C53DCEC34}"/>
              </a:ext>
            </a:extLst>
          </p:cNvPr>
          <p:cNvCxnSpPr>
            <a:cxnSpLocks/>
            <a:stCxn id="6" idx="2"/>
            <a:endCxn id="9" idx="0"/>
          </p:cNvCxnSpPr>
          <p:nvPr/>
        </p:nvCxnSpPr>
        <p:spPr>
          <a:xfrm rot="16200000" flipH="1">
            <a:off x="5556111" y="2479386"/>
            <a:ext cx="258715" cy="6670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A4BC6CD-6501-7126-07C3-7A4C2D81177F}"/>
              </a:ext>
            </a:extLst>
          </p:cNvPr>
          <p:cNvSpPr txBox="1"/>
          <p:nvPr/>
        </p:nvSpPr>
        <p:spPr>
          <a:xfrm>
            <a:off x="4827292" y="2820273"/>
            <a:ext cx="332142" cy="261610"/>
          </a:xfrm>
          <a:prstGeom prst="rect">
            <a:avLst/>
          </a:prstGeom>
          <a:noFill/>
        </p:spPr>
        <p:txBody>
          <a:bodyPr wrap="none" rtlCol="0">
            <a:spAutoFit/>
          </a:bodyPr>
          <a:lstStyle/>
          <a:p>
            <a:r>
              <a:rPr lang="nb-NO" sz="1100" dirty="0"/>
              <a:t>3y</a:t>
            </a:r>
          </a:p>
        </p:txBody>
      </p:sp>
      <p:sp>
        <p:nvSpPr>
          <p:cNvPr id="12" name="TextBox 11">
            <a:extLst>
              <a:ext uri="{FF2B5EF4-FFF2-40B4-BE49-F238E27FC236}">
                <a16:creationId xmlns:a16="http://schemas.microsoft.com/office/drawing/2014/main" id="{A3CEDFA1-F570-66CC-2E92-50BABAAD1E29}"/>
              </a:ext>
            </a:extLst>
          </p:cNvPr>
          <p:cNvSpPr txBox="1"/>
          <p:nvPr/>
        </p:nvSpPr>
        <p:spPr>
          <a:xfrm>
            <a:off x="5446798" y="2811478"/>
            <a:ext cx="333746" cy="261610"/>
          </a:xfrm>
          <a:prstGeom prst="rect">
            <a:avLst/>
          </a:prstGeom>
          <a:noFill/>
        </p:spPr>
        <p:txBody>
          <a:bodyPr wrap="none" rtlCol="0">
            <a:spAutoFit/>
          </a:bodyPr>
          <a:lstStyle/>
          <a:p>
            <a:r>
              <a:rPr lang="nb-NO" sz="1100" dirty="0"/>
              <a:t>5y</a:t>
            </a:r>
          </a:p>
        </p:txBody>
      </p:sp>
      <p:sp>
        <p:nvSpPr>
          <p:cNvPr id="13" name="TextBox 12">
            <a:extLst>
              <a:ext uri="{FF2B5EF4-FFF2-40B4-BE49-F238E27FC236}">
                <a16:creationId xmlns:a16="http://schemas.microsoft.com/office/drawing/2014/main" id="{D427AE3B-20E5-9FE4-20E8-3C9A08473430}"/>
              </a:ext>
            </a:extLst>
          </p:cNvPr>
          <p:cNvSpPr txBox="1"/>
          <p:nvPr/>
        </p:nvSpPr>
        <p:spPr>
          <a:xfrm>
            <a:off x="5061625" y="1686186"/>
            <a:ext cx="580608" cy="307777"/>
          </a:xfrm>
          <a:prstGeom prst="rect">
            <a:avLst/>
          </a:prstGeom>
          <a:solidFill>
            <a:schemeClr val="tx1">
              <a:lumMod val="20000"/>
              <a:lumOff val="80000"/>
            </a:schemeClr>
          </a:solidFill>
          <a:ln>
            <a:solidFill>
              <a:schemeClr val="tx1"/>
            </a:solidFill>
          </a:ln>
        </p:spPr>
        <p:txBody>
          <a:bodyPr wrap="none" rtlCol="0">
            <a:spAutoFit/>
          </a:bodyPr>
          <a:lstStyle/>
          <a:p>
            <a:r>
              <a:rPr lang="nb-NO" sz="1400" dirty="0"/>
              <a:t>Start</a:t>
            </a:r>
            <a:endParaRPr lang="nb-NO" dirty="0"/>
          </a:p>
        </p:txBody>
      </p:sp>
      <p:cxnSp>
        <p:nvCxnSpPr>
          <p:cNvPr id="14" name="Connector: Elbow 13">
            <a:extLst>
              <a:ext uri="{FF2B5EF4-FFF2-40B4-BE49-F238E27FC236}">
                <a16:creationId xmlns:a16="http://schemas.microsoft.com/office/drawing/2014/main" id="{D568403B-41EA-AC11-97C1-8B235A2D23C0}"/>
              </a:ext>
            </a:extLst>
          </p:cNvPr>
          <p:cNvCxnSpPr>
            <a:cxnSpLocks/>
            <a:stCxn id="13" idx="2"/>
            <a:endCxn id="6" idx="0"/>
          </p:cNvCxnSpPr>
          <p:nvPr/>
        </p:nvCxnSpPr>
        <p:spPr>
          <a:xfrm rot="16200000" flipH="1">
            <a:off x="5191793" y="2154098"/>
            <a:ext cx="32027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EB53D1D-E91A-DE08-CE5D-6DA0DF6D38CB}"/>
              </a:ext>
            </a:extLst>
          </p:cNvPr>
          <p:cNvCxnSpPr>
            <a:stCxn id="13" idx="3"/>
          </p:cNvCxnSpPr>
          <p:nvPr/>
        </p:nvCxnSpPr>
        <p:spPr>
          <a:xfrm flipV="1">
            <a:off x="5642233" y="1480932"/>
            <a:ext cx="2259376" cy="35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97A2485-45AB-C4F0-2F0B-82D46DCFC305}"/>
              </a:ext>
            </a:extLst>
          </p:cNvPr>
          <p:cNvSpPr/>
          <p:nvPr/>
        </p:nvSpPr>
        <p:spPr>
          <a:xfrm>
            <a:off x="7893686" y="1321904"/>
            <a:ext cx="2259354" cy="201794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ctangle 18">
            <a:extLst>
              <a:ext uri="{FF2B5EF4-FFF2-40B4-BE49-F238E27FC236}">
                <a16:creationId xmlns:a16="http://schemas.microsoft.com/office/drawing/2014/main" id="{BBE1F734-B6BB-9493-C533-9B64021A1F66}"/>
              </a:ext>
            </a:extLst>
          </p:cNvPr>
          <p:cNvSpPr/>
          <p:nvPr/>
        </p:nvSpPr>
        <p:spPr>
          <a:xfrm>
            <a:off x="8488017" y="1749287"/>
            <a:ext cx="298174" cy="1133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ctangle 19">
            <a:extLst>
              <a:ext uri="{FF2B5EF4-FFF2-40B4-BE49-F238E27FC236}">
                <a16:creationId xmlns:a16="http://schemas.microsoft.com/office/drawing/2014/main" id="{4FEB9B8D-8993-9419-14B9-C52FEF2CAD64}"/>
              </a:ext>
            </a:extLst>
          </p:cNvPr>
          <p:cNvSpPr/>
          <p:nvPr/>
        </p:nvSpPr>
        <p:spPr>
          <a:xfrm>
            <a:off x="9174699" y="2431619"/>
            <a:ext cx="298174" cy="450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TextBox 21">
            <a:extLst>
              <a:ext uri="{FF2B5EF4-FFF2-40B4-BE49-F238E27FC236}">
                <a16:creationId xmlns:a16="http://schemas.microsoft.com/office/drawing/2014/main" id="{D2654728-BDB8-D983-58C8-A3FC4B230B60}"/>
              </a:ext>
            </a:extLst>
          </p:cNvPr>
          <p:cNvSpPr txBox="1"/>
          <p:nvPr/>
        </p:nvSpPr>
        <p:spPr>
          <a:xfrm>
            <a:off x="8303565" y="2930607"/>
            <a:ext cx="667077"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24" name="TextBox 23">
            <a:extLst>
              <a:ext uri="{FF2B5EF4-FFF2-40B4-BE49-F238E27FC236}">
                <a16:creationId xmlns:a16="http://schemas.microsoft.com/office/drawing/2014/main" id="{AAD1E2EC-8107-5CEC-1843-AEAAD7C82741}"/>
              </a:ext>
            </a:extLst>
          </p:cNvPr>
          <p:cNvSpPr txBox="1"/>
          <p:nvPr/>
        </p:nvSpPr>
        <p:spPr>
          <a:xfrm>
            <a:off x="9098554" y="2940399"/>
            <a:ext cx="450464"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25" name="TextBox 24">
            <a:extLst>
              <a:ext uri="{FF2B5EF4-FFF2-40B4-BE49-F238E27FC236}">
                <a16:creationId xmlns:a16="http://schemas.microsoft.com/office/drawing/2014/main" id="{C738E302-9F6C-711A-936A-89E8717D2D34}"/>
              </a:ext>
            </a:extLst>
          </p:cNvPr>
          <p:cNvSpPr txBox="1"/>
          <p:nvPr/>
        </p:nvSpPr>
        <p:spPr>
          <a:xfrm>
            <a:off x="8303564" y="1365043"/>
            <a:ext cx="667077" cy="369332"/>
          </a:xfrm>
          <a:prstGeom prst="rect">
            <a:avLst/>
          </a:prstGeom>
          <a:noFill/>
        </p:spPr>
        <p:txBody>
          <a:bodyPr wrap="square">
            <a:spAutoFit/>
          </a:bodyPr>
          <a:lstStyle/>
          <a:p>
            <a:pPr algn="ctr"/>
            <a:r>
              <a:rPr lang="nb-NO" sz="1800" dirty="0"/>
              <a:t>15</a:t>
            </a:r>
            <a:endParaRPr lang="nb-NO" dirty="0"/>
          </a:p>
        </p:txBody>
      </p:sp>
      <p:sp>
        <p:nvSpPr>
          <p:cNvPr id="26" name="TextBox 25">
            <a:extLst>
              <a:ext uri="{FF2B5EF4-FFF2-40B4-BE49-F238E27FC236}">
                <a16:creationId xmlns:a16="http://schemas.microsoft.com/office/drawing/2014/main" id="{814CE91B-F544-E28B-9A49-5FCBD3D3C004}"/>
              </a:ext>
            </a:extLst>
          </p:cNvPr>
          <p:cNvSpPr txBox="1"/>
          <p:nvPr/>
        </p:nvSpPr>
        <p:spPr>
          <a:xfrm>
            <a:off x="8990247" y="2069862"/>
            <a:ext cx="667077" cy="369332"/>
          </a:xfrm>
          <a:prstGeom prst="rect">
            <a:avLst/>
          </a:prstGeom>
          <a:noFill/>
        </p:spPr>
        <p:txBody>
          <a:bodyPr wrap="square">
            <a:spAutoFit/>
          </a:bodyPr>
          <a:lstStyle/>
          <a:p>
            <a:pPr algn="ctr"/>
            <a:r>
              <a:rPr lang="nb-NO" sz="1800" dirty="0"/>
              <a:t>5</a:t>
            </a:r>
            <a:endParaRPr lang="nb-NO" dirty="0"/>
          </a:p>
        </p:txBody>
      </p:sp>
      <p:cxnSp>
        <p:nvCxnSpPr>
          <p:cNvPr id="28" name="Straight Arrow Connector 27">
            <a:extLst>
              <a:ext uri="{FF2B5EF4-FFF2-40B4-BE49-F238E27FC236}">
                <a16:creationId xmlns:a16="http://schemas.microsoft.com/office/drawing/2014/main" id="{C5065994-EBF9-3CA5-B32E-F6F9CFD1E78E}"/>
              </a:ext>
            </a:extLst>
          </p:cNvPr>
          <p:cNvCxnSpPr/>
          <p:nvPr/>
        </p:nvCxnSpPr>
        <p:spPr>
          <a:xfrm>
            <a:off x="8303564" y="2930607"/>
            <a:ext cx="1506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768BE91-B036-EE7D-7651-A141FC72EC40}"/>
              </a:ext>
            </a:extLst>
          </p:cNvPr>
          <p:cNvSpPr txBox="1"/>
          <p:nvPr/>
        </p:nvSpPr>
        <p:spPr>
          <a:xfrm>
            <a:off x="7893686" y="3957396"/>
            <a:ext cx="2569934" cy="369332"/>
          </a:xfrm>
          <a:prstGeom prst="rect">
            <a:avLst/>
          </a:prstGeom>
          <a:noFill/>
        </p:spPr>
        <p:txBody>
          <a:bodyPr wrap="none" rtlCol="0">
            <a:spAutoFit/>
          </a:bodyPr>
          <a:lstStyle/>
          <a:p>
            <a:r>
              <a:rPr lang="nb-NO" b="1" i="1" dirty="0" err="1"/>
              <a:t>Decision</a:t>
            </a:r>
            <a:r>
              <a:rPr lang="nb-NO" dirty="0"/>
              <a:t>: </a:t>
            </a:r>
            <a:r>
              <a:rPr lang="nb-NO" dirty="0" err="1"/>
              <a:t>Majority</a:t>
            </a:r>
            <a:r>
              <a:rPr lang="nb-NO" dirty="0"/>
              <a:t> </a:t>
            </a:r>
            <a:r>
              <a:rPr lang="nb-NO" dirty="0" err="1"/>
              <a:t>vote</a:t>
            </a:r>
            <a:r>
              <a:rPr lang="nb-NO" dirty="0"/>
              <a:t>: </a:t>
            </a:r>
          </a:p>
        </p:txBody>
      </p:sp>
      <p:sp>
        <p:nvSpPr>
          <p:cNvPr id="31" name="TextBox 30">
            <a:extLst>
              <a:ext uri="{FF2B5EF4-FFF2-40B4-BE49-F238E27FC236}">
                <a16:creationId xmlns:a16="http://schemas.microsoft.com/office/drawing/2014/main" id="{0058E14E-D992-0262-9564-E01654E09A71}"/>
              </a:ext>
            </a:extLst>
          </p:cNvPr>
          <p:cNvSpPr txBox="1"/>
          <p:nvPr/>
        </p:nvSpPr>
        <p:spPr>
          <a:xfrm>
            <a:off x="10153040" y="3957396"/>
            <a:ext cx="850376" cy="369332"/>
          </a:xfrm>
          <a:prstGeom prst="rect">
            <a:avLst/>
          </a:prstGeom>
          <a:noFill/>
        </p:spPr>
        <p:txBody>
          <a:bodyPr wrap="square">
            <a:spAutoFit/>
          </a:bodyPr>
          <a:lstStyle/>
          <a:p>
            <a:pPr algn="ctr"/>
            <a:r>
              <a:rPr lang="nb-NO" sz="1800" dirty="0"/>
              <a:t>😊</a:t>
            </a:r>
            <a:endParaRPr lang="nb-NO" dirty="0"/>
          </a:p>
        </p:txBody>
      </p:sp>
      <p:sp>
        <p:nvSpPr>
          <p:cNvPr id="32" name="TextBox 31">
            <a:extLst>
              <a:ext uri="{FF2B5EF4-FFF2-40B4-BE49-F238E27FC236}">
                <a16:creationId xmlns:a16="http://schemas.microsoft.com/office/drawing/2014/main" id="{2AB2F05C-13DC-6BFB-021C-3FC0832A41D2}"/>
              </a:ext>
            </a:extLst>
          </p:cNvPr>
          <p:cNvSpPr txBox="1"/>
          <p:nvPr/>
        </p:nvSpPr>
        <p:spPr>
          <a:xfrm>
            <a:off x="7908184" y="4397068"/>
            <a:ext cx="4086693" cy="1200329"/>
          </a:xfrm>
          <a:prstGeom prst="rect">
            <a:avLst/>
          </a:prstGeom>
          <a:noFill/>
        </p:spPr>
        <p:txBody>
          <a:bodyPr wrap="square" rtlCol="0">
            <a:spAutoFit/>
          </a:bodyPr>
          <a:lstStyle/>
          <a:p>
            <a:r>
              <a:rPr lang="nb-NO" b="1" i="1" dirty="0"/>
              <a:t>Evaluation</a:t>
            </a:r>
            <a:r>
              <a:rPr lang="nb-NO" dirty="0"/>
              <a:t>: </a:t>
            </a:r>
            <a:r>
              <a:rPr lang="nb-NO" dirty="0" err="1"/>
              <a:t>Classification</a:t>
            </a:r>
            <a:r>
              <a:rPr lang="nb-NO" dirty="0"/>
              <a:t> </a:t>
            </a:r>
            <a:r>
              <a:rPr lang="nb-NO" dirty="0" err="1"/>
              <a:t>error</a:t>
            </a:r>
            <a:r>
              <a:rPr lang="nb-NO" dirty="0"/>
              <a:t> (</a:t>
            </a:r>
            <a:r>
              <a:rPr lang="nb-NO" dirty="0" err="1"/>
              <a:t>Gini</a:t>
            </a:r>
            <a:r>
              <a:rPr lang="nb-NO" dirty="0"/>
              <a:t> </a:t>
            </a:r>
            <a:r>
              <a:rPr lang="nb-NO" dirty="0" err="1"/>
              <a:t>impurity</a:t>
            </a:r>
            <a:r>
              <a:rPr lang="nb-NO" dirty="0"/>
              <a:t>):</a:t>
            </a:r>
          </a:p>
          <a:p>
            <a:endParaRPr lang="nb-NO" dirty="0"/>
          </a:p>
          <a:p>
            <a:r>
              <a:rPr lang="nb-NO" dirty="0"/>
              <a:t>5/(5+15) = 25% </a:t>
            </a:r>
          </a:p>
        </p:txBody>
      </p:sp>
      <p:cxnSp>
        <p:nvCxnSpPr>
          <p:cNvPr id="33" name="Straight Arrow Connector 32">
            <a:extLst>
              <a:ext uri="{FF2B5EF4-FFF2-40B4-BE49-F238E27FC236}">
                <a16:creationId xmlns:a16="http://schemas.microsoft.com/office/drawing/2014/main" id="{5ABCC3FD-8C50-E4D2-D2DF-D51420ACF2C3}"/>
              </a:ext>
            </a:extLst>
          </p:cNvPr>
          <p:cNvCxnSpPr>
            <a:cxnSpLocks/>
            <a:endCxn id="36" idx="0"/>
          </p:cNvCxnSpPr>
          <p:nvPr/>
        </p:nvCxnSpPr>
        <p:spPr>
          <a:xfrm>
            <a:off x="6019007" y="3339845"/>
            <a:ext cx="271928" cy="986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00BD1CE-7787-6A73-537E-E75A613521AE}"/>
              </a:ext>
            </a:extLst>
          </p:cNvPr>
          <p:cNvSpPr/>
          <p:nvPr/>
        </p:nvSpPr>
        <p:spPr>
          <a:xfrm>
            <a:off x="5161258" y="4326594"/>
            <a:ext cx="2259354" cy="201794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Rectangle 36">
            <a:extLst>
              <a:ext uri="{FF2B5EF4-FFF2-40B4-BE49-F238E27FC236}">
                <a16:creationId xmlns:a16="http://schemas.microsoft.com/office/drawing/2014/main" id="{E39ED42F-D0BD-328E-1F02-82416FB4D2EE}"/>
              </a:ext>
            </a:extLst>
          </p:cNvPr>
          <p:cNvSpPr/>
          <p:nvPr/>
        </p:nvSpPr>
        <p:spPr>
          <a:xfrm>
            <a:off x="5755589" y="4753977"/>
            <a:ext cx="298174" cy="1133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Rectangle 37">
            <a:extLst>
              <a:ext uri="{FF2B5EF4-FFF2-40B4-BE49-F238E27FC236}">
                <a16:creationId xmlns:a16="http://schemas.microsoft.com/office/drawing/2014/main" id="{7D1A7835-7876-6F9F-B28C-66AA3526CB4C}"/>
              </a:ext>
            </a:extLst>
          </p:cNvPr>
          <p:cNvSpPr/>
          <p:nvPr/>
        </p:nvSpPr>
        <p:spPr>
          <a:xfrm>
            <a:off x="6442271" y="5436309"/>
            <a:ext cx="298174" cy="450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TextBox 38">
            <a:extLst>
              <a:ext uri="{FF2B5EF4-FFF2-40B4-BE49-F238E27FC236}">
                <a16:creationId xmlns:a16="http://schemas.microsoft.com/office/drawing/2014/main" id="{1BA67922-78E2-0997-C9C3-E0B0F5486636}"/>
              </a:ext>
            </a:extLst>
          </p:cNvPr>
          <p:cNvSpPr txBox="1"/>
          <p:nvPr/>
        </p:nvSpPr>
        <p:spPr>
          <a:xfrm>
            <a:off x="5571137" y="5935297"/>
            <a:ext cx="667077"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40" name="TextBox 39">
            <a:extLst>
              <a:ext uri="{FF2B5EF4-FFF2-40B4-BE49-F238E27FC236}">
                <a16:creationId xmlns:a16="http://schemas.microsoft.com/office/drawing/2014/main" id="{830FF5F9-F0C3-02BD-E4A5-C350D56A792F}"/>
              </a:ext>
            </a:extLst>
          </p:cNvPr>
          <p:cNvSpPr txBox="1"/>
          <p:nvPr/>
        </p:nvSpPr>
        <p:spPr>
          <a:xfrm>
            <a:off x="6366126" y="5945089"/>
            <a:ext cx="450464"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41" name="TextBox 40">
            <a:extLst>
              <a:ext uri="{FF2B5EF4-FFF2-40B4-BE49-F238E27FC236}">
                <a16:creationId xmlns:a16="http://schemas.microsoft.com/office/drawing/2014/main" id="{B8AFF40B-5959-17E3-1AA1-F119B8695ACC}"/>
              </a:ext>
            </a:extLst>
          </p:cNvPr>
          <p:cNvSpPr txBox="1"/>
          <p:nvPr/>
        </p:nvSpPr>
        <p:spPr>
          <a:xfrm>
            <a:off x="5571136" y="4369733"/>
            <a:ext cx="667077" cy="369332"/>
          </a:xfrm>
          <a:prstGeom prst="rect">
            <a:avLst/>
          </a:prstGeom>
          <a:noFill/>
        </p:spPr>
        <p:txBody>
          <a:bodyPr wrap="square">
            <a:spAutoFit/>
          </a:bodyPr>
          <a:lstStyle/>
          <a:p>
            <a:pPr algn="ctr"/>
            <a:r>
              <a:rPr lang="nb-NO" sz="1800" dirty="0"/>
              <a:t>14</a:t>
            </a:r>
            <a:endParaRPr lang="nb-NO" dirty="0"/>
          </a:p>
        </p:txBody>
      </p:sp>
      <p:sp>
        <p:nvSpPr>
          <p:cNvPr id="42" name="TextBox 41">
            <a:extLst>
              <a:ext uri="{FF2B5EF4-FFF2-40B4-BE49-F238E27FC236}">
                <a16:creationId xmlns:a16="http://schemas.microsoft.com/office/drawing/2014/main" id="{F9B72657-A7BA-15FA-754C-A6F3689F8AB5}"/>
              </a:ext>
            </a:extLst>
          </p:cNvPr>
          <p:cNvSpPr txBox="1"/>
          <p:nvPr/>
        </p:nvSpPr>
        <p:spPr>
          <a:xfrm>
            <a:off x="6257819" y="5074552"/>
            <a:ext cx="667077" cy="369332"/>
          </a:xfrm>
          <a:prstGeom prst="rect">
            <a:avLst/>
          </a:prstGeom>
          <a:noFill/>
        </p:spPr>
        <p:txBody>
          <a:bodyPr wrap="square">
            <a:spAutoFit/>
          </a:bodyPr>
          <a:lstStyle/>
          <a:p>
            <a:pPr algn="ctr"/>
            <a:r>
              <a:rPr lang="nb-NO" dirty="0"/>
              <a:t>3</a:t>
            </a:r>
          </a:p>
        </p:txBody>
      </p:sp>
      <p:cxnSp>
        <p:nvCxnSpPr>
          <p:cNvPr id="43" name="Straight Arrow Connector 42">
            <a:extLst>
              <a:ext uri="{FF2B5EF4-FFF2-40B4-BE49-F238E27FC236}">
                <a16:creationId xmlns:a16="http://schemas.microsoft.com/office/drawing/2014/main" id="{D409E58F-62F1-A21A-D6EF-6741D2D4AA13}"/>
              </a:ext>
            </a:extLst>
          </p:cNvPr>
          <p:cNvCxnSpPr>
            <a:cxnSpLocks/>
          </p:cNvCxnSpPr>
          <p:nvPr/>
        </p:nvCxnSpPr>
        <p:spPr>
          <a:xfrm>
            <a:off x="5571136" y="5935297"/>
            <a:ext cx="1506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65F5EF8-959E-BBB4-FB21-FCCA12919A61}"/>
              </a:ext>
            </a:extLst>
          </p:cNvPr>
          <p:cNvCxnSpPr>
            <a:cxnSpLocks/>
          </p:cNvCxnSpPr>
          <p:nvPr/>
        </p:nvCxnSpPr>
        <p:spPr>
          <a:xfrm flipH="1">
            <a:off x="3583712" y="3339845"/>
            <a:ext cx="1101142" cy="95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2282F87-D861-6136-7A5D-38124868AE67}"/>
              </a:ext>
            </a:extLst>
          </p:cNvPr>
          <p:cNvSpPr/>
          <p:nvPr/>
        </p:nvSpPr>
        <p:spPr>
          <a:xfrm>
            <a:off x="2506757" y="4326594"/>
            <a:ext cx="2259354" cy="201794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Rectangle 48">
            <a:extLst>
              <a:ext uri="{FF2B5EF4-FFF2-40B4-BE49-F238E27FC236}">
                <a16:creationId xmlns:a16="http://schemas.microsoft.com/office/drawing/2014/main" id="{7FDEE408-4416-5705-FA56-061777E060DA}"/>
              </a:ext>
            </a:extLst>
          </p:cNvPr>
          <p:cNvSpPr/>
          <p:nvPr/>
        </p:nvSpPr>
        <p:spPr>
          <a:xfrm>
            <a:off x="3101088" y="5724939"/>
            <a:ext cx="298174" cy="1620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Rectangle 49">
            <a:extLst>
              <a:ext uri="{FF2B5EF4-FFF2-40B4-BE49-F238E27FC236}">
                <a16:creationId xmlns:a16="http://schemas.microsoft.com/office/drawing/2014/main" id="{E488B9D0-DD7F-294F-14A9-75A3AB7F6F0B}"/>
              </a:ext>
            </a:extLst>
          </p:cNvPr>
          <p:cNvSpPr/>
          <p:nvPr/>
        </p:nvSpPr>
        <p:spPr>
          <a:xfrm>
            <a:off x="3787770" y="5436309"/>
            <a:ext cx="298174" cy="450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TextBox 50">
            <a:extLst>
              <a:ext uri="{FF2B5EF4-FFF2-40B4-BE49-F238E27FC236}">
                <a16:creationId xmlns:a16="http://schemas.microsoft.com/office/drawing/2014/main" id="{DEA0DD69-FAB2-896F-7131-6B15E4E69B60}"/>
              </a:ext>
            </a:extLst>
          </p:cNvPr>
          <p:cNvSpPr txBox="1"/>
          <p:nvPr/>
        </p:nvSpPr>
        <p:spPr>
          <a:xfrm>
            <a:off x="2916636" y="5935297"/>
            <a:ext cx="667077"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52" name="TextBox 51">
            <a:extLst>
              <a:ext uri="{FF2B5EF4-FFF2-40B4-BE49-F238E27FC236}">
                <a16:creationId xmlns:a16="http://schemas.microsoft.com/office/drawing/2014/main" id="{E4A15849-33D5-E8A6-B085-3F30B1155D8C}"/>
              </a:ext>
            </a:extLst>
          </p:cNvPr>
          <p:cNvSpPr txBox="1"/>
          <p:nvPr/>
        </p:nvSpPr>
        <p:spPr>
          <a:xfrm>
            <a:off x="3711625" y="5945089"/>
            <a:ext cx="450464"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53" name="TextBox 52">
            <a:extLst>
              <a:ext uri="{FF2B5EF4-FFF2-40B4-BE49-F238E27FC236}">
                <a16:creationId xmlns:a16="http://schemas.microsoft.com/office/drawing/2014/main" id="{EDAC8799-AB20-8E95-F88F-C8EABF653F41}"/>
              </a:ext>
            </a:extLst>
          </p:cNvPr>
          <p:cNvSpPr txBox="1"/>
          <p:nvPr/>
        </p:nvSpPr>
        <p:spPr>
          <a:xfrm>
            <a:off x="2916635" y="5055532"/>
            <a:ext cx="667077" cy="369332"/>
          </a:xfrm>
          <a:prstGeom prst="rect">
            <a:avLst/>
          </a:prstGeom>
          <a:noFill/>
        </p:spPr>
        <p:txBody>
          <a:bodyPr wrap="square">
            <a:spAutoFit/>
          </a:bodyPr>
          <a:lstStyle/>
          <a:p>
            <a:pPr algn="ctr"/>
            <a:r>
              <a:rPr lang="nb-NO" sz="1800" dirty="0"/>
              <a:t>1</a:t>
            </a:r>
            <a:endParaRPr lang="nb-NO" dirty="0"/>
          </a:p>
        </p:txBody>
      </p:sp>
      <p:sp>
        <p:nvSpPr>
          <p:cNvPr id="54" name="TextBox 53">
            <a:extLst>
              <a:ext uri="{FF2B5EF4-FFF2-40B4-BE49-F238E27FC236}">
                <a16:creationId xmlns:a16="http://schemas.microsoft.com/office/drawing/2014/main" id="{9E5ED8E6-E094-09F0-0F03-D27F26D54EDE}"/>
              </a:ext>
            </a:extLst>
          </p:cNvPr>
          <p:cNvSpPr txBox="1"/>
          <p:nvPr/>
        </p:nvSpPr>
        <p:spPr>
          <a:xfrm>
            <a:off x="3603318" y="5074552"/>
            <a:ext cx="667077" cy="369332"/>
          </a:xfrm>
          <a:prstGeom prst="rect">
            <a:avLst/>
          </a:prstGeom>
          <a:noFill/>
        </p:spPr>
        <p:txBody>
          <a:bodyPr wrap="square">
            <a:spAutoFit/>
          </a:bodyPr>
          <a:lstStyle/>
          <a:p>
            <a:pPr algn="ctr"/>
            <a:r>
              <a:rPr lang="nb-NO" dirty="0"/>
              <a:t>2</a:t>
            </a:r>
          </a:p>
        </p:txBody>
      </p:sp>
      <p:cxnSp>
        <p:nvCxnSpPr>
          <p:cNvPr id="55" name="Straight Arrow Connector 54">
            <a:extLst>
              <a:ext uri="{FF2B5EF4-FFF2-40B4-BE49-F238E27FC236}">
                <a16:creationId xmlns:a16="http://schemas.microsoft.com/office/drawing/2014/main" id="{08D342BE-8947-E537-CEB2-BC332E91B9CF}"/>
              </a:ext>
            </a:extLst>
          </p:cNvPr>
          <p:cNvCxnSpPr>
            <a:cxnSpLocks/>
          </p:cNvCxnSpPr>
          <p:nvPr/>
        </p:nvCxnSpPr>
        <p:spPr>
          <a:xfrm>
            <a:off x="2916635" y="5935297"/>
            <a:ext cx="1506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AF0E239-59D5-2160-7FAE-76A28B00DD23}"/>
              </a:ext>
            </a:extLst>
          </p:cNvPr>
          <p:cNvSpPr txBox="1"/>
          <p:nvPr/>
        </p:nvSpPr>
        <p:spPr>
          <a:xfrm>
            <a:off x="179807" y="3709727"/>
            <a:ext cx="3568606" cy="646331"/>
          </a:xfrm>
          <a:prstGeom prst="rect">
            <a:avLst/>
          </a:prstGeom>
          <a:noFill/>
        </p:spPr>
        <p:txBody>
          <a:bodyPr wrap="none" rtlCol="0">
            <a:spAutoFit/>
          </a:bodyPr>
          <a:lstStyle/>
          <a:p>
            <a:r>
              <a:rPr lang="nb-NO" b="1" i="1" dirty="0"/>
              <a:t>Evaluation </a:t>
            </a:r>
            <a:r>
              <a:rPr lang="nb-NO" b="1" i="1" dirty="0" err="1"/>
              <a:t>after</a:t>
            </a:r>
            <a:r>
              <a:rPr lang="nb-NO" b="1" i="1" dirty="0"/>
              <a:t> </a:t>
            </a:r>
            <a:r>
              <a:rPr lang="nb-NO" b="1" i="1" dirty="0" err="1"/>
              <a:t>decision</a:t>
            </a:r>
            <a:r>
              <a:rPr lang="nb-NO" b="1" i="1" dirty="0"/>
              <a:t> stump</a:t>
            </a:r>
            <a:r>
              <a:rPr lang="nb-NO" dirty="0"/>
              <a:t>:</a:t>
            </a:r>
          </a:p>
          <a:p>
            <a:r>
              <a:rPr lang="nb-NO" dirty="0"/>
              <a:t>4/20= 20% </a:t>
            </a:r>
          </a:p>
        </p:txBody>
      </p:sp>
      <p:sp>
        <p:nvSpPr>
          <p:cNvPr id="60" name="Rectangle 59">
            <a:extLst>
              <a:ext uri="{FF2B5EF4-FFF2-40B4-BE49-F238E27FC236}">
                <a16:creationId xmlns:a16="http://schemas.microsoft.com/office/drawing/2014/main" id="{B77BF868-A375-352B-3B60-4CEC75713342}"/>
              </a:ext>
            </a:extLst>
          </p:cNvPr>
          <p:cNvSpPr/>
          <p:nvPr/>
        </p:nvSpPr>
        <p:spPr>
          <a:xfrm>
            <a:off x="3636434" y="4542185"/>
            <a:ext cx="567853" cy="177223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Rectangle 60">
            <a:extLst>
              <a:ext uri="{FF2B5EF4-FFF2-40B4-BE49-F238E27FC236}">
                <a16:creationId xmlns:a16="http://schemas.microsoft.com/office/drawing/2014/main" id="{8ED3ED2E-7306-6B09-86D3-DAF306149050}"/>
              </a:ext>
            </a:extLst>
          </p:cNvPr>
          <p:cNvSpPr/>
          <p:nvPr/>
        </p:nvSpPr>
        <p:spPr>
          <a:xfrm>
            <a:off x="5594627" y="4457400"/>
            <a:ext cx="567853" cy="182632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TextBox 61">
            <a:extLst>
              <a:ext uri="{FF2B5EF4-FFF2-40B4-BE49-F238E27FC236}">
                <a16:creationId xmlns:a16="http://schemas.microsoft.com/office/drawing/2014/main" id="{B11688ED-004A-69D6-12DC-61298623EFE2}"/>
              </a:ext>
            </a:extLst>
          </p:cNvPr>
          <p:cNvSpPr txBox="1"/>
          <p:nvPr/>
        </p:nvSpPr>
        <p:spPr>
          <a:xfrm>
            <a:off x="197123" y="5233479"/>
            <a:ext cx="2147697" cy="646331"/>
          </a:xfrm>
          <a:prstGeom prst="rect">
            <a:avLst/>
          </a:prstGeom>
          <a:noFill/>
        </p:spPr>
        <p:txBody>
          <a:bodyPr wrap="square" rtlCol="0">
            <a:spAutoFit/>
          </a:bodyPr>
          <a:lstStyle/>
          <a:p>
            <a:r>
              <a:rPr lang="nb-NO" b="1" i="1" dirty="0"/>
              <a:t>…</a:t>
            </a:r>
            <a:r>
              <a:rPr lang="nb-NO" b="1" i="1" dirty="0" err="1"/>
              <a:t>Continue</a:t>
            </a:r>
            <a:r>
              <a:rPr lang="nb-NO" b="1" i="1" dirty="0"/>
              <a:t> </a:t>
            </a:r>
            <a:r>
              <a:rPr lang="nb-NO" b="1" i="1" dirty="0" err="1"/>
              <a:t>building</a:t>
            </a:r>
            <a:r>
              <a:rPr lang="nb-NO" b="1" i="1" dirty="0"/>
              <a:t> </a:t>
            </a:r>
            <a:r>
              <a:rPr lang="nb-NO" b="1" i="1" dirty="0" err="1"/>
              <a:t>the</a:t>
            </a:r>
            <a:r>
              <a:rPr lang="nb-NO" b="1" i="1" dirty="0"/>
              <a:t> </a:t>
            </a:r>
            <a:r>
              <a:rPr lang="nb-NO" b="1" i="1" dirty="0" err="1"/>
              <a:t>tree</a:t>
            </a:r>
            <a:endParaRPr lang="nb-NO" dirty="0"/>
          </a:p>
        </p:txBody>
      </p:sp>
    </p:spTree>
    <p:extLst>
      <p:ext uri="{BB962C8B-B14F-4D97-AF65-F5344CB8AC3E}">
        <p14:creationId xmlns:p14="http://schemas.microsoft.com/office/powerpoint/2010/main" val="382126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p:bldP spid="12" grpId="0"/>
      <p:bldP spid="18" grpId="0" animBg="1"/>
      <p:bldP spid="19" grpId="0" animBg="1"/>
      <p:bldP spid="20" grpId="0" animBg="1"/>
      <p:bldP spid="22" grpId="0"/>
      <p:bldP spid="24" grpId="0"/>
      <p:bldP spid="25" grpId="0"/>
      <p:bldP spid="26" grpId="0"/>
      <p:bldP spid="29" grpId="0"/>
      <p:bldP spid="31" grpId="0"/>
      <p:bldP spid="36" grpId="0" animBg="1"/>
      <p:bldP spid="37" grpId="0" animBg="1"/>
      <p:bldP spid="38" grpId="0" animBg="1"/>
      <p:bldP spid="39" grpId="0"/>
      <p:bldP spid="40" grpId="0"/>
      <p:bldP spid="41" grpId="0"/>
      <p:bldP spid="42" grpId="0"/>
      <p:bldP spid="48" grpId="0" animBg="1"/>
      <p:bldP spid="49" grpId="0" animBg="1"/>
      <p:bldP spid="50" grpId="0" animBg="1"/>
      <p:bldP spid="51" grpId="0"/>
      <p:bldP spid="52" grpId="0"/>
      <p:bldP spid="53" grpId="0"/>
      <p:bldP spid="54" grpId="0"/>
      <p:bldP spid="59" grpId="0"/>
      <p:bldP spid="60" grpId="0" animBg="1"/>
      <p:bldP spid="61" grpId="0" animBg="1"/>
      <p:bldP spid="6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19E36-7105-1491-C087-289415F2C453}"/>
              </a:ext>
            </a:extLst>
          </p:cNvPr>
          <p:cNvSpPr>
            <a:spLocks noGrp="1"/>
          </p:cNvSpPr>
          <p:nvPr>
            <p:ph type="title"/>
          </p:nvPr>
        </p:nvSpPr>
        <p:spPr/>
        <p:txBody>
          <a:bodyPr/>
          <a:lstStyle/>
          <a:p>
            <a:r>
              <a:rPr lang="nb-NO" dirty="0" err="1"/>
              <a:t>Example</a:t>
            </a:r>
            <a:r>
              <a:rPr lang="nb-NO" dirty="0"/>
              <a:t> </a:t>
            </a:r>
            <a:r>
              <a:rPr lang="nb-NO" dirty="0" err="1"/>
              <a:t>of</a:t>
            </a:r>
            <a:r>
              <a:rPr lang="nb-NO" dirty="0"/>
              <a:t> </a:t>
            </a:r>
            <a:r>
              <a:rPr lang="nb-NO" dirty="0" err="1"/>
              <a:t>complete</a:t>
            </a:r>
            <a:r>
              <a:rPr lang="nb-NO" dirty="0"/>
              <a:t> </a:t>
            </a:r>
            <a:r>
              <a:rPr lang="nb-NO" dirty="0" err="1"/>
              <a:t>tree</a:t>
            </a:r>
            <a:endParaRPr lang="nb-NO" dirty="0"/>
          </a:p>
        </p:txBody>
      </p:sp>
      <p:sp>
        <p:nvSpPr>
          <p:cNvPr id="5" name="Slide Number Placeholder 4">
            <a:extLst>
              <a:ext uri="{FF2B5EF4-FFF2-40B4-BE49-F238E27FC236}">
                <a16:creationId xmlns:a16="http://schemas.microsoft.com/office/drawing/2014/main" id="{4AB2A8A4-FED2-E27E-7C37-C4FD4DF0821A}"/>
              </a:ext>
            </a:extLst>
          </p:cNvPr>
          <p:cNvSpPr>
            <a:spLocks noGrp="1"/>
          </p:cNvSpPr>
          <p:nvPr>
            <p:ph type="sldNum" sz="quarter" idx="12"/>
          </p:nvPr>
        </p:nvSpPr>
        <p:spPr/>
        <p:txBody>
          <a:bodyPr/>
          <a:lstStyle/>
          <a:p>
            <a:fld id="{5D1E5300-FC0F-4317-A193-EF6CE9E6F7B5}" type="slidenum">
              <a:rPr lang="en-GB" smtClean="0"/>
              <a:pPr/>
              <a:t>157</a:t>
            </a:fld>
            <a:r>
              <a:rPr lang="en-GB"/>
              <a:t>  |  </a:t>
            </a:r>
            <a:endParaRPr lang="en-GB" noProof="0" dirty="0"/>
          </a:p>
        </p:txBody>
      </p:sp>
      <p:pic>
        <p:nvPicPr>
          <p:cNvPr id="68" name="Content Placeholder 67">
            <a:extLst>
              <a:ext uri="{FF2B5EF4-FFF2-40B4-BE49-F238E27FC236}">
                <a16:creationId xmlns:a16="http://schemas.microsoft.com/office/drawing/2014/main" id="{228279BB-6E3D-95B2-2A21-F0E48272B433}"/>
              </a:ext>
            </a:extLst>
          </p:cNvPr>
          <p:cNvPicPr>
            <a:picLocks noGrp="1" noChangeAspect="1"/>
          </p:cNvPicPr>
          <p:nvPr>
            <p:ph sz="half" idx="1"/>
          </p:nvPr>
        </p:nvPicPr>
        <p:blipFill>
          <a:blip r:embed="rId2"/>
          <a:stretch>
            <a:fillRect/>
          </a:stretch>
        </p:blipFill>
        <p:spPr>
          <a:xfrm>
            <a:off x="1664799" y="1745056"/>
            <a:ext cx="8149761" cy="4531624"/>
          </a:xfrm>
          <a:prstGeom prst="rect">
            <a:avLst/>
          </a:prstGeom>
        </p:spPr>
      </p:pic>
      <p:sp>
        <p:nvSpPr>
          <p:cNvPr id="69" name="Rectangle 68">
            <a:extLst>
              <a:ext uri="{FF2B5EF4-FFF2-40B4-BE49-F238E27FC236}">
                <a16:creationId xmlns:a16="http://schemas.microsoft.com/office/drawing/2014/main" id="{FD126C90-2796-ADB7-2822-D763BF59CD62}"/>
              </a:ext>
            </a:extLst>
          </p:cNvPr>
          <p:cNvSpPr/>
          <p:nvPr/>
        </p:nvSpPr>
        <p:spPr>
          <a:xfrm>
            <a:off x="5187062" y="1283645"/>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TextBox 71">
            <a:extLst>
              <a:ext uri="{FF2B5EF4-FFF2-40B4-BE49-F238E27FC236}">
                <a16:creationId xmlns:a16="http://schemas.microsoft.com/office/drawing/2014/main" id="{3DDD6E03-D685-D2A7-4652-A1F37462DCE6}"/>
              </a:ext>
            </a:extLst>
          </p:cNvPr>
          <p:cNvSpPr txBox="1"/>
          <p:nvPr/>
        </p:nvSpPr>
        <p:spPr>
          <a:xfrm>
            <a:off x="5632574" y="1283645"/>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73" name="TextBox 72">
            <a:extLst>
              <a:ext uri="{FF2B5EF4-FFF2-40B4-BE49-F238E27FC236}">
                <a16:creationId xmlns:a16="http://schemas.microsoft.com/office/drawing/2014/main" id="{01976403-DE7B-A541-F7A1-849C99D2E5EA}"/>
              </a:ext>
            </a:extLst>
          </p:cNvPr>
          <p:cNvSpPr txBox="1"/>
          <p:nvPr/>
        </p:nvSpPr>
        <p:spPr>
          <a:xfrm>
            <a:off x="5707705" y="1845096"/>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74" name="TextBox 73">
            <a:extLst>
              <a:ext uri="{FF2B5EF4-FFF2-40B4-BE49-F238E27FC236}">
                <a16:creationId xmlns:a16="http://schemas.microsoft.com/office/drawing/2014/main" id="{740D6FA4-717B-48B0-62FD-C0412E3442F2}"/>
              </a:ext>
            </a:extLst>
          </p:cNvPr>
          <p:cNvSpPr txBox="1"/>
          <p:nvPr/>
        </p:nvSpPr>
        <p:spPr>
          <a:xfrm>
            <a:off x="5187062" y="1255914"/>
            <a:ext cx="462749" cy="369332"/>
          </a:xfrm>
          <a:prstGeom prst="rect">
            <a:avLst/>
          </a:prstGeom>
          <a:noFill/>
        </p:spPr>
        <p:txBody>
          <a:bodyPr wrap="square">
            <a:spAutoFit/>
          </a:bodyPr>
          <a:lstStyle/>
          <a:p>
            <a:pPr algn="ctr"/>
            <a:r>
              <a:rPr lang="nb-NO" sz="1800" dirty="0"/>
              <a:t>22</a:t>
            </a:r>
            <a:endParaRPr lang="nb-NO" dirty="0"/>
          </a:p>
        </p:txBody>
      </p:sp>
      <p:sp>
        <p:nvSpPr>
          <p:cNvPr id="75" name="TextBox 74">
            <a:extLst>
              <a:ext uri="{FF2B5EF4-FFF2-40B4-BE49-F238E27FC236}">
                <a16:creationId xmlns:a16="http://schemas.microsoft.com/office/drawing/2014/main" id="{16BD50CF-738B-3BC1-E6F0-0B1B8F83BF76}"/>
              </a:ext>
            </a:extLst>
          </p:cNvPr>
          <p:cNvSpPr txBox="1"/>
          <p:nvPr/>
        </p:nvSpPr>
        <p:spPr>
          <a:xfrm>
            <a:off x="5169825" y="1845096"/>
            <a:ext cx="462749" cy="369332"/>
          </a:xfrm>
          <a:prstGeom prst="rect">
            <a:avLst/>
          </a:prstGeom>
          <a:noFill/>
        </p:spPr>
        <p:txBody>
          <a:bodyPr wrap="square">
            <a:spAutoFit/>
          </a:bodyPr>
          <a:lstStyle/>
          <a:p>
            <a:pPr algn="ctr"/>
            <a:r>
              <a:rPr lang="nb-NO" sz="1800" dirty="0"/>
              <a:t>18</a:t>
            </a:r>
            <a:endParaRPr lang="nb-NO" dirty="0"/>
          </a:p>
        </p:txBody>
      </p:sp>
      <p:sp>
        <p:nvSpPr>
          <p:cNvPr id="83" name="Rectangle 82">
            <a:extLst>
              <a:ext uri="{FF2B5EF4-FFF2-40B4-BE49-F238E27FC236}">
                <a16:creationId xmlns:a16="http://schemas.microsoft.com/office/drawing/2014/main" id="{7FE942F8-6BD3-0A76-7FCA-7784FDDCB45C}"/>
              </a:ext>
            </a:extLst>
          </p:cNvPr>
          <p:cNvSpPr/>
          <p:nvPr/>
        </p:nvSpPr>
        <p:spPr>
          <a:xfrm>
            <a:off x="2302102" y="5088388"/>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TextBox 83">
            <a:extLst>
              <a:ext uri="{FF2B5EF4-FFF2-40B4-BE49-F238E27FC236}">
                <a16:creationId xmlns:a16="http://schemas.microsoft.com/office/drawing/2014/main" id="{666815DB-35A2-78AC-4193-E59C98739DE4}"/>
              </a:ext>
            </a:extLst>
          </p:cNvPr>
          <p:cNvSpPr txBox="1"/>
          <p:nvPr/>
        </p:nvSpPr>
        <p:spPr>
          <a:xfrm>
            <a:off x="2747614" y="5088388"/>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85" name="TextBox 84">
            <a:extLst>
              <a:ext uri="{FF2B5EF4-FFF2-40B4-BE49-F238E27FC236}">
                <a16:creationId xmlns:a16="http://schemas.microsoft.com/office/drawing/2014/main" id="{62200A28-AAB7-FC79-806D-136963844DD9}"/>
              </a:ext>
            </a:extLst>
          </p:cNvPr>
          <p:cNvSpPr txBox="1"/>
          <p:nvPr/>
        </p:nvSpPr>
        <p:spPr>
          <a:xfrm>
            <a:off x="2822745" y="5649839"/>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86" name="TextBox 85">
            <a:extLst>
              <a:ext uri="{FF2B5EF4-FFF2-40B4-BE49-F238E27FC236}">
                <a16:creationId xmlns:a16="http://schemas.microsoft.com/office/drawing/2014/main" id="{97EBD485-111E-A76F-45A9-93B851115D55}"/>
              </a:ext>
            </a:extLst>
          </p:cNvPr>
          <p:cNvSpPr txBox="1"/>
          <p:nvPr/>
        </p:nvSpPr>
        <p:spPr>
          <a:xfrm>
            <a:off x="2302102" y="5060657"/>
            <a:ext cx="462749" cy="369332"/>
          </a:xfrm>
          <a:prstGeom prst="rect">
            <a:avLst/>
          </a:prstGeom>
          <a:noFill/>
        </p:spPr>
        <p:txBody>
          <a:bodyPr wrap="square">
            <a:spAutoFit/>
          </a:bodyPr>
          <a:lstStyle/>
          <a:p>
            <a:pPr algn="ctr"/>
            <a:r>
              <a:rPr lang="nb-NO" sz="1800" dirty="0"/>
              <a:t>0</a:t>
            </a:r>
            <a:endParaRPr lang="nb-NO" dirty="0"/>
          </a:p>
        </p:txBody>
      </p:sp>
      <p:sp>
        <p:nvSpPr>
          <p:cNvPr id="87" name="TextBox 86">
            <a:extLst>
              <a:ext uri="{FF2B5EF4-FFF2-40B4-BE49-F238E27FC236}">
                <a16:creationId xmlns:a16="http://schemas.microsoft.com/office/drawing/2014/main" id="{B9F8B5E1-FE66-09FF-97E3-62D073728136}"/>
              </a:ext>
            </a:extLst>
          </p:cNvPr>
          <p:cNvSpPr txBox="1"/>
          <p:nvPr/>
        </p:nvSpPr>
        <p:spPr>
          <a:xfrm>
            <a:off x="2284865" y="5649839"/>
            <a:ext cx="462749" cy="369332"/>
          </a:xfrm>
          <a:prstGeom prst="rect">
            <a:avLst/>
          </a:prstGeom>
          <a:noFill/>
        </p:spPr>
        <p:txBody>
          <a:bodyPr wrap="square">
            <a:spAutoFit/>
          </a:bodyPr>
          <a:lstStyle/>
          <a:p>
            <a:pPr algn="ctr"/>
            <a:r>
              <a:rPr lang="nb-NO" sz="1800" dirty="0"/>
              <a:t>4</a:t>
            </a:r>
            <a:endParaRPr lang="nb-NO" dirty="0"/>
          </a:p>
        </p:txBody>
      </p:sp>
      <p:sp>
        <p:nvSpPr>
          <p:cNvPr id="88" name="Rectangle 87">
            <a:extLst>
              <a:ext uri="{FF2B5EF4-FFF2-40B4-BE49-F238E27FC236}">
                <a16:creationId xmlns:a16="http://schemas.microsoft.com/office/drawing/2014/main" id="{E154B96D-69E9-2109-87C0-4C987CB42A82}"/>
              </a:ext>
            </a:extLst>
          </p:cNvPr>
          <p:cNvSpPr/>
          <p:nvPr/>
        </p:nvSpPr>
        <p:spPr>
          <a:xfrm>
            <a:off x="4396353" y="5088388"/>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TextBox 88">
            <a:extLst>
              <a:ext uri="{FF2B5EF4-FFF2-40B4-BE49-F238E27FC236}">
                <a16:creationId xmlns:a16="http://schemas.microsoft.com/office/drawing/2014/main" id="{555538BF-6D97-06E6-510A-D428674C81B9}"/>
              </a:ext>
            </a:extLst>
          </p:cNvPr>
          <p:cNvSpPr txBox="1"/>
          <p:nvPr/>
        </p:nvSpPr>
        <p:spPr>
          <a:xfrm>
            <a:off x="4841865" y="5088388"/>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90" name="TextBox 89">
            <a:extLst>
              <a:ext uri="{FF2B5EF4-FFF2-40B4-BE49-F238E27FC236}">
                <a16:creationId xmlns:a16="http://schemas.microsoft.com/office/drawing/2014/main" id="{4E1B844D-3228-2683-E95F-D1063C4B6889}"/>
              </a:ext>
            </a:extLst>
          </p:cNvPr>
          <p:cNvSpPr txBox="1"/>
          <p:nvPr/>
        </p:nvSpPr>
        <p:spPr>
          <a:xfrm>
            <a:off x="4916996" y="5649839"/>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91" name="TextBox 90">
            <a:extLst>
              <a:ext uri="{FF2B5EF4-FFF2-40B4-BE49-F238E27FC236}">
                <a16:creationId xmlns:a16="http://schemas.microsoft.com/office/drawing/2014/main" id="{22D67343-2C73-A7A6-9422-D15835CF5192}"/>
              </a:ext>
            </a:extLst>
          </p:cNvPr>
          <p:cNvSpPr txBox="1"/>
          <p:nvPr/>
        </p:nvSpPr>
        <p:spPr>
          <a:xfrm>
            <a:off x="4396353" y="5060657"/>
            <a:ext cx="462749" cy="369332"/>
          </a:xfrm>
          <a:prstGeom prst="rect">
            <a:avLst/>
          </a:prstGeom>
          <a:noFill/>
        </p:spPr>
        <p:txBody>
          <a:bodyPr wrap="square">
            <a:spAutoFit/>
          </a:bodyPr>
          <a:lstStyle/>
          <a:p>
            <a:pPr algn="ctr"/>
            <a:r>
              <a:rPr lang="nb-NO" sz="1800" dirty="0"/>
              <a:t>9</a:t>
            </a:r>
            <a:endParaRPr lang="nb-NO" dirty="0"/>
          </a:p>
        </p:txBody>
      </p:sp>
      <p:sp>
        <p:nvSpPr>
          <p:cNvPr id="92" name="TextBox 91">
            <a:extLst>
              <a:ext uri="{FF2B5EF4-FFF2-40B4-BE49-F238E27FC236}">
                <a16:creationId xmlns:a16="http://schemas.microsoft.com/office/drawing/2014/main" id="{D632C2D9-1F23-B146-8716-E57D3DCFF8F9}"/>
              </a:ext>
            </a:extLst>
          </p:cNvPr>
          <p:cNvSpPr txBox="1"/>
          <p:nvPr/>
        </p:nvSpPr>
        <p:spPr>
          <a:xfrm>
            <a:off x="4379116" y="5649839"/>
            <a:ext cx="462749" cy="369332"/>
          </a:xfrm>
          <a:prstGeom prst="rect">
            <a:avLst/>
          </a:prstGeom>
          <a:noFill/>
        </p:spPr>
        <p:txBody>
          <a:bodyPr wrap="square">
            <a:spAutoFit/>
          </a:bodyPr>
          <a:lstStyle/>
          <a:p>
            <a:pPr algn="ctr"/>
            <a:r>
              <a:rPr lang="nb-NO" sz="1800" dirty="0"/>
              <a:t>0</a:t>
            </a:r>
            <a:endParaRPr lang="nb-NO" dirty="0"/>
          </a:p>
        </p:txBody>
      </p:sp>
      <p:sp>
        <p:nvSpPr>
          <p:cNvPr id="93" name="Rectangle 92">
            <a:extLst>
              <a:ext uri="{FF2B5EF4-FFF2-40B4-BE49-F238E27FC236}">
                <a16:creationId xmlns:a16="http://schemas.microsoft.com/office/drawing/2014/main" id="{53D1ECD0-8763-D30C-E8F0-5052A073CA74}"/>
              </a:ext>
            </a:extLst>
          </p:cNvPr>
          <p:cNvSpPr/>
          <p:nvPr/>
        </p:nvSpPr>
        <p:spPr>
          <a:xfrm>
            <a:off x="6774382" y="5634923"/>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TextBox 93">
            <a:extLst>
              <a:ext uri="{FF2B5EF4-FFF2-40B4-BE49-F238E27FC236}">
                <a16:creationId xmlns:a16="http://schemas.microsoft.com/office/drawing/2014/main" id="{41FF3464-AC7F-C1CD-24EC-D228145F6211}"/>
              </a:ext>
            </a:extLst>
          </p:cNvPr>
          <p:cNvSpPr txBox="1"/>
          <p:nvPr/>
        </p:nvSpPr>
        <p:spPr>
          <a:xfrm>
            <a:off x="7219894" y="5634923"/>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95" name="TextBox 94">
            <a:extLst>
              <a:ext uri="{FF2B5EF4-FFF2-40B4-BE49-F238E27FC236}">
                <a16:creationId xmlns:a16="http://schemas.microsoft.com/office/drawing/2014/main" id="{EB16F9AE-188F-7568-522C-100F4C2F98B4}"/>
              </a:ext>
            </a:extLst>
          </p:cNvPr>
          <p:cNvSpPr txBox="1"/>
          <p:nvPr/>
        </p:nvSpPr>
        <p:spPr>
          <a:xfrm>
            <a:off x="7295025" y="6196374"/>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96" name="TextBox 95">
            <a:extLst>
              <a:ext uri="{FF2B5EF4-FFF2-40B4-BE49-F238E27FC236}">
                <a16:creationId xmlns:a16="http://schemas.microsoft.com/office/drawing/2014/main" id="{D8638F5B-3E51-4C45-EE9A-91A295D569A8}"/>
              </a:ext>
            </a:extLst>
          </p:cNvPr>
          <p:cNvSpPr txBox="1"/>
          <p:nvPr/>
        </p:nvSpPr>
        <p:spPr>
          <a:xfrm>
            <a:off x="6774382" y="5607192"/>
            <a:ext cx="462749" cy="369332"/>
          </a:xfrm>
          <a:prstGeom prst="rect">
            <a:avLst/>
          </a:prstGeom>
          <a:noFill/>
        </p:spPr>
        <p:txBody>
          <a:bodyPr wrap="square">
            <a:spAutoFit/>
          </a:bodyPr>
          <a:lstStyle/>
          <a:p>
            <a:pPr algn="ctr"/>
            <a:r>
              <a:rPr lang="nb-NO" dirty="0"/>
              <a:t>0</a:t>
            </a:r>
          </a:p>
        </p:txBody>
      </p:sp>
      <p:sp>
        <p:nvSpPr>
          <p:cNvPr id="97" name="TextBox 96">
            <a:extLst>
              <a:ext uri="{FF2B5EF4-FFF2-40B4-BE49-F238E27FC236}">
                <a16:creationId xmlns:a16="http://schemas.microsoft.com/office/drawing/2014/main" id="{6D7E9041-FD2F-F657-D821-191CDA73548A}"/>
              </a:ext>
            </a:extLst>
          </p:cNvPr>
          <p:cNvSpPr txBox="1"/>
          <p:nvPr/>
        </p:nvSpPr>
        <p:spPr>
          <a:xfrm>
            <a:off x="6757145" y="6196374"/>
            <a:ext cx="462749" cy="369332"/>
          </a:xfrm>
          <a:prstGeom prst="rect">
            <a:avLst/>
          </a:prstGeom>
          <a:noFill/>
        </p:spPr>
        <p:txBody>
          <a:bodyPr wrap="square">
            <a:spAutoFit/>
          </a:bodyPr>
          <a:lstStyle/>
          <a:p>
            <a:pPr algn="ctr"/>
            <a:r>
              <a:rPr lang="nb-NO" dirty="0"/>
              <a:t>2</a:t>
            </a:r>
          </a:p>
        </p:txBody>
      </p:sp>
      <p:sp>
        <p:nvSpPr>
          <p:cNvPr id="98" name="Rectangle 97">
            <a:extLst>
              <a:ext uri="{FF2B5EF4-FFF2-40B4-BE49-F238E27FC236}">
                <a16:creationId xmlns:a16="http://schemas.microsoft.com/office/drawing/2014/main" id="{AF07BB06-BB67-C413-195B-BC541280B005}"/>
              </a:ext>
            </a:extLst>
          </p:cNvPr>
          <p:cNvSpPr/>
          <p:nvPr/>
        </p:nvSpPr>
        <p:spPr>
          <a:xfrm>
            <a:off x="9960297" y="5121300"/>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TextBox 98">
            <a:extLst>
              <a:ext uri="{FF2B5EF4-FFF2-40B4-BE49-F238E27FC236}">
                <a16:creationId xmlns:a16="http://schemas.microsoft.com/office/drawing/2014/main" id="{F50C5CB9-04D4-FE62-2F25-618F588D089B}"/>
              </a:ext>
            </a:extLst>
          </p:cNvPr>
          <p:cNvSpPr txBox="1"/>
          <p:nvPr/>
        </p:nvSpPr>
        <p:spPr>
          <a:xfrm>
            <a:off x="10405809" y="5121300"/>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00" name="TextBox 99">
            <a:extLst>
              <a:ext uri="{FF2B5EF4-FFF2-40B4-BE49-F238E27FC236}">
                <a16:creationId xmlns:a16="http://schemas.microsoft.com/office/drawing/2014/main" id="{38BC3464-7A63-E8C8-0DDE-B1B0943BB232}"/>
              </a:ext>
            </a:extLst>
          </p:cNvPr>
          <p:cNvSpPr txBox="1"/>
          <p:nvPr/>
        </p:nvSpPr>
        <p:spPr>
          <a:xfrm>
            <a:off x="10480940" y="5682751"/>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01" name="TextBox 100">
            <a:extLst>
              <a:ext uri="{FF2B5EF4-FFF2-40B4-BE49-F238E27FC236}">
                <a16:creationId xmlns:a16="http://schemas.microsoft.com/office/drawing/2014/main" id="{C0ADDCCC-F000-3359-966F-B6BCB10C2376}"/>
              </a:ext>
            </a:extLst>
          </p:cNvPr>
          <p:cNvSpPr txBox="1"/>
          <p:nvPr/>
        </p:nvSpPr>
        <p:spPr>
          <a:xfrm>
            <a:off x="9960297" y="5093569"/>
            <a:ext cx="462749" cy="369332"/>
          </a:xfrm>
          <a:prstGeom prst="rect">
            <a:avLst/>
          </a:prstGeom>
          <a:noFill/>
        </p:spPr>
        <p:txBody>
          <a:bodyPr wrap="square">
            <a:spAutoFit/>
          </a:bodyPr>
          <a:lstStyle/>
          <a:p>
            <a:pPr algn="ctr"/>
            <a:r>
              <a:rPr lang="nb-NO" sz="1800" dirty="0"/>
              <a:t>0</a:t>
            </a:r>
            <a:endParaRPr lang="nb-NO" dirty="0"/>
          </a:p>
        </p:txBody>
      </p:sp>
      <p:sp>
        <p:nvSpPr>
          <p:cNvPr id="102" name="TextBox 101">
            <a:extLst>
              <a:ext uri="{FF2B5EF4-FFF2-40B4-BE49-F238E27FC236}">
                <a16:creationId xmlns:a16="http://schemas.microsoft.com/office/drawing/2014/main" id="{02405107-B205-2EDC-C5C4-75F3322BFEF3}"/>
              </a:ext>
            </a:extLst>
          </p:cNvPr>
          <p:cNvSpPr txBox="1"/>
          <p:nvPr/>
        </p:nvSpPr>
        <p:spPr>
          <a:xfrm>
            <a:off x="9943060" y="5682751"/>
            <a:ext cx="462749" cy="369332"/>
          </a:xfrm>
          <a:prstGeom prst="rect">
            <a:avLst/>
          </a:prstGeom>
          <a:noFill/>
        </p:spPr>
        <p:txBody>
          <a:bodyPr wrap="square">
            <a:spAutoFit/>
          </a:bodyPr>
          <a:lstStyle/>
          <a:p>
            <a:pPr algn="ctr"/>
            <a:r>
              <a:rPr lang="nb-NO" dirty="0"/>
              <a:t>9</a:t>
            </a:r>
          </a:p>
        </p:txBody>
      </p:sp>
      <p:sp>
        <p:nvSpPr>
          <p:cNvPr id="103" name="Rectangle 102">
            <a:extLst>
              <a:ext uri="{FF2B5EF4-FFF2-40B4-BE49-F238E27FC236}">
                <a16:creationId xmlns:a16="http://schemas.microsoft.com/office/drawing/2014/main" id="{0060711A-4305-D518-FA23-794E8916D54C}"/>
              </a:ext>
            </a:extLst>
          </p:cNvPr>
          <p:cNvSpPr/>
          <p:nvPr/>
        </p:nvSpPr>
        <p:spPr>
          <a:xfrm>
            <a:off x="8747793" y="5763308"/>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TextBox 103">
            <a:extLst>
              <a:ext uri="{FF2B5EF4-FFF2-40B4-BE49-F238E27FC236}">
                <a16:creationId xmlns:a16="http://schemas.microsoft.com/office/drawing/2014/main" id="{A9FAE440-5EF0-8040-F957-40E6A4EBF324}"/>
              </a:ext>
            </a:extLst>
          </p:cNvPr>
          <p:cNvSpPr txBox="1"/>
          <p:nvPr/>
        </p:nvSpPr>
        <p:spPr>
          <a:xfrm>
            <a:off x="9193305" y="5763308"/>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05" name="TextBox 104">
            <a:extLst>
              <a:ext uri="{FF2B5EF4-FFF2-40B4-BE49-F238E27FC236}">
                <a16:creationId xmlns:a16="http://schemas.microsoft.com/office/drawing/2014/main" id="{A5A2B1EC-995D-459F-7DEF-9BEECD8C715D}"/>
              </a:ext>
            </a:extLst>
          </p:cNvPr>
          <p:cNvSpPr txBox="1"/>
          <p:nvPr/>
        </p:nvSpPr>
        <p:spPr>
          <a:xfrm>
            <a:off x="9268436" y="6324759"/>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06" name="TextBox 105">
            <a:extLst>
              <a:ext uri="{FF2B5EF4-FFF2-40B4-BE49-F238E27FC236}">
                <a16:creationId xmlns:a16="http://schemas.microsoft.com/office/drawing/2014/main" id="{BA5815A1-7C98-DC70-3FAB-AF0EA1F1263F}"/>
              </a:ext>
            </a:extLst>
          </p:cNvPr>
          <p:cNvSpPr txBox="1"/>
          <p:nvPr/>
        </p:nvSpPr>
        <p:spPr>
          <a:xfrm>
            <a:off x="8747793" y="5735577"/>
            <a:ext cx="462749" cy="369332"/>
          </a:xfrm>
          <a:prstGeom prst="rect">
            <a:avLst/>
          </a:prstGeom>
          <a:noFill/>
        </p:spPr>
        <p:txBody>
          <a:bodyPr wrap="square">
            <a:spAutoFit/>
          </a:bodyPr>
          <a:lstStyle/>
          <a:p>
            <a:pPr algn="ctr"/>
            <a:r>
              <a:rPr lang="nb-NO" sz="1800" dirty="0"/>
              <a:t>4</a:t>
            </a:r>
            <a:endParaRPr lang="nb-NO" dirty="0"/>
          </a:p>
        </p:txBody>
      </p:sp>
      <p:sp>
        <p:nvSpPr>
          <p:cNvPr id="107" name="TextBox 106">
            <a:extLst>
              <a:ext uri="{FF2B5EF4-FFF2-40B4-BE49-F238E27FC236}">
                <a16:creationId xmlns:a16="http://schemas.microsoft.com/office/drawing/2014/main" id="{3DB9EC53-C76E-493B-48C2-7378638B1D9B}"/>
              </a:ext>
            </a:extLst>
          </p:cNvPr>
          <p:cNvSpPr txBox="1"/>
          <p:nvPr/>
        </p:nvSpPr>
        <p:spPr>
          <a:xfrm>
            <a:off x="8730556" y="6324759"/>
            <a:ext cx="462749" cy="369332"/>
          </a:xfrm>
          <a:prstGeom prst="rect">
            <a:avLst/>
          </a:prstGeom>
          <a:noFill/>
        </p:spPr>
        <p:txBody>
          <a:bodyPr wrap="square">
            <a:spAutoFit/>
          </a:bodyPr>
          <a:lstStyle/>
          <a:p>
            <a:pPr algn="ctr"/>
            <a:r>
              <a:rPr lang="nb-NO" dirty="0"/>
              <a:t>3</a:t>
            </a:r>
          </a:p>
        </p:txBody>
      </p:sp>
      <p:sp>
        <p:nvSpPr>
          <p:cNvPr id="108" name="Rectangle 107">
            <a:extLst>
              <a:ext uri="{FF2B5EF4-FFF2-40B4-BE49-F238E27FC236}">
                <a16:creationId xmlns:a16="http://schemas.microsoft.com/office/drawing/2014/main" id="{A614493E-5D42-CD78-1125-1DACDA8F3FFD}"/>
              </a:ext>
            </a:extLst>
          </p:cNvPr>
          <p:cNvSpPr/>
          <p:nvPr/>
        </p:nvSpPr>
        <p:spPr>
          <a:xfrm>
            <a:off x="8672660" y="2581295"/>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9" name="TextBox 108">
            <a:extLst>
              <a:ext uri="{FF2B5EF4-FFF2-40B4-BE49-F238E27FC236}">
                <a16:creationId xmlns:a16="http://schemas.microsoft.com/office/drawing/2014/main" id="{8641E2EB-7861-AF0B-1FE2-DD52C77C0D64}"/>
              </a:ext>
            </a:extLst>
          </p:cNvPr>
          <p:cNvSpPr txBox="1"/>
          <p:nvPr/>
        </p:nvSpPr>
        <p:spPr>
          <a:xfrm>
            <a:off x="9118172" y="2581295"/>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10" name="TextBox 109">
            <a:extLst>
              <a:ext uri="{FF2B5EF4-FFF2-40B4-BE49-F238E27FC236}">
                <a16:creationId xmlns:a16="http://schemas.microsoft.com/office/drawing/2014/main" id="{245069B0-FD12-345D-FEBF-C3DF24F68261}"/>
              </a:ext>
            </a:extLst>
          </p:cNvPr>
          <p:cNvSpPr txBox="1"/>
          <p:nvPr/>
        </p:nvSpPr>
        <p:spPr>
          <a:xfrm>
            <a:off x="9193303" y="3142746"/>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11" name="TextBox 110">
            <a:extLst>
              <a:ext uri="{FF2B5EF4-FFF2-40B4-BE49-F238E27FC236}">
                <a16:creationId xmlns:a16="http://schemas.microsoft.com/office/drawing/2014/main" id="{01A68916-FD93-43CD-2D85-424AE31F2C0B}"/>
              </a:ext>
            </a:extLst>
          </p:cNvPr>
          <p:cNvSpPr txBox="1"/>
          <p:nvPr/>
        </p:nvSpPr>
        <p:spPr>
          <a:xfrm>
            <a:off x="8672660" y="2553564"/>
            <a:ext cx="462749" cy="369332"/>
          </a:xfrm>
          <a:prstGeom prst="rect">
            <a:avLst/>
          </a:prstGeom>
          <a:noFill/>
        </p:spPr>
        <p:txBody>
          <a:bodyPr wrap="square">
            <a:spAutoFit/>
          </a:bodyPr>
          <a:lstStyle/>
          <a:p>
            <a:pPr algn="ctr"/>
            <a:r>
              <a:rPr lang="nb-NO" sz="1800" dirty="0"/>
              <a:t>4</a:t>
            </a:r>
            <a:endParaRPr lang="nb-NO" dirty="0"/>
          </a:p>
        </p:txBody>
      </p:sp>
      <p:sp>
        <p:nvSpPr>
          <p:cNvPr id="112" name="TextBox 111">
            <a:extLst>
              <a:ext uri="{FF2B5EF4-FFF2-40B4-BE49-F238E27FC236}">
                <a16:creationId xmlns:a16="http://schemas.microsoft.com/office/drawing/2014/main" id="{59A5AC88-0152-2545-BB50-F142AF1AFA50}"/>
              </a:ext>
            </a:extLst>
          </p:cNvPr>
          <p:cNvSpPr txBox="1"/>
          <p:nvPr/>
        </p:nvSpPr>
        <p:spPr>
          <a:xfrm>
            <a:off x="8655423" y="3142746"/>
            <a:ext cx="462749" cy="369332"/>
          </a:xfrm>
          <a:prstGeom prst="rect">
            <a:avLst/>
          </a:prstGeom>
          <a:noFill/>
        </p:spPr>
        <p:txBody>
          <a:bodyPr wrap="square">
            <a:spAutoFit/>
          </a:bodyPr>
          <a:lstStyle/>
          <a:p>
            <a:pPr algn="ctr"/>
            <a:r>
              <a:rPr lang="nb-NO" sz="1800" dirty="0"/>
              <a:t>14</a:t>
            </a:r>
            <a:endParaRPr lang="nb-NO" dirty="0"/>
          </a:p>
        </p:txBody>
      </p:sp>
      <p:sp>
        <p:nvSpPr>
          <p:cNvPr id="113" name="Rectangle 112">
            <a:extLst>
              <a:ext uri="{FF2B5EF4-FFF2-40B4-BE49-F238E27FC236}">
                <a16:creationId xmlns:a16="http://schemas.microsoft.com/office/drawing/2014/main" id="{D40E5E38-00E6-8E00-AE1B-82AFE90A62EE}"/>
              </a:ext>
            </a:extLst>
          </p:cNvPr>
          <p:cNvSpPr/>
          <p:nvPr/>
        </p:nvSpPr>
        <p:spPr>
          <a:xfrm>
            <a:off x="1393841" y="1858129"/>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4" name="TextBox 113">
            <a:extLst>
              <a:ext uri="{FF2B5EF4-FFF2-40B4-BE49-F238E27FC236}">
                <a16:creationId xmlns:a16="http://schemas.microsoft.com/office/drawing/2014/main" id="{FDEE5320-DA4E-B390-06D7-A2AF0F2BE9A1}"/>
              </a:ext>
            </a:extLst>
          </p:cNvPr>
          <p:cNvSpPr txBox="1"/>
          <p:nvPr/>
        </p:nvSpPr>
        <p:spPr>
          <a:xfrm>
            <a:off x="1839353" y="1858129"/>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15" name="TextBox 114">
            <a:extLst>
              <a:ext uri="{FF2B5EF4-FFF2-40B4-BE49-F238E27FC236}">
                <a16:creationId xmlns:a16="http://schemas.microsoft.com/office/drawing/2014/main" id="{60F66AAC-04AB-55BE-5F31-363075052C8F}"/>
              </a:ext>
            </a:extLst>
          </p:cNvPr>
          <p:cNvSpPr txBox="1"/>
          <p:nvPr/>
        </p:nvSpPr>
        <p:spPr>
          <a:xfrm>
            <a:off x="1914484" y="2419580"/>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16" name="TextBox 115">
            <a:extLst>
              <a:ext uri="{FF2B5EF4-FFF2-40B4-BE49-F238E27FC236}">
                <a16:creationId xmlns:a16="http://schemas.microsoft.com/office/drawing/2014/main" id="{A7BF1A81-4902-2FB8-3409-16A51BBA176E}"/>
              </a:ext>
            </a:extLst>
          </p:cNvPr>
          <p:cNvSpPr txBox="1"/>
          <p:nvPr/>
        </p:nvSpPr>
        <p:spPr>
          <a:xfrm>
            <a:off x="1393841" y="1830398"/>
            <a:ext cx="462749" cy="369332"/>
          </a:xfrm>
          <a:prstGeom prst="rect">
            <a:avLst/>
          </a:prstGeom>
          <a:noFill/>
        </p:spPr>
        <p:txBody>
          <a:bodyPr wrap="square">
            <a:spAutoFit/>
          </a:bodyPr>
          <a:lstStyle/>
          <a:p>
            <a:pPr algn="ctr"/>
            <a:r>
              <a:rPr lang="nb-NO" sz="1800" dirty="0"/>
              <a:t>9</a:t>
            </a:r>
            <a:endParaRPr lang="nb-NO" dirty="0"/>
          </a:p>
        </p:txBody>
      </p:sp>
      <p:sp>
        <p:nvSpPr>
          <p:cNvPr id="117" name="TextBox 116">
            <a:extLst>
              <a:ext uri="{FF2B5EF4-FFF2-40B4-BE49-F238E27FC236}">
                <a16:creationId xmlns:a16="http://schemas.microsoft.com/office/drawing/2014/main" id="{8728A122-1F10-E2E7-1EC5-3E0E063716EB}"/>
              </a:ext>
            </a:extLst>
          </p:cNvPr>
          <p:cNvSpPr txBox="1"/>
          <p:nvPr/>
        </p:nvSpPr>
        <p:spPr>
          <a:xfrm>
            <a:off x="1376604" y="2419580"/>
            <a:ext cx="462749" cy="369332"/>
          </a:xfrm>
          <a:prstGeom prst="rect">
            <a:avLst/>
          </a:prstGeom>
          <a:noFill/>
        </p:spPr>
        <p:txBody>
          <a:bodyPr wrap="square">
            <a:spAutoFit/>
          </a:bodyPr>
          <a:lstStyle/>
          <a:p>
            <a:pPr algn="ctr"/>
            <a:r>
              <a:rPr lang="nb-NO" sz="1800" dirty="0"/>
              <a:t>0</a:t>
            </a:r>
            <a:endParaRPr lang="nb-NO" dirty="0"/>
          </a:p>
        </p:txBody>
      </p:sp>
      <p:sp>
        <p:nvSpPr>
          <p:cNvPr id="118" name="Rectangle 117">
            <a:extLst>
              <a:ext uri="{FF2B5EF4-FFF2-40B4-BE49-F238E27FC236}">
                <a16:creationId xmlns:a16="http://schemas.microsoft.com/office/drawing/2014/main" id="{BCA8129F-7278-3C39-3964-D8E94DC7014E}"/>
              </a:ext>
            </a:extLst>
          </p:cNvPr>
          <p:cNvSpPr/>
          <p:nvPr/>
        </p:nvSpPr>
        <p:spPr>
          <a:xfrm>
            <a:off x="5204299" y="3059668"/>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TextBox 118">
            <a:extLst>
              <a:ext uri="{FF2B5EF4-FFF2-40B4-BE49-F238E27FC236}">
                <a16:creationId xmlns:a16="http://schemas.microsoft.com/office/drawing/2014/main" id="{2D5AC447-64F2-F322-93B3-5AFBBF463AC1}"/>
              </a:ext>
            </a:extLst>
          </p:cNvPr>
          <p:cNvSpPr txBox="1"/>
          <p:nvPr/>
        </p:nvSpPr>
        <p:spPr>
          <a:xfrm>
            <a:off x="5649811" y="3059668"/>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20" name="TextBox 119">
            <a:extLst>
              <a:ext uri="{FF2B5EF4-FFF2-40B4-BE49-F238E27FC236}">
                <a16:creationId xmlns:a16="http://schemas.microsoft.com/office/drawing/2014/main" id="{BEB730EA-F349-F454-D4AC-D2B611142580}"/>
              </a:ext>
            </a:extLst>
          </p:cNvPr>
          <p:cNvSpPr txBox="1"/>
          <p:nvPr/>
        </p:nvSpPr>
        <p:spPr>
          <a:xfrm>
            <a:off x="5724942" y="3621119"/>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21" name="TextBox 120">
            <a:extLst>
              <a:ext uri="{FF2B5EF4-FFF2-40B4-BE49-F238E27FC236}">
                <a16:creationId xmlns:a16="http://schemas.microsoft.com/office/drawing/2014/main" id="{3079596A-8C64-08DB-1787-0E07BD3574F6}"/>
              </a:ext>
            </a:extLst>
          </p:cNvPr>
          <p:cNvSpPr txBox="1"/>
          <p:nvPr/>
        </p:nvSpPr>
        <p:spPr>
          <a:xfrm>
            <a:off x="5204299" y="3031937"/>
            <a:ext cx="462749" cy="369332"/>
          </a:xfrm>
          <a:prstGeom prst="rect">
            <a:avLst/>
          </a:prstGeom>
          <a:noFill/>
        </p:spPr>
        <p:txBody>
          <a:bodyPr wrap="square">
            <a:spAutoFit/>
          </a:bodyPr>
          <a:lstStyle/>
          <a:p>
            <a:pPr algn="ctr"/>
            <a:r>
              <a:rPr lang="nb-NO" sz="1800" dirty="0"/>
              <a:t>9</a:t>
            </a:r>
            <a:endParaRPr lang="nb-NO" dirty="0"/>
          </a:p>
        </p:txBody>
      </p:sp>
      <p:sp>
        <p:nvSpPr>
          <p:cNvPr id="122" name="TextBox 121">
            <a:extLst>
              <a:ext uri="{FF2B5EF4-FFF2-40B4-BE49-F238E27FC236}">
                <a16:creationId xmlns:a16="http://schemas.microsoft.com/office/drawing/2014/main" id="{224BF34C-94CD-44C3-C9F5-7E9A74EA477B}"/>
              </a:ext>
            </a:extLst>
          </p:cNvPr>
          <p:cNvSpPr txBox="1"/>
          <p:nvPr/>
        </p:nvSpPr>
        <p:spPr>
          <a:xfrm>
            <a:off x="5187062" y="3621119"/>
            <a:ext cx="462749" cy="369332"/>
          </a:xfrm>
          <a:prstGeom prst="rect">
            <a:avLst/>
          </a:prstGeom>
          <a:noFill/>
        </p:spPr>
        <p:txBody>
          <a:bodyPr wrap="square">
            <a:spAutoFit/>
          </a:bodyPr>
          <a:lstStyle/>
          <a:p>
            <a:pPr algn="ctr"/>
            <a:r>
              <a:rPr lang="nb-NO" sz="1800" dirty="0"/>
              <a:t>4</a:t>
            </a:r>
            <a:endParaRPr lang="nb-NO" dirty="0"/>
          </a:p>
        </p:txBody>
      </p:sp>
      <p:sp>
        <p:nvSpPr>
          <p:cNvPr id="123" name="Rectangle 122">
            <a:extLst>
              <a:ext uri="{FF2B5EF4-FFF2-40B4-BE49-F238E27FC236}">
                <a16:creationId xmlns:a16="http://schemas.microsoft.com/office/drawing/2014/main" id="{39B71011-691F-8DE1-6CAC-C5B5ECE9B7DF}"/>
              </a:ext>
            </a:extLst>
          </p:cNvPr>
          <p:cNvSpPr/>
          <p:nvPr/>
        </p:nvSpPr>
        <p:spPr>
          <a:xfrm>
            <a:off x="6543007" y="3379933"/>
            <a:ext cx="908261" cy="983304"/>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TextBox 123">
            <a:extLst>
              <a:ext uri="{FF2B5EF4-FFF2-40B4-BE49-F238E27FC236}">
                <a16:creationId xmlns:a16="http://schemas.microsoft.com/office/drawing/2014/main" id="{9DBD555C-8E52-E7CA-BA40-DF1945EE44CD}"/>
              </a:ext>
            </a:extLst>
          </p:cNvPr>
          <p:cNvSpPr txBox="1"/>
          <p:nvPr/>
        </p:nvSpPr>
        <p:spPr>
          <a:xfrm>
            <a:off x="6988519" y="3379933"/>
            <a:ext cx="462749"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25" name="TextBox 124">
            <a:extLst>
              <a:ext uri="{FF2B5EF4-FFF2-40B4-BE49-F238E27FC236}">
                <a16:creationId xmlns:a16="http://schemas.microsoft.com/office/drawing/2014/main" id="{98C2228B-4369-1E93-1E06-B321EED64B8F}"/>
              </a:ext>
            </a:extLst>
          </p:cNvPr>
          <p:cNvSpPr txBox="1"/>
          <p:nvPr/>
        </p:nvSpPr>
        <p:spPr>
          <a:xfrm>
            <a:off x="7063650" y="3941384"/>
            <a:ext cx="312485" cy="369332"/>
          </a:xfrm>
          <a:prstGeom prst="rect">
            <a:avLst/>
          </a:prstGeom>
          <a:noFill/>
        </p:spPr>
        <p:txBody>
          <a:bodyPr wrap="square">
            <a:spAutoFit/>
          </a:bodyPr>
          <a:lstStyle/>
          <a:p>
            <a:pPr algn="ctr"/>
            <a:r>
              <a:rPr lang="nb-NO" sz="1800" dirty="0">
                <a:solidFill>
                  <a:schemeClr val="bg1"/>
                </a:solidFill>
              </a:rPr>
              <a:t>😨</a:t>
            </a:r>
            <a:endParaRPr lang="nb-NO" dirty="0"/>
          </a:p>
        </p:txBody>
      </p:sp>
      <p:sp>
        <p:nvSpPr>
          <p:cNvPr id="126" name="TextBox 125">
            <a:extLst>
              <a:ext uri="{FF2B5EF4-FFF2-40B4-BE49-F238E27FC236}">
                <a16:creationId xmlns:a16="http://schemas.microsoft.com/office/drawing/2014/main" id="{DAAD4CAD-B830-52BB-419A-99CB06BC8B63}"/>
              </a:ext>
            </a:extLst>
          </p:cNvPr>
          <p:cNvSpPr txBox="1"/>
          <p:nvPr/>
        </p:nvSpPr>
        <p:spPr>
          <a:xfrm>
            <a:off x="6543007" y="3352202"/>
            <a:ext cx="462749" cy="369332"/>
          </a:xfrm>
          <a:prstGeom prst="rect">
            <a:avLst/>
          </a:prstGeom>
          <a:noFill/>
        </p:spPr>
        <p:txBody>
          <a:bodyPr wrap="square">
            <a:spAutoFit/>
          </a:bodyPr>
          <a:lstStyle/>
          <a:p>
            <a:pPr algn="ctr"/>
            <a:r>
              <a:rPr lang="nb-NO" sz="1800" dirty="0"/>
              <a:t>4</a:t>
            </a:r>
            <a:endParaRPr lang="nb-NO" dirty="0"/>
          </a:p>
        </p:txBody>
      </p:sp>
      <p:sp>
        <p:nvSpPr>
          <p:cNvPr id="127" name="TextBox 126">
            <a:extLst>
              <a:ext uri="{FF2B5EF4-FFF2-40B4-BE49-F238E27FC236}">
                <a16:creationId xmlns:a16="http://schemas.microsoft.com/office/drawing/2014/main" id="{F8C37E25-4DAA-301B-706F-99EEC194564B}"/>
              </a:ext>
            </a:extLst>
          </p:cNvPr>
          <p:cNvSpPr txBox="1"/>
          <p:nvPr/>
        </p:nvSpPr>
        <p:spPr>
          <a:xfrm>
            <a:off x="6525770" y="3941384"/>
            <a:ext cx="462749" cy="369332"/>
          </a:xfrm>
          <a:prstGeom prst="rect">
            <a:avLst/>
          </a:prstGeom>
          <a:noFill/>
        </p:spPr>
        <p:txBody>
          <a:bodyPr wrap="square">
            <a:spAutoFit/>
          </a:bodyPr>
          <a:lstStyle/>
          <a:p>
            <a:pPr algn="ctr"/>
            <a:r>
              <a:rPr lang="nb-NO" sz="1800" dirty="0"/>
              <a:t>5</a:t>
            </a:r>
            <a:endParaRPr lang="nb-NO" dirty="0"/>
          </a:p>
        </p:txBody>
      </p:sp>
    </p:spTree>
    <p:extLst>
      <p:ext uri="{BB962C8B-B14F-4D97-AF65-F5344CB8AC3E}">
        <p14:creationId xmlns:p14="http://schemas.microsoft.com/office/powerpoint/2010/main" val="34501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2" grpId="0"/>
      <p:bldP spid="73" grpId="0"/>
      <p:bldP spid="74" grpId="0"/>
      <p:bldP spid="75" grpId="0"/>
      <p:bldP spid="83" grpId="0" animBg="1"/>
      <p:bldP spid="84" grpId="0"/>
      <p:bldP spid="85" grpId="0"/>
      <p:bldP spid="86" grpId="0"/>
      <p:bldP spid="87" grpId="0"/>
      <p:bldP spid="88" grpId="0" animBg="1"/>
      <p:bldP spid="89" grpId="0"/>
      <p:bldP spid="90" grpId="0"/>
      <p:bldP spid="91" grpId="0"/>
      <p:bldP spid="92" grpId="0"/>
      <p:bldP spid="93" grpId="0" animBg="1"/>
      <p:bldP spid="94" grpId="0"/>
      <p:bldP spid="95" grpId="0"/>
      <p:bldP spid="96" grpId="0"/>
      <p:bldP spid="97" grpId="0"/>
      <p:bldP spid="98" grpId="0" animBg="1"/>
      <p:bldP spid="99" grpId="0"/>
      <p:bldP spid="100" grpId="0"/>
      <p:bldP spid="101" grpId="0"/>
      <p:bldP spid="102" grpId="0"/>
      <p:bldP spid="103" grpId="0" animBg="1"/>
      <p:bldP spid="104" grpId="0"/>
      <p:bldP spid="105" grpId="0"/>
      <p:bldP spid="106" grpId="0"/>
      <p:bldP spid="107" grpId="0"/>
      <p:bldP spid="108" grpId="0" animBg="1"/>
      <p:bldP spid="109" grpId="0"/>
      <p:bldP spid="110" grpId="0"/>
      <p:bldP spid="111" grpId="0"/>
      <p:bldP spid="112" grpId="0"/>
      <p:bldP spid="113" grpId="0" animBg="1"/>
      <p:bldP spid="114" grpId="0"/>
      <p:bldP spid="115" grpId="0"/>
      <p:bldP spid="116" grpId="0"/>
      <p:bldP spid="117" grpId="0"/>
      <p:bldP spid="118" grpId="0" animBg="1"/>
      <p:bldP spid="119" grpId="0"/>
      <p:bldP spid="120" grpId="0"/>
      <p:bldP spid="121" grpId="0"/>
      <p:bldP spid="122" grpId="0"/>
      <p:bldP spid="123" grpId="0" animBg="1"/>
      <p:bldP spid="124" grpId="0"/>
      <p:bldP spid="125" grpId="0"/>
      <p:bldP spid="126" grpId="0"/>
      <p:bldP spid="12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DDFB-D550-D17E-F903-191953479CC6}"/>
              </a:ext>
            </a:extLst>
          </p:cNvPr>
          <p:cNvSpPr>
            <a:spLocks noGrp="1"/>
          </p:cNvSpPr>
          <p:nvPr>
            <p:ph type="title"/>
          </p:nvPr>
        </p:nvSpPr>
        <p:spPr/>
        <p:txBody>
          <a:bodyPr/>
          <a:lstStyle/>
          <a:p>
            <a:r>
              <a:rPr lang="nb-NO" dirty="0" err="1"/>
              <a:t>Greedy</a:t>
            </a:r>
            <a:r>
              <a:rPr lang="nb-NO" dirty="0"/>
              <a:t> </a:t>
            </a:r>
            <a:r>
              <a:rPr lang="nb-NO" dirty="0" err="1"/>
              <a:t>algorithm</a:t>
            </a:r>
            <a:r>
              <a:rPr lang="nb-NO" dirty="0"/>
              <a:t>: </a:t>
            </a:r>
            <a:r>
              <a:rPr lang="nb-NO" dirty="0" err="1"/>
              <a:t>Choosing</a:t>
            </a:r>
            <a:r>
              <a:rPr lang="nb-NO" dirty="0"/>
              <a:t> </a:t>
            </a:r>
            <a:r>
              <a:rPr lang="nb-NO" dirty="0" err="1"/>
              <a:t>the</a:t>
            </a:r>
            <a:r>
              <a:rPr lang="nb-NO" dirty="0"/>
              <a:t> best </a:t>
            </a:r>
            <a:r>
              <a:rPr lang="nb-NO" dirty="0" err="1"/>
              <a:t>decision</a:t>
            </a:r>
            <a:r>
              <a:rPr lang="nb-NO" dirty="0"/>
              <a:t> stump </a:t>
            </a:r>
          </a:p>
        </p:txBody>
      </p:sp>
      <p:pic>
        <p:nvPicPr>
          <p:cNvPr id="7" name="Content Placeholder 6">
            <a:extLst>
              <a:ext uri="{FF2B5EF4-FFF2-40B4-BE49-F238E27FC236}">
                <a16:creationId xmlns:a16="http://schemas.microsoft.com/office/drawing/2014/main" id="{244FF741-DC72-1ACA-4BF3-C1833DE93C0E}"/>
              </a:ext>
            </a:extLst>
          </p:cNvPr>
          <p:cNvPicPr>
            <a:picLocks noGrp="1" noChangeAspect="1"/>
          </p:cNvPicPr>
          <p:nvPr>
            <p:ph sz="half" idx="1"/>
          </p:nvPr>
        </p:nvPicPr>
        <p:blipFill>
          <a:blip r:embed="rId2"/>
          <a:stretch>
            <a:fillRect/>
          </a:stretch>
        </p:blipFill>
        <p:spPr>
          <a:xfrm>
            <a:off x="695325" y="3118382"/>
            <a:ext cx="5040313" cy="1702323"/>
          </a:xfrm>
        </p:spPr>
      </p:pic>
      <p:graphicFrame>
        <p:nvGraphicFramePr>
          <p:cNvPr id="9" name="Content Placeholder 8">
            <a:extLst>
              <a:ext uri="{FF2B5EF4-FFF2-40B4-BE49-F238E27FC236}">
                <a16:creationId xmlns:a16="http://schemas.microsoft.com/office/drawing/2014/main" id="{F75B2972-9D0C-677C-53A1-1374237D41BE}"/>
              </a:ext>
            </a:extLst>
          </p:cNvPr>
          <p:cNvGraphicFramePr>
            <a:graphicFrameLocks noGrp="1"/>
          </p:cNvGraphicFramePr>
          <p:nvPr>
            <p:ph sz="half" idx="2"/>
            <p:extLst>
              <p:ext uri="{D42A27DB-BD31-4B8C-83A1-F6EECF244321}">
                <p14:modId xmlns:p14="http://schemas.microsoft.com/office/powerpoint/2010/main" val="1954787342"/>
              </p:ext>
            </p:extLst>
          </p:nvPr>
        </p:nvGraphicFramePr>
        <p:xfrm>
          <a:off x="6455011" y="3118382"/>
          <a:ext cx="5040312" cy="1483360"/>
        </p:xfrm>
        <a:graphic>
          <a:graphicData uri="http://schemas.openxmlformats.org/drawingml/2006/table">
            <a:tbl>
              <a:tblPr firstRow="1" bandRow="1">
                <a:tableStyleId>{5C22544A-7EE6-4342-B048-85BDC9FD1C3A}</a:tableStyleId>
              </a:tblPr>
              <a:tblGrid>
                <a:gridCol w="2520156">
                  <a:extLst>
                    <a:ext uri="{9D8B030D-6E8A-4147-A177-3AD203B41FA5}">
                      <a16:colId xmlns:a16="http://schemas.microsoft.com/office/drawing/2014/main" val="669605148"/>
                    </a:ext>
                  </a:extLst>
                </a:gridCol>
                <a:gridCol w="2520156">
                  <a:extLst>
                    <a:ext uri="{9D8B030D-6E8A-4147-A177-3AD203B41FA5}">
                      <a16:colId xmlns:a16="http://schemas.microsoft.com/office/drawing/2014/main" val="414966733"/>
                    </a:ext>
                  </a:extLst>
                </a:gridCol>
              </a:tblGrid>
              <a:tr h="370840">
                <a:tc>
                  <a:txBody>
                    <a:bodyPr/>
                    <a:lstStyle/>
                    <a:p>
                      <a:endParaRPr lang="nb-NO" dirty="0"/>
                    </a:p>
                  </a:txBody>
                  <a:tcPr/>
                </a:tc>
                <a:tc>
                  <a:txBody>
                    <a:bodyPr/>
                    <a:lstStyle/>
                    <a:p>
                      <a:r>
                        <a:rPr lang="nb-NO" dirty="0" err="1"/>
                        <a:t>Classif</a:t>
                      </a:r>
                      <a:r>
                        <a:rPr lang="nb-NO" dirty="0"/>
                        <a:t>. </a:t>
                      </a:r>
                      <a:r>
                        <a:rPr lang="nb-NO" dirty="0" err="1"/>
                        <a:t>error</a:t>
                      </a:r>
                      <a:endParaRPr lang="nb-NO" dirty="0"/>
                    </a:p>
                  </a:txBody>
                  <a:tcPr/>
                </a:tc>
                <a:extLst>
                  <a:ext uri="{0D108BD9-81ED-4DB2-BD59-A6C34878D82A}">
                    <a16:rowId xmlns:a16="http://schemas.microsoft.com/office/drawing/2014/main" val="3014878259"/>
                  </a:ext>
                </a:extLst>
              </a:tr>
              <a:tr h="370840">
                <a:tc>
                  <a:txBody>
                    <a:bodyPr/>
                    <a:lstStyle/>
                    <a:p>
                      <a:r>
                        <a:rPr lang="nb-NO" dirty="0" err="1"/>
                        <a:t>Root</a:t>
                      </a:r>
                      <a:endParaRPr lang="nb-NO" dirty="0"/>
                    </a:p>
                  </a:txBody>
                  <a:tcPr/>
                </a:tc>
                <a:tc>
                  <a:txBody>
                    <a:bodyPr/>
                    <a:lstStyle/>
                    <a:p>
                      <a:endParaRPr lang="nb-NO" dirty="0"/>
                    </a:p>
                  </a:txBody>
                  <a:tcPr/>
                </a:tc>
                <a:extLst>
                  <a:ext uri="{0D108BD9-81ED-4DB2-BD59-A6C34878D82A}">
                    <a16:rowId xmlns:a16="http://schemas.microsoft.com/office/drawing/2014/main" val="610882448"/>
                  </a:ext>
                </a:extLst>
              </a:tr>
              <a:tr h="370840">
                <a:tc>
                  <a:txBody>
                    <a:bodyPr/>
                    <a:lstStyle/>
                    <a:p>
                      <a:r>
                        <a:rPr lang="nb-NO" dirty="0"/>
                        <a:t>Split on </a:t>
                      </a:r>
                      <a:r>
                        <a:rPr lang="nb-NO" dirty="0" err="1"/>
                        <a:t>credit</a:t>
                      </a:r>
                      <a:endParaRPr lang="nb-NO" dirty="0"/>
                    </a:p>
                  </a:txBody>
                  <a:tcPr/>
                </a:tc>
                <a:tc>
                  <a:txBody>
                    <a:bodyPr/>
                    <a:lstStyle/>
                    <a:p>
                      <a:endParaRPr lang="nb-NO" dirty="0"/>
                    </a:p>
                  </a:txBody>
                  <a:tcPr/>
                </a:tc>
                <a:extLst>
                  <a:ext uri="{0D108BD9-81ED-4DB2-BD59-A6C34878D82A}">
                    <a16:rowId xmlns:a16="http://schemas.microsoft.com/office/drawing/2014/main" val="3769597576"/>
                  </a:ext>
                </a:extLst>
              </a:tr>
              <a:tr h="370840">
                <a:tc>
                  <a:txBody>
                    <a:bodyPr/>
                    <a:lstStyle/>
                    <a:p>
                      <a:r>
                        <a:rPr lang="nb-NO" dirty="0"/>
                        <a:t>Split on term</a:t>
                      </a:r>
                    </a:p>
                  </a:txBody>
                  <a:tcPr/>
                </a:tc>
                <a:tc>
                  <a:txBody>
                    <a:bodyPr/>
                    <a:lstStyle/>
                    <a:p>
                      <a:endParaRPr lang="nb-NO" dirty="0"/>
                    </a:p>
                  </a:txBody>
                  <a:tcPr/>
                </a:tc>
                <a:extLst>
                  <a:ext uri="{0D108BD9-81ED-4DB2-BD59-A6C34878D82A}">
                    <a16:rowId xmlns:a16="http://schemas.microsoft.com/office/drawing/2014/main" val="4206829166"/>
                  </a:ext>
                </a:extLst>
              </a:tr>
            </a:tbl>
          </a:graphicData>
        </a:graphic>
      </p:graphicFrame>
      <p:sp>
        <p:nvSpPr>
          <p:cNvPr id="5" name="Slide Number Placeholder 4">
            <a:extLst>
              <a:ext uri="{FF2B5EF4-FFF2-40B4-BE49-F238E27FC236}">
                <a16:creationId xmlns:a16="http://schemas.microsoft.com/office/drawing/2014/main" id="{C7B01429-142A-E859-024B-1BA815381C53}"/>
              </a:ext>
            </a:extLst>
          </p:cNvPr>
          <p:cNvSpPr>
            <a:spLocks noGrp="1"/>
          </p:cNvSpPr>
          <p:nvPr>
            <p:ph type="sldNum" sz="quarter" idx="12"/>
          </p:nvPr>
        </p:nvSpPr>
        <p:spPr/>
        <p:txBody>
          <a:bodyPr/>
          <a:lstStyle/>
          <a:p>
            <a:fld id="{5D1E5300-FC0F-4317-A193-EF6CE9E6F7B5}" type="slidenum">
              <a:rPr lang="en-GB" smtClean="0"/>
              <a:pPr/>
              <a:t>158</a:t>
            </a:fld>
            <a:r>
              <a:rPr lang="en-GB"/>
              <a:t>  |  </a:t>
            </a:r>
            <a:endParaRPr lang="en-GB" noProof="0" dirty="0"/>
          </a:p>
        </p:txBody>
      </p:sp>
      <p:sp>
        <p:nvSpPr>
          <p:cNvPr id="12" name="TextBox 11">
            <a:extLst>
              <a:ext uri="{FF2B5EF4-FFF2-40B4-BE49-F238E27FC236}">
                <a16:creationId xmlns:a16="http://schemas.microsoft.com/office/drawing/2014/main" id="{A904D2F2-FA92-154F-6E4C-7E4865B786DE}"/>
              </a:ext>
            </a:extLst>
          </p:cNvPr>
          <p:cNvSpPr txBox="1"/>
          <p:nvPr/>
        </p:nvSpPr>
        <p:spPr>
          <a:xfrm>
            <a:off x="3110948" y="5270521"/>
            <a:ext cx="4201791" cy="923330"/>
          </a:xfrm>
          <a:prstGeom prst="rect">
            <a:avLst/>
          </a:prstGeom>
          <a:solidFill>
            <a:srgbClr val="FFE7D6"/>
          </a:solidFill>
          <a:ln>
            <a:solidFill>
              <a:schemeClr val="accent1"/>
            </a:solidFill>
          </a:ln>
        </p:spPr>
        <p:txBody>
          <a:bodyPr wrap="none" rtlCol="0">
            <a:spAutoFit/>
          </a:bodyPr>
          <a:lstStyle/>
          <a:p>
            <a:r>
              <a:rPr lang="nb-NO" dirty="0"/>
              <a:t>Stopping </a:t>
            </a:r>
            <a:r>
              <a:rPr lang="nb-NO" dirty="0" err="1"/>
              <a:t>criteria</a:t>
            </a:r>
            <a:r>
              <a:rPr lang="nb-NO" dirty="0"/>
              <a:t>:</a:t>
            </a:r>
          </a:p>
          <a:p>
            <a:pPr marL="742950" lvl="1" indent="-285750">
              <a:buFont typeface="Arial" panose="020B0604020202020204" pitchFamily="34" charset="0"/>
              <a:buChar char="•"/>
            </a:pPr>
            <a:r>
              <a:rPr lang="nb-NO" dirty="0" err="1"/>
              <a:t>Classification</a:t>
            </a:r>
            <a:r>
              <a:rPr lang="nb-NO" dirty="0"/>
              <a:t> </a:t>
            </a:r>
            <a:r>
              <a:rPr lang="nb-NO" dirty="0" err="1"/>
              <a:t>error</a:t>
            </a:r>
            <a:r>
              <a:rPr lang="nb-NO" dirty="0"/>
              <a:t> on a </a:t>
            </a:r>
            <a:r>
              <a:rPr lang="nb-NO" dirty="0" err="1"/>
              <a:t>leaf</a:t>
            </a:r>
            <a:r>
              <a:rPr lang="nb-NO" dirty="0"/>
              <a:t> = 0</a:t>
            </a:r>
          </a:p>
          <a:p>
            <a:pPr marL="742950" lvl="1" indent="-285750">
              <a:buFont typeface="Arial" panose="020B0604020202020204" pitchFamily="34" charset="0"/>
              <a:buChar char="•"/>
            </a:pPr>
            <a:r>
              <a:rPr lang="nb-NO" dirty="0" err="1"/>
              <a:t>Tree</a:t>
            </a:r>
            <a:r>
              <a:rPr lang="nb-NO" dirty="0"/>
              <a:t> </a:t>
            </a:r>
            <a:r>
              <a:rPr lang="nb-NO" dirty="0" err="1"/>
              <a:t>depth</a:t>
            </a:r>
            <a:r>
              <a:rPr lang="nb-NO" dirty="0"/>
              <a:t> = </a:t>
            </a:r>
            <a:r>
              <a:rPr lang="nb-NO" dirty="0" err="1"/>
              <a:t>number</a:t>
            </a:r>
            <a:r>
              <a:rPr lang="nb-NO" dirty="0"/>
              <a:t> </a:t>
            </a:r>
            <a:r>
              <a:rPr lang="nb-NO" dirty="0" err="1"/>
              <a:t>of</a:t>
            </a:r>
            <a:r>
              <a:rPr lang="nb-NO" dirty="0"/>
              <a:t> </a:t>
            </a:r>
            <a:r>
              <a:rPr lang="nb-NO" dirty="0" err="1"/>
              <a:t>features</a:t>
            </a:r>
            <a:endParaRPr lang="nb-NO" dirty="0"/>
          </a:p>
        </p:txBody>
      </p:sp>
    </p:spTree>
    <p:extLst>
      <p:ext uri="{BB962C8B-B14F-4D97-AF65-F5344CB8AC3E}">
        <p14:creationId xmlns:p14="http://schemas.microsoft.com/office/powerpoint/2010/main" val="40801186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00F2-7143-AB40-A61C-679D97AF6F52}"/>
              </a:ext>
            </a:extLst>
          </p:cNvPr>
          <p:cNvSpPr>
            <a:spLocks noGrp="1"/>
          </p:cNvSpPr>
          <p:nvPr>
            <p:ph type="title"/>
          </p:nvPr>
        </p:nvSpPr>
        <p:spPr/>
        <p:txBody>
          <a:bodyPr/>
          <a:lstStyle/>
          <a:p>
            <a:r>
              <a:rPr lang="nb-NO" dirty="0" err="1"/>
              <a:t>Prediction</a:t>
            </a:r>
            <a:r>
              <a:rPr lang="nb-NO" dirty="0"/>
              <a:t> </a:t>
            </a:r>
            <a:r>
              <a:rPr lang="nb-NO" dirty="0" err="1"/>
              <a:t>with</a:t>
            </a:r>
            <a:r>
              <a:rPr lang="nb-NO" dirty="0"/>
              <a:t> </a:t>
            </a:r>
            <a:r>
              <a:rPr lang="nb-NO" dirty="0" err="1"/>
              <a:t>decision</a:t>
            </a:r>
            <a:r>
              <a:rPr lang="nb-NO" dirty="0"/>
              <a:t> </a:t>
            </a:r>
            <a:r>
              <a:rPr lang="nb-NO" dirty="0" err="1"/>
              <a:t>trees</a:t>
            </a:r>
            <a:endParaRPr lang="nb-NO" dirty="0"/>
          </a:p>
        </p:txBody>
      </p:sp>
      <p:sp>
        <p:nvSpPr>
          <p:cNvPr id="3" name="Content Placeholder 2">
            <a:extLst>
              <a:ext uri="{FF2B5EF4-FFF2-40B4-BE49-F238E27FC236}">
                <a16:creationId xmlns:a16="http://schemas.microsoft.com/office/drawing/2014/main" id="{402D8FF2-4B3A-1433-AC76-36B2D6EC9377}"/>
              </a:ext>
            </a:extLst>
          </p:cNvPr>
          <p:cNvSpPr>
            <a:spLocks noGrp="1"/>
          </p:cNvSpPr>
          <p:nvPr>
            <p:ph sz="half" idx="1"/>
          </p:nvPr>
        </p:nvSpPr>
        <p:spPr/>
        <p:txBody>
          <a:bodyPr/>
          <a:lstStyle/>
          <a:p>
            <a:r>
              <a:rPr lang="nb-NO" dirty="0" err="1">
                <a:solidFill>
                  <a:schemeClr val="tx1"/>
                </a:solidFill>
              </a:rPr>
              <a:t>Decision</a:t>
            </a:r>
            <a:r>
              <a:rPr lang="nb-NO" dirty="0">
                <a:solidFill>
                  <a:schemeClr val="tx1"/>
                </a:solidFill>
              </a:rPr>
              <a:t> (</a:t>
            </a:r>
            <a:r>
              <a:rPr lang="nb-NO" dirty="0" err="1">
                <a:solidFill>
                  <a:schemeClr val="tx1"/>
                </a:solidFill>
              </a:rPr>
              <a:t>class</a:t>
            </a:r>
            <a:r>
              <a:rPr lang="nb-NO" dirty="0">
                <a:solidFill>
                  <a:schemeClr val="tx1"/>
                </a:solidFill>
              </a:rPr>
              <a:t>) : </a:t>
            </a:r>
            <a:r>
              <a:rPr lang="nb-NO" sz="1400" dirty="0">
                <a:solidFill>
                  <a:schemeClr val="tx1"/>
                </a:solidFill>
              </a:rPr>
              <a:t>😊 or 😨</a:t>
            </a:r>
          </a:p>
          <a:p>
            <a:endParaRPr lang="nb-NO" dirty="0">
              <a:solidFill>
                <a:schemeClr val="tx1"/>
              </a:solidFill>
            </a:endParaRPr>
          </a:p>
          <a:p>
            <a:r>
              <a:rPr lang="nb-NO" dirty="0" err="1">
                <a:solidFill>
                  <a:schemeClr val="tx1"/>
                </a:solidFill>
              </a:rPr>
              <a:t>Probability</a:t>
            </a:r>
            <a:r>
              <a:rPr lang="nb-NO" dirty="0">
                <a:solidFill>
                  <a:schemeClr val="tx1"/>
                </a:solidFill>
              </a:rPr>
              <a:t> (</a:t>
            </a:r>
            <a:r>
              <a:rPr lang="nb-NO" dirty="0" err="1">
                <a:solidFill>
                  <a:schemeClr val="tx1"/>
                </a:solidFill>
              </a:rPr>
              <a:t>classification</a:t>
            </a:r>
            <a:r>
              <a:rPr lang="nb-NO" dirty="0">
                <a:solidFill>
                  <a:schemeClr val="tx1"/>
                </a:solidFill>
              </a:rPr>
              <a:t> score):</a:t>
            </a:r>
          </a:p>
          <a:p>
            <a:endParaRPr lang="nb-NO" dirty="0">
              <a:solidFill>
                <a:schemeClr val="tx1"/>
              </a:solidFill>
            </a:endParaRPr>
          </a:p>
          <a:p>
            <a:pPr lvl="1"/>
            <a:r>
              <a:rPr lang="nb-NO" dirty="0" err="1">
                <a:solidFill>
                  <a:schemeClr val="tx1"/>
                </a:solidFill>
              </a:rPr>
              <a:t>Example</a:t>
            </a:r>
            <a:r>
              <a:rPr lang="nb-NO" dirty="0">
                <a:solidFill>
                  <a:schemeClr val="tx1"/>
                </a:solidFill>
              </a:rPr>
              <a:t> = 4/7 😊 and 3/7 😨</a:t>
            </a:r>
          </a:p>
          <a:p>
            <a:endParaRPr lang="nb-NO" dirty="0">
              <a:solidFill>
                <a:schemeClr val="tx1"/>
              </a:solidFill>
            </a:endParaRPr>
          </a:p>
          <a:p>
            <a:endParaRPr lang="nb-NO" dirty="0">
              <a:solidFill>
                <a:schemeClr val="tx1"/>
              </a:solidFill>
            </a:endParaRPr>
          </a:p>
          <a:p>
            <a:pPr marL="0" indent="0">
              <a:buNone/>
            </a:pPr>
            <a:r>
              <a:rPr lang="nb-NO" dirty="0"/>
              <a:t> </a:t>
            </a:r>
          </a:p>
        </p:txBody>
      </p:sp>
      <p:sp>
        <p:nvSpPr>
          <p:cNvPr id="5" name="Slide Number Placeholder 4">
            <a:extLst>
              <a:ext uri="{FF2B5EF4-FFF2-40B4-BE49-F238E27FC236}">
                <a16:creationId xmlns:a16="http://schemas.microsoft.com/office/drawing/2014/main" id="{90C3A3FC-C036-6F0C-885A-E4A719F039D2}"/>
              </a:ext>
            </a:extLst>
          </p:cNvPr>
          <p:cNvSpPr>
            <a:spLocks noGrp="1"/>
          </p:cNvSpPr>
          <p:nvPr>
            <p:ph type="sldNum" sz="quarter" idx="12"/>
          </p:nvPr>
        </p:nvSpPr>
        <p:spPr/>
        <p:txBody>
          <a:bodyPr/>
          <a:lstStyle/>
          <a:p>
            <a:fld id="{5D1E5300-FC0F-4317-A193-EF6CE9E6F7B5}" type="slidenum">
              <a:rPr lang="en-GB" smtClean="0"/>
              <a:pPr/>
              <a:t>159</a:t>
            </a:fld>
            <a:r>
              <a:rPr lang="en-GB"/>
              <a:t>  |  </a:t>
            </a:r>
            <a:endParaRPr lang="en-GB" noProof="0" dirty="0"/>
          </a:p>
        </p:txBody>
      </p:sp>
      <p:pic>
        <p:nvPicPr>
          <p:cNvPr id="7" name="Content Placeholder 6">
            <a:extLst>
              <a:ext uri="{FF2B5EF4-FFF2-40B4-BE49-F238E27FC236}">
                <a16:creationId xmlns:a16="http://schemas.microsoft.com/office/drawing/2014/main" id="{88D59863-4D7C-1CDE-F143-4AE3814AAD3C}"/>
              </a:ext>
            </a:extLst>
          </p:cNvPr>
          <p:cNvPicPr>
            <a:picLocks noGrp="1" noChangeAspect="1"/>
          </p:cNvPicPr>
          <p:nvPr>
            <p:ph sz="half" idx="2"/>
          </p:nvPr>
        </p:nvPicPr>
        <p:blipFill>
          <a:blip r:embed="rId2"/>
          <a:stretch>
            <a:fillRect/>
          </a:stretch>
        </p:blipFill>
        <p:spPr>
          <a:xfrm>
            <a:off x="6454775" y="2503067"/>
            <a:ext cx="5040313" cy="2932954"/>
          </a:xfrm>
          <a:prstGeom prst="rect">
            <a:avLst/>
          </a:prstGeom>
        </p:spPr>
      </p:pic>
      <p:sp>
        <p:nvSpPr>
          <p:cNvPr id="8" name="Oval 7">
            <a:extLst>
              <a:ext uri="{FF2B5EF4-FFF2-40B4-BE49-F238E27FC236}">
                <a16:creationId xmlns:a16="http://schemas.microsoft.com/office/drawing/2014/main" id="{D2C0989C-04D9-248B-FAFF-89019BEB75C3}"/>
              </a:ext>
            </a:extLst>
          </p:cNvPr>
          <p:cNvSpPr/>
          <p:nvPr/>
        </p:nvSpPr>
        <p:spPr>
          <a:xfrm>
            <a:off x="9899374" y="4552122"/>
            <a:ext cx="1152939" cy="119269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73621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448A3-1C88-7F3F-A8D3-CDA8A992C4E1}"/>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93A7EFE8-E8DE-38D0-B215-2581451509E1}"/>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744182A1-82F6-5625-13A3-C68458BD1B1D}"/>
              </a:ext>
            </a:extLst>
          </p:cNvPr>
          <p:cNvSpPr/>
          <p:nvPr/>
        </p:nvSpPr>
        <p:spPr>
          <a:xfrm>
            <a:off x="5535426" y="1656152"/>
            <a:ext cx="1025234"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78B3AE21-113A-DFF9-BE54-90E3F3F1BBA0}"/>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69F644C3-B45F-BB78-A36B-B07C47BE1BEA}"/>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 </a:t>
            </a:r>
            <a:r>
              <a:rPr lang="nb-NO" dirty="0" err="1"/>
              <a:t>example</a:t>
            </a:r>
            <a:r>
              <a:rPr lang="nb-NO" dirty="0"/>
              <a:t> house </a:t>
            </a:r>
            <a:r>
              <a:rPr lang="nb-NO" dirty="0" err="1"/>
              <a:t>selling</a:t>
            </a:r>
            <a:endParaRPr lang="nb-NO" dirty="0"/>
          </a:p>
        </p:txBody>
      </p:sp>
      <p:sp>
        <p:nvSpPr>
          <p:cNvPr id="5" name="Slide Number Placeholder 4">
            <a:extLst>
              <a:ext uri="{FF2B5EF4-FFF2-40B4-BE49-F238E27FC236}">
                <a16:creationId xmlns:a16="http://schemas.microsoft.com/office/drawing/2014/main" id="{23596A9A-2C88-4567-411F-9D056DA186E1}"/>
              </a:ext>
            </a:extLst>
          </p:cNvPr>
          <p:cNvSpPr>
            <a:spLocks noGrp="1"/>
          </p:cNvSpPr>
          <p:nvPr>
            <p:ph type="sldNum" sz="quarter" idx="12"/>
          </p:nvPr>
        </p:nvSpPr>
        <p:spPr/>
        <p:txBody>
          <a:bodyPr/>
          <a:lstStyle/>
          <a:p>
            <a:fld id="{5D1E5300-FC0F-4317-A193-EF6CE9E6F7B5}" type="slidenum">
              <a:rPr lang="en-GB" smtClean="0"/>
              <a:pPr/>
              <a:t>16</a:t>
            </a:fld>
            <a:r>
              <a:rPr lang="en-GB"/>
              <a:t>  |  </a:t>
            </a:r>
            <a:endParaRPr lang="en-GB" noProof="0" dirty="0"/>
          </a:p>
        </p:txBody>
      </p:sp>
      <p:sp>
        <p:nvSpPr>
          <p:cNvPr id="6" name="Arrow: Right 5">
            <a:extLst>
              <a:ext uri="{FF2B5EF4-FFF2-40B4-BE49-F238E27FC236}">
                <a16:creationId xmlns:a16="http://schemas.microsoft.com/office/drawing/2014/main" id="{303A14C3-D249-84D5-0D4A-BF27618D723D}"/>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15873163-3A2C-81D0-7748-2DA9FD0AFC28}"/>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4C22EECA-27FE-4D50-BCBA-0F7E2EC13F34}"/>
              </a:ext>
            </a:extLst>
          </p:cNvPr>
          <p:cNvSpPr txBox="1"/>
          <p:nvPr/>
        </p:nvSpPr>
        <p:spPr>
          <a:xfrm>
            <a:off x="3710481" y="331502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A7ADFD0F-C294-27D4-56EE-4FD271E28F61}"/>
              </a:ext>
            </a:extLst>
          </p:cNvPr>
          <p:cNvGraphicFramePr>
            <a:graphicFrameLocks noGrp="1"/>
          </p:cNvGraphicFramePr>
          <p:nvPr/>
        </p:nvGraphicFramePr>
        <p:xfrm>
          <a:off x="514728" y="2148840"/>
          <a:ext cx="2165004" cy="1402080"/>
        </p:xfrm>
        <a:graphic>
          <a:graphicData uri="http://schemas.openxmlformats.org/drawingml/2006/table">
            <a:tbl>
              <a:tblPr firstRow="1" bandRow="1">
                <a:tableStyleId>{5C22544A-7EE6-4342-B048-85BDC9FD1C3A}</a:tableStyleId>
              </a:tblPr>
              <a:tblGrid>
                <a:gridCol w="541251">
                  <a:extLst>
                    <a:ext uri="{9D8B030D-6E8A-4147-A177-3AD203B41FA5}">
                      <a16:colId xmlns:a16="http://schemas.microsoft.com/office/drawing/2014/main" val="3425886931"/>
                    </a:ext>
                  </a:extLst>
                </a:gridCol>
                <a:gridCol w="482151">
                  <a:extLst>
                    <a:ext uri="{9D8B030D-6E8A-4147-A177-3AD203B41FA5}">
                      <a16:colId xmlns:a16="http://schemas.microsoft.com/office/drawing/2014/main" val="2827503629"/>
                    </a:ext>
                  </a:extLst>
                </a:gridCol>
                <a:gridCol w="600351">
                  <a:extLst>
                    <a:ext uri="{9D8B030D-6E8A-4147-A177-3AD203B41FA5}">
                      <a16:colId xmlns:a16="http://schemas.microsoft.com/office/drawing/2014/main" val="3052187226"/>
                    </a:ext>
                  </a:extLst>
                </a:gridCol>
                <a:gridCol w="541251">
                  <a:extLst>
                    <a:ext uri="{9D8B030D-6E8A-4147-A177-3AD203B41FA5}">
                      <a16:colId xmlns:a16="http://schemas.microsoft.com/office/drawing/2014/main" val="346987968"/>
                    </a:ext>
                  </a:extLst>
                </a:gridCol>
              </a:tblGrid>
              <a:tr h="146552">
                <a:tc>
                  <a:txBody>
                    <a:bodyPr/>
                    <a:lstStyle/>
                    <a:p>
                      <a:r>
                        <a:rPr lang="nb-NO" sz="800" dirty="0" err="1"/>
                        <a:t>size</a:t>
                      </a:r>
                      <a:endParaRPr lang="nb-NO" sz="800" dirty="0"/>
                    </a:p>
                  </a:txBody>
                  <a:tcPr/>
                </a:tc>
                <a:tc>
                  <a:txBody>
                    <a:bodyPr/>
                    <a:lstStyle/>
                    <a:p>
                      <a:r>
                        <a:rPr lang="nb-NO" sz="800" dirty="0"/>
                        <a:t># room</a:t>
                      </a:r>
                    </a:p>
                  </a:txBody>
                  <a:tcPr/>
                </a:tc>
                <a:tc>
                  <a:txBody>
                    <a:bodyPr/>
                    <a:lstStyle/>
                    <a:p>
                      <a:r>
                        <a:rPr lang="nb-NO" sz="800" dirty="0"/>
                        <a:t>location</a:t>
                      </a:r>
                    </a:p>
                  </a:txBody>
                  <a:tcPr/>
                </a:tc>
                <a:tc>
                  <a:txBody>
                    <a:bodyPr/>
                    <a:lstStyle/>
                    <a:p>
                      <a:r>
                        <a:rPr lang="nb-NO" sz="800" dirty="0"/>
                        <a:t>age</a:t>
                      </a:r>
                    </a:p>
                  </a:txBody>
                  <a:tcPr/>
                </a:tc>
                <a:extLst>
                  <a:ext uri="{0D108BD9-81ED-4DB2-BD59-A6C34878D82A}">
                    <a16:rowId xmlns:a16="http://schemas.microsoft.com/office/drawing/2014/main" val="1533216698"/>
                  </a:ext>
                </a:extLst>
              </a:tr>
              <a:tr h="146552">
                <a:tc>
                  <a:txBody>
                    <a:bodyPr/>
                    <a:lstStyle/>
                    <a:p>
                      <a:r>
                        <a:rPr lang="nb-NO" sz="800" dirty="0"/>
                        <a:t>65</a:t>
                      </a:r>
                    </a:p>
                  </a:txBody>
                  <a:tcPr/>
                </a:tc>
                <a:tc>
                  <a:txBody>
                    <a:bodyPr/>
                    <a:lstStyle/>
                    <a:p>
                      <a:r>
                        <a:rPr lang="nb-NO" sz="800" dirty="0"/>
                        <a:t>2</a:t>
                      </a:r>
                    </a:p>
                  </a:txBody>
                  <a:tcPr/>
                </a:tc>
                <a:tc>
                  <a:txBody>
                    <a:bodyPr/>
                    <a:lstStyle/>
                    <a:p>
                      <a:r>
                        <a:rPr lang="nb-NO" sz="800" dirty="0"/>
                        <a:t>sentrum</a:t>
                      </a:r>
                    </a:p>
                  </a:txBody>
                  <a:tcPr/>
                </a:tc>
                <a:tc>
                  <a:txBody>
                    <a:bodyPr/>
                    <a:lstStyle/>
                    <a:p>
                      <a:r>
                        <a:rPr lang="nb-NO" sz="800" dirty="0"/>
                        <a:t>1980</a:t>
                      </a:r>
                    </a:p>
                  </a:txBody>
                  <a:tcPr/>
                </a:tc>
                <a:extLst>
                  <a:ext uri="{0D108BD9-81ED-4DB2-BD59-A6C34878D82A}">
                    <a16:rowId xmlns:a16="http://schemas.microsoft.com/office/drawing/2014/main" val="2820505840"/>
                  </a:ext>
                </a:extLst>
              </a:tr>
              <a:tr h="146552">
                <a:tc>
                  <a:txBody>
                    <a:bodyPr/>
                    <a:lstStyle/>
                    <a:p>
                      <a:r>
                        <a:rPr lang="nb-NO" sz="800" dirty="0"/>
                        <a:t>54</a:t>
                      </a:r>
                    </a:p>
                  </a:txBody>
                  <a:tcPr/>
                </a:tc>
                <a:tc>
                  <a:txBody>
                    <a:bodyPr/>
                    <a:lstStyle/>
                    <a:p>
                      <a:r>
                        <a:rPr lang="nb-NO" sz="800" dirty="0"/>
                        <a:t>1</a:t>
                      </a:r>
                    </a:p>
                  </a:txBody>
                  <a:tcPr/>
                </a:tc>
                <a:tc>
                  <a:txBody>
                    <a:bodyPr/>
                    <a:lstStyle/>
                    <a:p>
                      <a:r>
                        <a:rPr lang="nb-NO" sz="800" dirty="0"/>
                        <a:t>Ranheim</a:t>
                      </a:r>
                    </a:p>
                  </a:txBody>
                  <a:tcPr/>
                </a:tc>
                <a:tc>
                  <a:txBody>
                    <a:bodyPr/>
                    <a:lstStyle/>
                    <a:p>
                      <a:r>
                        <a:rPr lang="nb-NO" sz="800" dirty="0"/>
                        <a:t>2000</a:t>
                      </a:r>
                    </a:p>
                  </a:txBody>
                  <a:tcPr/>
                </a:tc>
                <a:extLst>
                  <a:ext uri="{0D108BD9-81ED-4DB2-BD59-A6C34878D82A}">
                    <a16:rowId xmlns:a16="http://schemas.microsoft.com/office/drawing/2014/main" val="3825897479"/>
                  </a:ext>
                </a:extLst>
              </a:tr>
              <a:tr h="146552">
                <a:tc>
                  <a:txBody>
                    <a:bodyPr/>
                    <a:lstStyle/>
                    <a:p>
                      <a:endParaRPr lang="nb-NO" sz="800" dirty="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graphicFrame>
        <p:nvGraphicFramePr>
          <p:cNvPr id="12" name="Table 11">
            <a:extLst>
              <a:ext uri="{FF2B5EF4-FFF2-40B4-BE49-F238E27FC236}">
                <a16:creationId xmlns:a16="http://schemas.microsoft.com/office/drawing/2014/main" id="{5038D51B-C76F-3B1B-7B58-B207D9A2B4A3}"/>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0A084FFC-984E-A6F1-A867-E8777314A484}"/>
              </a:ext>
            </a:extLst>
          </p:cNvPr>
          <p:cNvSpPr txBox="1"/>
          <p:nvPr/>
        </p:nvSpPr>
        <p:spPr>
          <a:xfrm>
            <a:off x="3412504" y="3619234"/>
            <a:ext cx="1210588" cy="338554"/>
          </a:xfrm>
          <a:prstGeom prst="rect">
            <a:avLst/>
          </a:prstGeom>
          <a:noFill/>
        </p:spPr>
        <p:txBody>
          <a:bodyPr wrap="none" rtlCol="0">
            <a:spAutoFit/>
          </a:bodyPr>
          <a:lstStyle/>
          <a:p>
            <a:r>
              <a:rPr lang="nb-NO" sz="1600" dirty="0"/>
              <a:t>1: </a:t>
            </a:r>
            <a:r>
              <a:rPr lang="nb-NO" sz="1600" dirty="0" err="1"/>
              <a:t>algorithm</a:t>
            </a:r>
            <a:endParaRPr lang="nb-NO" sz="16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E04994-1572-F072-C6F4-362DA80ED08A}"/>
                  </a:ext>
                </a:extLst>
              </p:cNvPr>
              <p:cNvSpPr txBox="1"/>
              <p:nvPr/>
            </p:nvSpPr>
            <p:spPr>
              <a:xfrm>
                <a:off x="5548207" y="3510688"/>
                <a:ext cx="99815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sz="1200" i="1" smtClean="0">
                              <a:latin typeface="Cambria Math" panose="02040503050406030204" pitchFamily="18" charset="0"/>
                            </a:rPr>
                          </m:ctrlPr>
                        </m:accPr>
                        <m:e>
                          <m:r>
                            <a:rPr lang="nb-NO" sz="1200" b="0" i="1" smtClean="0">
                              <a:latin typeface="Cambria Math" panose="02040503050406030204" pitchFamily="18" charset="0"/>
                            </a:rPr>
                            <m:t> </m:t>
                          </m:r>
                          <m:r>
                            <a:rPr lang="nb-NO" sz="1200" b="0" i="1" smtClean="0">
                              <a:latin typeface="Cambria Math" panose="02040503050406030204" pitchFamily="18" charset="0"/>
                            </a:rPr>
                            <m:t>𝑦</m:t>
                          </m:r>
                          <m:r>
                            <a:rPr lang="nb-NO" sz="1200" b="0" i="1" smtClean="0">
                              <a:latin typeface="Cambria Math" panose="02040503050406030204" pitchFamily="18" charset="0"/>
                            </a:rPr>
                            <m:t> </m:t>
                          </m:r>
                        </m:e>
                      </m:acc>
                      <m:r>
                        <a:rPr lang="nb-NO" sz="1200" b="0" i="1" smtClean="0">
                          <a:latin typeface="Cambria Math" panose="02040503050406030204" pitchFamily="18" charset="0"/>
                        </a:rPr>
                        <m:t> (</m:t>
                      </m:r>
                      <m:r>
                        <a:rPr lang="nb-NO" sz="1200" b="0" i="1" smtClean="0">
                          <a:latin typeface="Cambria Math" panose="02040503050406030204" pitchFamily="18" charset="0"/>
                        </a:rPr>
                        <m:t>𝑚𝑜𝑑𝑒𝑙𝑙𝑒𝑑</m:t>
                      </m:r>
                      <m:r>
                        <a:rPr lang="nb-NO" sz="1200" b="0" i="1" smtClean="0">
                          <a:latin typeface="Cambria Math" panose="02040503050406030204" pitchFamily="18" charset="0"/>
                        </a:rPr>
                        <m:t>)</m:t>
                      </m:r>
                    </m:oMath>
                  </m:oMathPara>
                </a14:m>
                <a:endParaRPr lang="nb-NO" sz="1200" dirty="0"/>
              </a:p>
            </p:txBody>
          </p:sp>
        </mc:Choice>
        <mc:Fallback xmlns="">
          <p:sp>
            <p:nvSpPr>
              <p:cNvPr id="16" name="TextBox 15">
                <a:extLst>
                  <a:ext uri="{FF2B5EF4-FFF2-40B4-BE49-F238E27FC236}">
                    <a16:creationId xmlns:a16="http://schemas.microsoft.com/office/drawing/2014/main" id="{17E04994-1572-F072-C6F4-362DA80ED08A}"/>
                  </a:ext>
                </a:extLst>
              </p:cNvPr>
              <p:cNvSpPr txBox="1">
                <a:spLocks noRot="1" noChangeAspect="1" noMove="1" noResize="1" noEditPoints="1" noAdjustHandles="1" noChangeArrowheads="1" noChangeShapeType="1" noTextEdit="1"/>
              </p:cNvSpPr>
              <p:nvPr/>
            </p:nvSpPr>
            <p:spPr>
              <a:xfrm>
                <a:off x="5548207" y="3510688"/>
                <a:ext cx="998158" cy="184666"/>
              </a:xfrm>
              <a:prstGeom prst="rect">
                <a:avLst/>
              </a:prstGeom>
              <a:blipFill>
                <a:blip r:embed="rId2"/>
                <a:stretch>
                  <a:fillRect l="-3049" t="-23333" r="-5488" b="-40000"/>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72F38219-1F57-88AA-157C-15410462018B}"/>
              </a:ext>
            </a:extLst>
          </p:cNvPr>
          <p:cNvGraphicFramePr>
            <a:graphicFrameLocks noGrp="1"/>
          </p:cNvGraphicFramePr>
          <p:nvPr/>
        </p:nvGraphicFramePr>
        <p:xfrm>
          <a:off x="5731239" y="4461749"/>
          <a:ext cx="637260" cy="1280160"/>
        </p:xfrm>
        <a:graphic>
          <a:graphicData uri="http://schemas.openxmlformats.org/drawingml/2006/table">
            <a:tbl>
              <a:tblPr firstRow="1" bandRow="1">
                <a:tableStyleId>{5C22544A-7EE6-4342-B048-85BDC9FD1C3A}</a:tableStyleId>
              </a:tblPr>
              <a:tblGrid>
                <a:gridCol w="637260">
                  <a:extLst>
                    <a:ext uri="{9D8B030D-6E8A-4147-A177-3AD203B41FA5}">
                      <a16:colId xmlns:a16="http://schemas.microsoft.com/office/drawing/2014/main" val="3425886931"/>
                    </a:ext>
                  </a:extLst>
                </a:gridCol>
              </a:tblGrid>
              <a:tr h="146552">
                <a:tc>
                  <a:txBody>
                    <a:bodyPr/>
                    <a:lstStyle/>
                    <a:p>
                      <a:r>
                        <a:rPr lang="nb-NO" sz="800" dirty="0" err="1"/>
                        <a:t>price</a:t>
                      </a:r>
                      <a:endParaRPr lang="nb-NO" sz="800" dirty="0"/>
                    </a:p>
                  </a:txBody>
                  <a:tcPr/>
                </a:tc>
                <a:extLst>
                  <a:ext uri="{0D108BD9-81ED-4DB2-BD59-A6C34878D82A}">
                    <a16:rowId xmlns:a16="http://schemas.microsoft.com/office/drawing/2014/main" val="1533216698"/>
                  </a:ext>
                </a:extLst>
              </a:tr>
              <a:tr h="146552">
                <a:tc>
                  <a:txBody>
                    <a:bodyPr/>
                    <a:lstStyle/>
                    <a:p>
                      <a:r>
                        <a:rPr lang="nb-NO" sz="800" dirty="0"/>
                        <a:t>5</a:t>
                      </a:r>
                    </a:p>
                  </a:txBody>
                  <a:tcPr/>
                </a:tc>
                <a:extLst>
                  <a:ext uri="{0D108BD9-81ED-4DB2-BD59-A6C34878D82A}">
                    <a16:rowId xmlns:a16="http://schemas.microsoft.com/office/drawing/2014/main" val="2820505840"/>
                  </a:ext>
                </a:extLst>
              </a:tr>
              <a:tr h="146552">
                <a:tc>
                  <a:txBody>
                    <a:bodyPr/>
                    <a:lstStyle/>
                    <a:p>
                      <a:r>
                        <a:rPr lang="nb-NO" sz="800" dirty="0"/>
                        <a:t>6</a:t>
                      </a:r>
                    </a:p>
                  </a:txBody>
                  <a:tcPr/>
                </a:tc>
                <a:extLst>
                  <a:ext uri="{0D108BD9-81ED-4DB2-BD59-A6C34878D82A}">
                    <a16:rowId xmlns:a16="http://schemas.microsoft.com/office/drawing/2014/main" val="3825897479"/>
                  </a:ext>
                </a:extLst>
              </a:tr>
              <a:tr h="146552">
                <a:tc>
                  <a:txBody>
                    <a:bodyPr/>
                    <a:lstStyle/>
                    <a:p>
                      <a:r>
                        <a:rPr lang="nb-NO" sz="800" dirty="0"/>
                        <a:t>8</a:t>
                      </a:r>
                    </a:p>
                  </a:txBody>
                  <a:tcPr/>
                </a:tc>
                <a:extLst>
                  <a:ext uri="{0D108BD9-81ED-4DB2-BD59-A6C34878D82A}">
                    <a16:rowId xmlns:a16="http://schemas.microsoft.com/office/drawing/2014/main" val="1238012999"/>
                  </a:ext>
                </a:extLst>
              </a:tr>
              <a:tr h="146552">
                <a:tc>
                  <a:txBody>
                    <a:bodyPr/>
                    <a:lstStyle/>
                    <a:p>
                      <a:r>
                        <a:rPr lang="nb-NO" sz="800" dirty="0"/>
                        <a:t>4</a:t>
                      </a:r>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98932EF-44B5-5E9D-9394-ED5EE1210BBD}"/>
                  </a:ext>
                </a:extLst>
              </p:cNvPr>
              <p:cNvSpPr txBox="1"/>
              <p:nvPr/>
            </p:nvSpPr>
            <p:spPr>
              <a:xfrm>
                <a:off x="5639556" y="5797915"/>
                <a:ext cx="92762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1200" b="0" i="1" smtClean="0">
                          <a:latin typeface="Cambria Math" panose="02040503050406030204" pitchFamily="18" charset="0"/>
                        </a:rPr>
                        <m:t>𝑦</m:t>
                      </m:r>
                      <m:r>
                        <a:rPr lang="nb-NO" sz="1200" b="0" i="1" smtClean="0">
                          <a:latin typeface="Cambria Math" panose="02040503050406030204" pitchFamily="18" charset="0"/>
                        </a:rPr>
                        <m:t> (</m:t>
                      </m:r>
                      <m:r>
                        <a:rPr lang="nb-NO" sz="1200" b="0" i="1" smtClean="0">
                          <a:latin typeface="Cambria Math" panose="02040503050406030204" pitchFamily="18" charset="0"/>
                        </a:rPr>
                        <m:t>𝑜𝑏𝑠𝑒𝑟𝑣𝑒𝑑</m:t>
                      </m:r>
                      <m:r>
                        <a:rPr lang="nb-NO" sz="1200" b="0" i="1" smtClean="0">
                          <a:latin typeface="Cambria Math" panose="02040503050406030204" pitchFamily="18" charset="0"/>
                        </a:rPr>
                        <m:t>)</m:t>
                      </m:r>
                    </m:oMath>
                  </m:oMathPara>
                </a14:m>
                <a:endParaRPr lang="nb-NO" sz="1200" dirty="0"/>
              </a:p>
            </p:txBody>
          </p:sp>
        </mc:Choice>
        <mc:Fallback xmlns="">
          <p:sp>
            <p:nvSpPr>
              <p:cNvPr id="18" name="TextBox 17">
                <a:extLst>
                  <a:ext uri="{FF2B5EF4-FFF2-40B4-BE49-F238E27FC236}">
                    <a16:creationId xmlns:a16="http://schemas.microsoft.com/office/drawing/2014/main" id="{898932EF-44B5-5E9D-9394-ED5EE1210BBD}"/>
                  </a:ext>
                </a:extLst>
              </p:cNvPr>
              <p:cNvSpPr txBox="1">
                <a:spLocks noRot="1" noChangeAspect="1" noMove="1" noResize="1" noEditPoints="1" noAdjustHandles="1" noChangeArrowheads="1" noChangeShapeType="1" noTextEdit="1"/>
              </p:cNvSpPr>
              <p:nvPr/>
            </p:nvSpPr>
            <p:spPr>
              <a:xfrm>
                <a:off x="5639556" y="5797915"/>
                <a:ext cx="927626" cy="184666"/>
              </a:xfrm>
              <a:prstGeom prst="rect">
                <a:avLst/>
              </a:prstGeom>
              <a:blipFill>
                <a:blip r:embed="rId3"/>
                <a:stretch>
                  <a:fillRect l="-3289" r="-5921" b="-4333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6A8AF029-262F-06E1-1722-856356C11E2C}"/>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0629BFA-B679-5393-CF26-456B276BBA7A}"/>
              </a:ext>
            </a:extLst>
          </p:cNvPr>
          <p:cNvSpPr txBox="1"/>
          <p:nvPr/>
        </p:nvSpPr>
        <p:spPr>
          <a:xfrm rot="5400000">
            <a:off x="5672318" y="4140919"/>
            <a:ext cx="2172102" cy="338554"/>
          </a:xfrm>
          <a:prstGeom prst="rect">
            <a:avLst/>
          </a:prstGeom>
          <a:noFill/>
        </p:spPr>
        <p:txBody>
          <a:bodyPr wrap="square" rtlCol="0">
            <a:spAutoFit/>
          </a:bodyPr>
          <a:lstStyle/>
          <a:p>
            <a:r>
              <a:rPr lang="nb-NO" sz="1600" dirty="0"/>
              <a:t>2: Evaluation</a:t>
            </a:r>
          </a:p>
        </p:txBody>
      </p:sp>
      <p:cxnSp>
        <p:nvCxnSpPr>
          <p:cNvPr id="26" name="Connector: Elbow 25">
            <a:extLst>
              <a:ext uri="{FF2B5EF4-FFF2-40B4-BE49-F238E27FC236}">
                <a16:creationId xmlns:a16="http://schemas.microsoft.com/office/drawing/2014/main" id="{DA615B27-0448-D7C6-DA6E-57A27F49AE06}"/>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E44D0F-CBAC-AE45-FDEE-40E8F6FC278C}"/>
              </a:ext>
            </a:extLst>
          </p:cNvPr>
          <p:cNvSpPr txBox="1"/>
          <p:nvPr/>
        </p:nvSpPr>
        <p:spPr>
          <a:xfrm>
            <a:off x="3532167" y="6005751"/>
            <a:ext cx="1519968" cy="338554"/>
          </a:xfrm>
          <a:prstGeom prst="rect">
            <a:avLst/>
          </a:prstGeom>
          <a:noFill/>
        </p:spPr>
        <p:txBody>
          <a:bodyPr wrap="none" rtlCol="0">
            <a:spAutoFit/>
          </a:bodyPr>
          <a:lstStyle/>
          <a:p>
            <a:r>
              <a:rPr lang="nb-NO" sz="1600" dirty="0"/>
              <a:t>3: </a:t>
            </a:r>
            <a:r>
              <a:rPr lang="nb-NO" sz="1600" dirty="0" err="1"/>
              <a:t>Optimization</a:t>
            </a:r>
            <a:endParaRPr lang="nb-NO" sz="1600" dirty="0"/>
          </a:p>
        </p:txBody>
      </p:sp>
      <p:sp>
        <p:nvSpPr>
          <p:cNvPr id="30" name="Rectangle 29">
            <a:extLst>
              <a:ext uri="{FF2B5EF4-FFF2-40B4-BE49-F238E27FC236}">
                <a16:creationId xmlns:a16="http://schemas.microsoft.com/office/drawing/2014/main" id="{90931195-54E7-8993-53E3-81AC707C9A42}"/>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54AA657E-AE4B-2EFF-1547-1E1A63E0D19D}"/>
              </a:ext>
            </a:extLst>
          </p:cNvPr>
          <p:cNvSpPr txBox="1"/>
          <p:nvPr/>
        </p:nvSpPr>
        <p:spPr>
          <a:xfrm>
            <a:off x="7785500" y="3705999"/>
            <a:ext cx="1662635" cy="338554"/>
          </a:xfrm>
          <a:prstGeom prst="rect">
            <a:avLst/>
          </a:prstGeom>
          <a:noFill/>
        </p:spPr>
        <p:txBody>
          <a:bodyPr wrap="none" rtlCol="0">
            <a:spAutoFit/>
          </a:bodyPr>
          <a:lstStyle/>
          <a:p>
            <a:r>
              <a:rPr lang="nb-NO" sz="1600" dirty="0"/>
              <a:t>4: </a:t>
            </a:r>
            <a:r>
              <a:rPr lang="nb-NO" sz="1600" dirty="0" err="1"/>
              <a:t>Regularization</a:t>
            </a:r>
            <a:endParaRPr lang="nb-NO" sz="1600" dirty="0"/>
          </a:p>
        </p:txBody>
      </p:sp>
      <p:pic>
        <p:nvPicPr>
          <p:cNvPr id="3074" name="Picture 2" descr="Overview image">
            <a:extLst>
              <a:ext uri="{FF2B5EF4-FFF2-40B4-BE49-F238E27FC236}">
                <a16:creationId xmlns:a16="http://schemas.microsoft.com/office/drawing/2014/main" id="{7B762564-D88B-81D5-AA49-66C4659F6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E4D8EB48-9134-8B09-4391-FF9ED3ACE8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CBCEC8-F848-032B-F9F8-DD25024CC1B8}"/>
              </a:ext>
            </a:extLst>
          </p:cNvPr>
          <p:cNvSpPr txBox="1"/>
          <p:nvPr/>
        </p:nvSpPr>
        <p:spPr>
          <a:xfrm>
            <a:off x="26655" y="2480380"/>
            <a:ext cx="769620" cy="246221"/>
          </a:xfrm>
          <a:prstGeom prst="rect">
            <a:avLst/>
          </a:prstGeom>
          <a:noFill/>
        </p:spPr>
        <p:txBody>
          <a:bodyPr wrap="square">
            <a:spAutoFit/>
          </a:bodyPr>
          <a:lstStyle/>
          <a:p>
            <a:r>
              <a:rPr lang="nb-NO" sz="1000" dirty="0"/>
              <a:t>Ingrid</a:t>
            </a:r>
          </a:p>
        </p:txBody>
      </p:sp>
      <p:pic>
        <p:nvPicPr>
          <p:cNvPr id="1026" name="Picture 2" descr="3 Linear Regression | An Introduction to Statistical Learning with the ...">
            <a:extLst>
              <a:ext uri="{FF2B5EF4-FFF2-40B4-BE49-F238E27FC236}">
                <a16:creationId xmlns:a16="http://schemas.microsoft.com/office/drawing/2014/main" id="{AF4009DE-445E-A6E4-7DC0-C23D53AE0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7758" y="1697120"/>
            <a:ext cx="1682209" cy="1682209"/>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85BD194A-C652-15B6-0A4C-389BCA3DD8A0}"/>
              </a:ext>
            </a:extLst>
          </p:cNvPr>
          <p:cNvCxnSpPr/>
          <p:nvPr/>
        </p:nvCxnSpPr>
        <p:spPr>
          <a:xfrm flipV="1">
            <a:off x="4330906" y="2417405"/>
            <a:ext cx="0" cy="71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C194E2-E498-3A47-E810-A747C98BC618}"/>
              </a:ext>
            </a:extLst>
          </p:cNvPr>
          <p:cNvCxnSpPr/>
          <p:nvPr/>
        </p:nvCxnSpPr>
        <p:spPr>
          <a:xfrm flipH="1">
            <a:off x="3532167" y="2376460"/>
            <a:ext cx="735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2A77313-F752-0675-2E0B-C0A997BAB292}"/>
              </a:ext>
            </a:extLst>
          </p:cNvPr>
          <p:cNvSpPr txBox="1"/>
          <p:nvPr/>
        </p:nvSpPr>
        <p:spPr>
          <a:xfrm>
            <a:off x="30728" y="2668522"/>
            <a:ext cx="769620" cy="246221"/>
          </a:xfrm>
          <a:prstGeom prst="rect">
            <a:avLst/>
          </a:prstGeom>
          <a:noFill/>
        </p:spPr>
        <p:txBody>
          <a:bodyPr wrap="square">
            <a:spAutoFit/>
          </a:bodyPr>
          <a:lstStyle/>
          <a:p>
            <a:r>
              <a:rPr lang="nb-NO" sz="1000" dirty="0"/>
              <a:t>Frode</a:t>
            </a:r>
          </a:p>
        </p:txBody>
      </p:sp>
      <p:sp>
        <p:nvSpPr>
          <p:cNvPr id="3" name="Rectangle 2">
            <a:extLst>
              <a:ext uri="{FF2B5EF4-FFF2-40B4-BE49-F238E27FC236}">
                <a16:creationId xmlns:a16="http://schemas.microsoft.com/office/drawing/2014/main" id="{A0903602-42B5-2E23-B399-A0DD11BFE9E1}"/>
              </a:ext>
            </a:extLst>
          </p:cNvPr>
          <p:cNvSpPr/>
          <p:nvPr/>
        </p:nvSpPr>
        <p:spPr>
          <a:xfrm>
            <a:off x="7287204" y="4372170"/>
            <a:ext cx="4823800" cy="196468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9" name="TextBox 8">
            <a:extLst>
              <a:ext uri="{FF2B5EF4-FFF2-40B4-BE49-F238E27FC236}">
                <a16:creationId xmlns:a16="http://schemas.microsoft.com/office/drawing/2014/main" id="{F4B8A483-0FE7-8D38-AEEC-D5A3351AA852}"/>
              </a:ext>
            </a:extLst>
          </p:cNvPr>
          <p:cNvSpPr txBox="1"/>
          <p:nvPr/>
        </p:nvSpPr>
        <p:spPr>
          <a:xfrm>
            <a:off x="7287204" y="4451555"/>
            <a:ext cx="4721490" cy="1754326"/>
          </a:xfrm>
          <a:prstGeom prst="rect">
            <a:avLst/>
          </a:prstGeom>
          <a:noFill/>
        </p:spPr>
        <p:txBody>
          <a:bodyPr wrap="square">
            <a:spAutoFit/>
          </a:bodyPr>
          <a:lstStyle/>
          <a:p>
            <a:pPr eaLnBrk="1" hangingPunct="1"/>
            <a:r>
              <a:rPr lang="en-US" sz="1800" dirty="0"/>
              <a:t>Tom Mitchell (1998) </a:t>
            </a:r>
            <a:r>
              <a:rPr lang="en-US" sz="1800" b="1" dirty="0"/>
              <a:t>Well-posed Learning Problem</a:t>
            </a:r>
            <a:r>
              <a:rPr lang="en-US" sz="1800" dirty="0"/>
              <a:t>: A computer program is said to </a:t>
            </a:r>
            <a:r>
              <a:rPr lang="en-US" sz="1800" i="1" dirty="0"/>
              <a:t>learn</a:t>
            </a:r>
            <a:r>
              <a:rPr lang="en-US" sz="1800" dirty="0"/>
              <a:t> from </a:t>
            </a:r>
            <a:r>
              <a:rPr lang="en-US" sz="1800" b="1" u="sng" dirty="0"/>
              <a:t>experience E</a:t>
            </a:r>
            <a:r>
              <a:rPr lang="en-US" sz="1800" dirty="0"/>
              <a:t> with respect to some </a:t>
            </a:r>
            <a:r>
              <a:rPr lang="en-US" sz="1800" b="1" u="sng" dirty="0"/>
              <a:t>task T</a:t>
            </a:r>
            <a:r>
              <a:rPr lang="en-US" sz="1800" dirty="0"/>
              <a:t> and some </a:t>
            </a:r>
            <a:r>
              <a:rPr lang="en-US" sz="1800" b="1" u="sng" dirty="0"/>
              <a:t>performance measure P</a:t>
            </a:r>
            <a:r>
              <a:rPr lang="en-US" sz="1800" dirty="0"/>
              <a:t>, if its performance on T, as measured by P, improves with experience E. </a:t>
            </a:r>
          </a:p>
        </p:txBody>
      </p:sp>
    </p:spTree>
    <p:extLst>
      <p:ext uri="{BB962C8B-B14F-4D97-AF65-F5344CB8AC3E}">
        <p14:creationId xmlns:p14="http://schemas.microsoft.com/office/powerpoint/2010/main" val="17258862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4EB3-8972-BD7E-3DD7-969B5D73B029}"/>
              </a:ext>
            </a:extLst>
          </p:cNvPr>
          <p:cNvSpPr>
            <a:spLocks noGrp="1"/>
          </p:cNvSpPr>
          <p:nvPr>
            <p:ph type="title"/>
          </p:nvPr>
        </p:nvSpPr>
        <p:spPr/>
        <p:txBody>
          <a:bodyPr/>
          <a:lstStyle/>
          <a:p>
            <a:r>
              <a:rPr lang="nb-NO" dirty="0"/>
              <a:t>Splitting on a </a:t>
            </a:r>
            <a:r>
              <a:rPr lang="nb-NO" dirty="0" err="1"/>
              <a:t>continuous</a:t>
            </a:r>
            <a:r>
              <a:rPr lang="nb-NO" dirty="0"/>
              <a:t> variable</a:t>
            </a:r>
          </a:p>
        </p:txBody>
      </p:sp>
      <p:pic>
        <p:nvPicPr>
          <p:cNvPr id="7" name="Content Placeholder 6">
            <a:extLst>
              <a:ext uri="{FF2B5EF4-FFF2-40B4-BE49-F238E27FC236}">
                <a16:creationId xmlns:a16="http://schemas.microsoft.com/office/drawing/2014/main" id="{0F50147C-45C9-E181-4D12-AF2E77C9745D}"/>
              </a:ext>
            </a:extLst>
          </p:cNvPr>
          <p:cNvPicPr>
            <a:picLocks noGrp="1" noChangeAspect="1"/>
          </p:cNvPicPr>
          <p:nvPr>
            <p:ph sz="half" idx="1"/>
          </p:nvPr>
        </p:nvPicPr>
        <p:blipFill>
          <a:blip r:embed="rId2"/>
          <a:stretch>
            <a:fillRect/>
          </a:stretch>
        </p:blipFill>
        <p:spPr>
          <a:xfrm>
            <a:off x="2653079" y="1888378"/>
            <a:ext cx="6901229" cy="3387699"/>
          </a:xfrm>
        </p:spPr>
      </p:pic>
      <p:sp>
        <p:nvSpPr>
          <p:cNvPr id="5" name="Slide Number Placeholder 4">
            <a:extLst>
              <a:ext uri="{FF2B5EF4-FFF2-40B4-BE49-F238E27FC236}">
                <a16:creationId xmlns:a16="http://schemas.microsoft.com/office/drawing/2014/main" id="{70D9E35A-1498-205F-39A4-0D9B616B1775}"/>
              </a:ext>
            </a:extLst>
          </p:cNvPr>
          <p:cNvSpPr>
            <a:spLocks noGrp="1"/>
          </p:cNvSpPr>
          <p:nvPr>
            <p:ph type="sldNum" sz="quarter" idx="12"/>
          </p:nvPr>
        </p:nvSpPr>
        <p:spPr/>
        <p:txBody>
          <a:bodyPr/>
          <a:lstStyle/>
          <a:p>
            <a:fld id="{5D1E5300-FC0F-4317-A193-EF6CE9E6F7B5}" type="slidenum">
              <a:rPr lang="en-GB" smtClean="0"/>
              <a:pPr/>
              <a:t>160</a:t>
            </a:fld>
            <a:r>
              <a:rPr lang="en-GB"/>
              <a:t>  |  </a:t>
            </a:r>
            <a:endParaRPr lang="en-GB" noProof="0" dirty="0"/>
          </a:p>
        </p:txBody>
      </p:sp>
      <p:sp>
        <p:nvSpPr>
          <p:cNvPr id="8" name="TextBox 7">
            <a:extLst>
              <a:ext uri="{FF2B5EF4-FFF2-40B4-BE49-F238E27FC236}">
                <a16:creationId xmlns:a16="http://schemas.microsoft.com/office/drawing/2014/main" id="{E187EC3C-DDCB-0F85-8F39-150D14DA5C66}"/>
              </a:ext>
            </a:extLst>
          </p:cNvPr>
          <p:cNvSpPr txBox="1"/>
          <p:nvPr/>
        </p:nvSpPr>
        <p:spPr>
          <a:xfrm>
            <a:off x="2653079" y="5345735"/>
            <a:ext cx="8138862" cy="369332"/>
          </a:xfrm>
          <a:prstGeom prst="rect">
            <a:avLst/>
          </a:prstGeom>
          <a:noFill/>
        </p:spPr>
        <p:txBody>
          <a:bodyPr wrap="square" rtlCol="0">
            <a:spAutoFit/>
          </a:bodyPr>
          <a:lstStyle/>
          <a:p>
            <a:r>
              <a:rPr lang="nb-NO" dirty="0"/>
              <a:t>NB: This </a:t>
            </a:r>
            <a:r>
              <a:rPr lang="nb-NO" dirty="0" err="1"/>
              <a:t>can</a:t>
            </a:r>
            <a:r>
              <a:rPr lang="nb-NO" dirty="0"/>
              <a:t> be </a:t>
            </a:r>
            <a:r>
              <a:rPr lang="nb-NO" dirty="0" err="1"/>
              <a:t>optimized</a:t>
            </a:r>
            <a:r>
              <a:rPr lang="nb-NO" dirty="0"/>
              <a:t> (</a:t>
            </a:r>
            <a:r>
              <a:rPr lang="nb-NO" dirty="0" err="1"/>
              <a:t>idea</a:t>
            </a:r>
            <a:r>
              <a:rPr lang="nb-NO" dirty="0"/>
              <a:t>: </a:t>
            </a:r>
            <a:r>
              <a:rPr lang="nb-NO" dirty="0" err="1"/>
              <a:t>map</a:t>
            </a:r>
            <a:r>
              <a:rPr lang="nb-NO" dirty="0"/>
              <a:t> </a:t>
            </a:r>
            <a:r>
              <a:rPr lang="nb-NO" dirty="0" err="1"/>
              <a:t>classification</a:t>
            </a:r>
            <a:r>
              <a:rPr lang="nb-NO" dirty="0"/>
              <a:t> </a:t>
            </a:r>
            <a:r>
              <a:rPr lang="nb-NO" dirty="0" err="1"/>
              <a:t>error</a:t>
            </a:r>
            <a:r>
              <a:rPr lang="nb-NO" dirty="0"/>
              <a:t> vs. </a:t>
            </a:r>
            <a:r>
              <a:rPr lang="nb-NO" dirty="0" err="1"/>
              <a:t>Threshold</a:t>
            </a:r>
            <a:r>
              <a:rPr lang="nb-NO" dirty="0"/>
              <a:t>)</a:t>
            </a:r>
          </a:p>
        </p:txBody>
      </p:sp>
    </p:spTree>
    <p:extLst>
      <p:ext uri="{BB962C8B-B14F-4D97-AF65-F5344CB8AC3E}">
        <p14:creationId xmlns:p14="http://schemas.microsoft.com/office/powerpoint/2010/main" val="14001296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5B6AB-9885-817B-627D-1C6508E3B78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3A5F2B5-9F26-CA30-7F55-EB055F288145}"/>
              </a:ext>
            </a:extLst>
          </p:cNvPr>
          <p:cNvPicPr>
            <a:picLocks noChangeAspect="1"/>
          </p:cNvPicPr>
          <p:nvPr/>
        </p:nvPicPr>
        <p:blipFill>
          <a:blip r:embed="rId2"/>
          <a:stretch>
            <a:fillRect/>
          </a:stretch>
        </p:blipFill>
        <p:spPr>
          <a:xfrm>
            <a:off x="8306181" y="1055153"/>
            <a:ext cx="3885819" cy="2450783"/>
          </a:xfrm>
          <a:prstGeom prst="rect">
            <a:avLst/>
          </a:prstGeom>
        </p:spPr>
      </p:pic>
      <p:sp>
        <p:nvSpPr>
          <p:cNvPr id="2" name="Title 1">
            <a:extLst>
              <a:ext uri="{FF2B5EF4-FFF2-40B4-BE49-F238E27FC236}">
                <a16:creationId xmlns:a16="http://schemas.microsoft.com/office/drawing/2014/main" id="{A97F542A-905D-D4F2-CA04-387910657B9C}"/>
              </a:ext>
            </a:extLst>
          </p:cNvPr>
          <p:cNvSpPr>
            <a:spLocks noGrp="1"/>
          </p:cNvSpPr>
          <p:nvPr>
            <p:ph type="title"/>
          </p:nvPr>
        </p:nvSpPr>
        <p:spPr/>
        <p:txBody>
          <a:bodyPr/>
          <a:lstStyle/>
          <a:p>
            <a:r>
              <a:rPr lang="nb-NO" dirty="0"/>
              <a:t>Splitting on </a:t>
            </a:r>
            <a:r>
              <a:rPr lang="nb-NO" dirty="0" err="1"/>
              <a:t>several</a:t>
            </a:r>
            <a:r>
              <a:rPr lang="nb-NO" dirty="0"/>
              <a:t> </a:t>
            </a:r>
            <a:r>
              <a:rPr lang="nb-NO" dirty="0" err="1"/>
              <a:t>continuous</a:t>
            </a:r>
            <a:r>
              <a:rPr lang="nb-NO" dirty="0"/>
              <a:t> variable</a:t>
            </a:r>
          </a:p>
        </p:txBody>
      </p:sp>
      <p:pic>
        <p:nvPicPr>
          <p:cNvPr id="10" name="Content Placeholder 9">
            <a:extLst>
              <a:ext uri="{FF2B5EF4-FFF2-40B4-BE49-F238E27FC236}">
                <a16:creationId xmlns:a16="http://schemas.microsoft.com/office/drawing/2014/main" id="{C63D4FF7-79E5-EF1D-27A0-123C3F5BC8C3}"/>
              </a:ext>
            </a:extLst>
          </p:cNvPr>
          <p:cNvPicPr>
            <a:picLocks noGrp="1" noChangeAspect="1"/>
          </p:cNvPicPr>
          <p:nvPr>
            <p:ph sz="half" idx="2"/>
          </p:nvPr>
        </p:nvPicPr>
        <p:blipFill>
          <a:blip r:embed="rId3"/>
          <a:stretch>
            <a:fillRect/>
          </a:stretch>
        </p:blipFill>
        <p:spPr>
          <a:xfrm>
            <a:off x="451642" y="3505936"/>
            <a:ext cx="3342513" cy="2285429"/>
          </a:xfrm>
        </p:spPr>
      </p:pic>
      <p:sp>
        <p:nvSpPr>
          <p:cNvPr id="5" name="Slide Number Placeholder 4">
            <a:extLst>
              <a:ext uri="{FF2B5EF4-FFF2-40B4-BE49-F238E27FC236}">
                <a16:creationId xmlns:a16="http://schemas.microsoft.com/office/drawing/2014/main" id="{238FE7E6-A160-E082-FA83-F946466C09DE}"/>
              </a:ext>
            </a:extLst>
          </p:cNvPr>
          <p:cNvSpPr>
            <a:spLocks noGrp="1"/>
          </p:cNvSpPr>
          <p:nvPr>
            <p:ph type="sldNum" sz="quarter" idx="12"/>
          </p:nvPr>
        </p:nvSpPr>
        <p:spPr/>
        <p:txBody>
          <a:bodyPr/>
          <a:lstStyle/>
          <a:p>
            <a:fld id="{5D1E5300-FC0F-4317-A193-EF6CE9E6F7B5}" type="slidenum">
              <a:rPr lang="en-GB" smtClean="0"/>
              <a:pPr/>
              <a:t>161</a:t>
            </a:fld>
            <a:r>
              <a:rPr lang="en-GB"/>
              <a:t>  |  </a:t>
            </a:r>
            <a:endParaRPr lang="en-GB" noProof="0" dirty="0"/>
          </a:p>
        </p:txBody>
      </p:sp>
      <p:pic>
        <p:nvPicPr>
          <p:cNvPr id="9" name="Picture 8">
            <a:extLst>
              <a:ext uri="{FF2B5EF4-FFF2-40B4-BE49-F238E27FC236}">
                <a16:creationId xmlns:a16="http://schemas.microsoft.com/office/drawing/2014/main" id="{CB185787-D6A5-3FA4-7F04-F827550DB214}"/>
              </a:ext>
            </a:extLst>
          </p:cNvPr>
          <p:cNvPicPr>
            <a:picLocks noChangeAspect="1"/>
          </p:cNvPicPr>
          <p:nvPr/>
        </p:nvPicPr>
        <p:blipFill>
          <a:blip r:embed="rId4"/>
          <a:stretch>
            <a:fillRect/>
          </a:stretch>
        </p:blipFill>
        <p:spPr>
          <a:xfrm>
            <a:off x="4148709" y="2623063"/>
            <a:ext cx="4157472" cy="2025587"/>
          </a:xfrm>
          <a:prstGeom prst="rect">
            <a:avLst/>
          </a:prstGeom>
        </p:spPr>
      </p:pic>
      <p:sp>
        <p:nvSpPr>
          <p:cNvPr id="14" name="TextBox 13">
            <a:extLst>
              <a:ext uri="{FF2B5EF4-FFF2-40B4-BE49-F238E27FC236}">
                <a16:creationId xmlns:a16="http://schemas.microsoft.com/office/drawing/2014/main" id="{10B6495E-8978-D829-696B-88860DB30C40}"/>
              </a:ext>
            </a:extLst>
          </p:cNvPr>
          <p:cNvSpPr txBox="1"/>
          <p:nvPr/>
        </p:nvSpPr>
        <p:spPr>
          <a:xfrm>
            <a:off x="940584" y="5763308"/>
            <a:ext cx="2359941" cy="369332"/>
          </a:xfrm>
          <a:prstGeom prst="rect">
            <a:avLst/>
          </a:prstGeom>
          <a:noFill/>
        </p:spPr>
        <p:txBody>
          <a:bodyPr wrap="none" rtlCol="0">
            <a:spAutoFit/>
          </a:bodyPr>
          <a:lstStyle/>
          <a:p>
            <a:r>
              <a:rPr lang="nb-NO" dirty="0" err="1"/>
              <a:t>Root</a:t>
            </a:r>
            <a:r>
              <a:rPr lang="nb-NO" dirty="0"/>
              <a:t>: - </a:t>
            </a:r>
            <a:r>
              <a:rPr lang="nb-NO" dirty="0" err="1"/>
              <a:t>with</a:t>
            </a:r>
            <a:r>
              <a:rPr lang="nb-NO" dirty="0"/>
              <a:t> 8/17 </a:t>
            </a:r>
            <a:r>
              <a:rPr lang="nb-NO" dirty="0" err="1"/>
              <a:t>error</a:t>
            </a:r>
            <a:endParaRPr lang="nb-NO" dirty="0"/>
          </a:p>
        </p:txBody>
      </p:sp>
      <p:sp>
        <p:nvSpPr>
          <p:cNvPr id="15" name="TextBox 14">
            <a:extLst>
              <a:ext uri="{FF2B5EF4-FFF2-40B4-BE49-F238E27FC236}">
                <a16:creationId xmlns:a16="http://schemas.microsoft.com/office/drawing/2014/main" id="{D7175EE2-7E03-A672-5FE7-9AB1E57C5927}"/>
              </a:ext>
            </a:extLst>
          </p:cNvPr>
          <p:cNvSpPr txBox="1"/>
          <p:nvPr/>
        </p:nvSpPr>
        <p:spPr>
          <a:xfrm>
            <a:off x="4842284" y="4648650"/>
            <a:ext cx="1887055" cy="369332"/>
          </a:xfrm>
          <a:prstGeom prst="rect">
            <a:avLst/>
          </a:prstGeom>
          <a:noFill/>
        </p:spPr>
        <p:txBody>
          <a:bodyPr wrap="none" rtlCol="0">
            <a:spAutoFit/>
          </a:bodyPr>
          <a:lstStyle/>
          <a:p>
            <a:r>
              <a:rPr lang="nb-NO" dirty="0" err="1"/>
              <a:t>Step</a:t>
            </a:r>
            <a:r>
              <a:rPr lang="nb-NO" dirty="0"/>
              <a:t> 1: 7/17 </a:t>
            </a:r>
            <a:r>
              <a:rPr lang="nb-NO" dirty="0" err="1"/>
              <a:t>error</a:t>
            </a:r>
            <a:endParaRPr lang="nb-NO" dirty="0"/>
          </a:p>
        </p:txBody>
      </p:sp>
      <p:sp>
        <p:nvSpPr>
          <p:cNvPr id="16" name="TextBox 15">
            <a:extLst>
              <a:ext uri="{FF2B5EF4-FFF2-40B4-BE49-F238E27FC236}">
                <a16:creationId xmlns:a16="http://schemas.microsoft.com/office/drawing/2014/main" id="{1715D296-C954-7736-DDAE-81E2987D38B6}"/>
              </a:ext>
            </a:extLst>
          </p:cNvPr>
          <p:cNvSpPr txBox="1"/>
          <p:nvPr/>
        </p:nvSpPr>
        <p:spPr>
          <a:xfrm>
            <a:off x="8849069" y="3461930"/>
            <a:ext cx="1928733" cy="369332"/>
          </a:xfrm>
          <a:prstGeom prst="rect">
            <a:avLst/>
          </a:prstGeom>
          <a:noFill/>
        </p:spPr>
        <p:txBody>
          <a:bodyPr wrap="none" rtlCol="0">
            <a:spAutoFit/>
          </a:bodyPr>
          <a:lstStyle/>
          <a:p>
            <a:r>
              <a:rPr lang="nb-NO" dirty="0" err="1"/>
              <a:t>Step</a:t>
            </a:r>
            <a:r>
              <a:rPr lang="nb-NO" dirty="0"/>
              <a:t> 2: 3/17 </a:t>
            </a:r>
            <a:r>
              <a:rPr lang="nb-NO" dirty="0" err="1"/>
              <a:t>error</a:t>
            </a:r>
            <a:endParaRPr lang="nb-NO" dirty="0"/>
          </a:p>
        </p:txBody>
      </p:sp>
      <p:sp>
        <p:nvSpPr>
          <p:cNvPr id="17" name="Freeform: Shape 16">
            <a:extLst>
              <a:ext uri="{FF2B5EF4-FFF2-40B4-BE49-F238E27FC236}">
                <a16:creationId xmlns:a16="http://schemas.microsoft.com/office/drawing/2014/main" id="{AC741D45-658D-4291-C4F1-A9E268996030}"/>
              </a:ext>
            </a:extLst>
          </p:cNvPr>
          <p:cNvSpPr/>
          <p:nvPr/>
        </p:nvSpPr>
        <p:spPr>
          <a:xfrm>
            <a:off x="1603812" y="2631614"/>
            <a:ext cx="2544897" cy="1075146"/>
          </a:xfrm>
          <a:custGeom>
            <a:avLst/>
            <a:gdLst>
              <a:gd name="connsiteX0" fmla="*/ 0 w 2544897"/>
              <a:gd name="connsiteY0" fmla="*/ 1075146 h 1075146"/>
              <a:gd name="connsiteX1" fmla="*/ 517793 w 2544897"/>
              <a:gd name="connsiteY1" fmla="*/ 303965 h 1075146"/>
              <a:gd name="connsiteX2" fmla="*/ 1498294 w 2544897"/>
              <a:gd name="connsiteY2" fmla="*/ 6509 h 1075146"/>
              <a:gd name="connsiteX3" fmla="*/ 2544897 w 2544897"/>
              <a:gd name="connsiteY3" fmla="*/ 127695 h 1075146"/>
            </a:gdLst>
            <a:ahLst/>
            <a:cxnLst>
              <a:cxn ang="0">
                <a:pos x="connsiteX0" y="connsiteY0"/>
              </a:cxn>
              <a:cxn ang="0">
                <a:pos x="connsiteX1" y="connsiteY1"/>
              </a:cxn>
              <a:cxn ang="0">
                <a:pos x="connsiteX2" y="connsiteY2"/>
              </a:cxn>
              <a:cxn ang="0">
                <a:pos x="connsiteX3" y="connsiteY3"/>
              </a:cxn>
            </a:cxnLst>
            <a:rect l="l" t="t" r="r" b="b"/>
            <a:pathLst>
              <a:path w="2544897" h="1075146">
                <a:moveTo>
                  <a:pt x="0" y="1075146"/>
                </a:moveTo>
                <a:cubicBezTo>
                  <a:pt x="134038" y="778608"/>
                  <a:pt x="268077" y="482071"/>
                  <a:pt x="517793" y="303965"/>
                </a:cubicBezTo>
                <a:cubicBezTo>
                  <a:pt x="767509" y="125859"/>
                  <a:pt x="1160443" y="35887"/>
                  <a:pt x="1498294" y="6509"/>
                </a:cubicBezTo>
                <a:cubicBezTo>
                  <a:pt x="1836145" y="-22869"/>
                  <a:pt x="2190521" y="52413"/>
                  <a:pt x="2544897" y="127695"/>
                </a:cubicBezTo>
              </a:path>
            </a:pathLst>
          </a:custGeom>
          <a:noFill/>
          <a:ln w="76200">
            <a:solidFill>
              <a:srgbClr val="A33179"/>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Freeform: Shape 17">
            <a:extLst>
              <a:ext uri="{FF2B5EF4-FFF2-40B4-BE49-F238E27FC236}">
                <a16:creationId xmlns:a16="http://schemas.microsoft.com/office/drawing/2014/main" id="{70B3169F-0F1B-E712-4914-797FE9146478}"/>
              </a:ext>
            </a:extLst>
          </p:cNvPr>
          <p:cNvSpPr/>
          <p:nvPr/>
        </p:nvSpPr>
        <p:spPr>
          <a:xfrm>
            <a:off x="5785811" y="1475354"/>
            <a:ext cx="2544897" cy="1075146"/>
          </a:xfrm>
          <a:custGeom>
            <a:avLst/>
            <a:gdLst>
              <a:gd name="connsiteX0" fmla="*/ 0 w 2544897"/>
              <a:gd name="connsiteY0" fmla="*/ 1075146 h 1075146"/>
              <a:gd name="connsiteX1" fmla="*/ 517793 w 2544897"/>
              <a:gd name="connsiteY1" fmla="*/ 303965 h 1075146"/>
              <a:gd name="connsiteX2" fmla="*/ 1498294 w 2544897"/>
              <a:gd name="connsiteY2" fmla="*/ 6509 h 1075146"/>
              <a:gd name="connsiteX3" fmla="*/ 2544897 w 2544897"/>
              <a:gd name="connsiteY3" fmla="*/ 127695 h 1075146"/>
            </a:gdLst>
            <a:ahLst/>
            <a:cxnLst>
              <a:cxn ang="0">
                <a:pos x="connsiteX0" y="connsiteY0"/>
              </a:cxn>
              <a:cxn ang="0">
                <a:pos x="connsiteX1" y="connsiteY1"/>
              </a:cxn>
              <a:cxn ang="0">
                <a:pos x="connsiteX2" y="connsiteY2"/>
              </a:cxn>
              <a:cxn ang="0">
                <a:pos x="connsiteX3" y="connsiteY3"/>
              </a:cxn>
            </a:cxnLst>
            <a:rect l="l" t="t" r="r" b="b"/>
            <a:pathLst>
              <a:path w="2544897" h="1075146">
                <a:moveTo>
                  <a:pt x="0" y="1075146"/>
                </a:moveTo>
                <a:cubicBezTo>
                  <a:pt x="134038" y="778608"/>
                  <a:pt x="268077" y="482071"/>
                  <a:pt x="517793" y="303965"/>
                </a:cubicBezTo>
                <a:cubicBezTo>
                  <a:pt x="767509" y="125859"/>
                  <a:pt x="1160443" y="35887"/>
                  <a:pt x="1498294" y="6509"/>
                </a:cubicBezTo>
                <a:cubicBezTo>
                  <a:pt x="1836145" y="-22869"/>
                  <a:pt x="2190521" y="52413"/>
                  <a:pt x="2544897" y="127695"/>
                </a:cubicBezTo>
              </a:path>
            </a:pathLst>
          </a:custGeom>
          <a:noFill/>
          <a:ln w="76200">
            <a:solidFill>
              <a:srgbClr val="A33179"/>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5039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C553-F9C9-1318-B13C-F89DADA91287}"/>
              </a:ext>
            </a:extLst>
          </p:cNvPr>
          <p:cNvSpPr>
            <a:spLocks noGrp="1"/>
          </p:cNvSpPr>
          <p:nvPr>
            <p:ph type="title"/>
          </p:nvPr>
        </p:nvSpPr>
        <p:spPr/>
        <p:txBody>
          <a:bodyPr/>
          <a:lstStyle/>
          <a:p>
            <a:r>
              <a:rPr lang="nb-NO" dirty="0" err="1"/>
              <a:t>Overfitting</a:t>
            </a:r>
            <a:r>
              <a:rPr lang="nb-NO" dirty="0"/>
              <a:t> </a:t>
            </a:r>
            <a:r>
              <a:rPr lang="nb-NO" dirty="0" err="1"/>
              <a:t>deep</a:t>
            </a:r>
            <a:r>
              <a:rPr lang="nb-NO" dirty="0"/>
              <a:t> </a:t>
            </a:r>
            <a:r>
              <a:rPr lang="nb-NO" dirty="0" err="1"/>
              <a:t>decision</a:t>
            </a:r>
            <a:r>
              <a:rPr lang="nb-NO" dirty="0"/>
              <a:t> </a:t>
            </a:r>
            <a:r>
              <a:rPr lang="nb-NO" dirty="0" err="1"/>
              <a:t>trees</a:t>
            </a:r>
            <a:endParaRPr lang="nb-NO" dirty="0"/>
          </a:p>
        </p:txBody>
      </p:sp>
      <p:graphicFrame>
        <p:nvGraphicFramePr>
          <p:cNvPr id="10" name="Content Placeholder 9">
            <a:extLst>
              <a:ext uri="{FF2B5EF4-FFF2-40B4-BE49-F238E27FC236}">
                <a16:creationId xmlns:a16="http://schemas.microsoft.com/office/drawing/2014/main" id="{E609E8A2-CE8D-C35F-5884-1EBE210A237F}"/>
              </a:ext>
            </a:extLst>
          </p:cNvPr>
          <p:cNvGraphicFramePr>
            <a:graphicFrameLocks noGrp="1"/>
          </p:cNvGraphicFramePr>
          <p:nvPr>
            <p:ph sz="half" idx="1"/>
            <p:extLst>
              <p:ext uri="{D42A27DB-BD31-4B8C-83A1-F6EECF244321}">
                <p14:modId xmlns:p14="http://schemas.microsoft.com/office/powerpoint/2010/main" val="909115567"/>
              </p:ext>
            </p:extLst>
          </p:nvPr>
        </p:nvGraphicFramePr>
        <p:xfrm>
          <a:off x="472554" y="1750937"/>
          <a:ext cx="11246892" cy="2744704"/>
        </p:xfrm>
        <a:graphic>
          <a:graphicData uri="http://schemas.openxmlformats.org/drawingml/2006/table">
            <a:tbl>
              <a:tblPr firstRow="1" bandRow="1">
                <a:tableStyleId>{5C22544A-7EE6-4342-B048-85BDC9FD1C3A}</a:tableStyleId>
              </a:tblPr>
              <a:tblGrid>
                <a:gridCol w="1652530">
                  <a:extLst>
                    <a:ext uri="{9D8B030D-6E8A-4147-A177-3AD203B41FA5}">
                      <a16:colId xmlns:a16="http://schemas.microsoft.com/office/drawing/2014/main" val="3023155758"/>
                    </a:ext>
                  </a:extLst>
                </a:gridCol>
                <a:gridCol w="1905918">
                  <a:extLst>
                    <a:ext uri="{9D8B030D-6E8A-4147-A177-3AD203B41FA5}">
                      <a16:colId xmlns:a16="http://schemas.microsoft.com/office/drawing/2014/main" val="1714296847"/>
                    </a:ext>
                  </a:extLst>
                </a:gridCol>
                <a:gridCol w="1883885">
                  <a:extLst>
                    <a:ext uri="{9D8B030D-6E8A-4147-A177-3AD203B41FA5}">
                      <a16:colId xmlns:a16="http://schemas.microsoft.com/office/drawing/2014/main" val="3434158046"/>
                    </a:ext>
                  </a:extLst>
                </a:gridCol>
                <a:gridCol w="2005069">
                  <a:extLst>
                    <a:ext uri="{9D8B030D-6E8A-4147-A177-3AD203B41FA5}">
                      <a16:colId xmlns:a16="http://schemas.microsoft.com/office/drawing/2014/main" val="65150204"/>
                    </a:ext>
                  </a:extLst>
                </a:gridCol>
                <a:gridCol w="1961003">
                  <a:extLst>
                    <a:ext uri="{9D8B030D-6E8A-4147-A177-3AD203B41FA5}">
                      <a16:colId xmlns:a16="http://schemas.microsoft.com/office/drawing/2014/main" val="2829012508"/>
                    </a:ext>
                  </a:extLst>
                </a:gridCol>
                <a:gridCol w="1838487">
                  <a:extLst>
                    <a:ext uri="{9D8B030D-6E8A-4147-A177-3AD203B41FA5}">
                      <a16:colId xmlns:a16="http://schemas.microsoft.com/office/drawing/2014/main" val="1993636241"/>
                    </a:ext>
                  </a:extLst>
                </a:gridCol>
              </a:tblGrid>
              <a:tr h="617689">
                <a:tc>
                  <a:txBody>
                    <a:bodyPr/>
                    <a:lstStyle/>
                    <a:p>
                      <a:r>
                        <a:rPr lang="nb-NO" dirty="0">
                          <a:solidFill>
                            <a:schemeClr val="bg1"/>
                          </a:solidFill>
                        </a:rPr>
                        <a:t>Depth</a:t>
                      </a:r>
                    </a:p>
                  </a:txBody>
                  <a:tcPr>
                    <a:solidFill>
                      <a:srgbClr val="A33179"/>
                    </a:solidFill>
                  </a:tcPr>
                </a:tc>
                <a:tc>
                  <a:txBody>
                    <a:bodyPr/>
                    <a:lstStyle/>
                    <a:p>
                      <a:pPr algn="ctr"/>
                      <a:r>
                        <a:rPr lang="nb-NO" dirty="0"/>
                        <a:t>1</a:t>
                      </a:r>
                    </a:p>
                  </a:txBody>
                  <a:tcPr>
                    <a:solidFill>
                      <a:srgbClr val="B35B93"/>
                    </a:solidFill>
                  </a:tcPr>
                </a:tc>
                <a:tc>
                  <a:txBody>
                    <a:bodyPr/>
                    <a:lstStyle/>
                    <a:p>
                      <a:pPr algn="ctr"/>
                      <a:r>
                        <a:rPr lang="nb-NO" dirty="0"/>
                        <a:t>2</a:t>
                      </a:r>
                    </a:p>
                  </a:txBody>
                  <a:tcPr>
                    <a:solidFill>
                      <a:srgbClr val="B35B93"/>
                    </a:solidFill>
                  </a:tcPr>
                </a:tc>
                <a:tc>
                  <a:txBody>
                    <a:bodyPr/>
                    <a:lstStyle/>
                    <a:p>
                      <a:pPr algn="ctr"/>
                      <a:r>
                        <a:rPr lang="nb-NO" dirty="0"/>
                        <a:t>3</a:t>
                      </a:r>
                    </a:p>
                  </a:txBody>
                  <a:tcPr>
                    <a:solidFill>
                      <a:srgbClr val="B35B93"/>
                    </a:solidFill>
                  </a:tcPr>
                </a:tc>
                <a:tc>
                  <a:txBody>
                    <a:bodyPr/>
                    <a:lstStyle/>
                    <a:p>
                      <a:pPr algn="ctr"/>
                      <a:r>
                        <a:rPr lang="nb-NO" dirty="0"/>
                        <a:t>5</a:t>
                      </a:r>
                    </a:p>
                  </a:txBody>
                  <a:tcPr>
                    <a:solidFill>
                      <a:srgbClr val="B35B93"/>
                    </a:solidFill>
                  </a:tcPr>
                </a:tc>
                <a:tc>
                  <a:txBody>
                    <a:bodyPr/>
                    <a:lstStyle/>
                    <a:p>
                      <a:pPr algn="ctr"/>
                      <a:r>
                        <a:rPr lang="nb-NO" dirty="0"/>
                        <a:t>10</a:t>
                      </a:r>
                    </a:p>
                  </a:txBody>
                  <a:tcPr>
                    <a:solidFill>
                      <a:srgbClr val="B35B93"/>
                    </a:solidFill>
                  </a:tcPr>
                </a:tc>
                <a:extLst>
                  <a:ext uri="{0D108BD9-81ED-4DB2-BD59-A6C34878D82A}">
                    <a16:rowId xmlns:a16="http://schemas.microsoft.com/office/drawing/2014/main" val="1239971023"/>
                  </a:ext>
                </a:extLst>
              </a:tr>
              <a:tr h="749147">
                <a:tc>
                  <a:txBody>
                    <a:bodyPr/>
                    <a:lstStyle/>
                    <a:p>
                      <a:r>
                        <a:rPr lang="nb-NO" dirty="0">
                          <a:solidFill>
                            <a:schemeClr val="bg1"/>
                          </a:solidFill>
                        </a:rPr>
                        <a:t>Training </a:t>
                      </a:r>
                      <a:r>
                        <a:rPr lang="nb-NO" dirty="0" err="1">
                          <a:solidFill>
                            <a:schemeClr val="bg1"/>
                          </a:solidFill>
                        </a:rPr>
                        <a:t>error</a:t>
                      </a:r>
                      <a:endParaRPr lang="nb-NO" dirty="0">
                        <a:solidFill>
                          <a:schemeClr val="bg1"/>
                        </a:solidFill>
                      </a:endParaRPr>
                    </a:p>
                  </a:txBody>
                  <a:tcPr>
                    <a:solidFill>
                      <a:srgbClr val="A33179"/>
                    </a:solidFill>
                  </a:tcPr>
                </a:tc>
                <a:tc>
                  <a:txBody>
                    <a:bodyPr/>
                    <a:lstStyle/>
                    <a:p>
                      <a:pPr algn="ctr"/>
                      <a:r>
                        <a:rPr lang="nb-NO" dirty="0"/>
                        <a:t>0.22</a:t>
                      </a:r>
                    </a:p>
                  </a:txBody>
                  <a:tcPr>
                    <a:solidFill>
                      <a:srgbClr val="D678B4"/>
                    </a:solidFill>
                  </a:tcPr>
                </a:tc>
                <a:tc>
                  <a:txBody>
                    <a:bodyPr/>
                    <a:lstStyle/>
                    <a:p>
                      <a:pPr algn="ctr"/>
                      <a:r>
                        <a:rPr lang="nb-NO" dirty="0"/>
                        <a:t>0.13</a:t>
                      </a:r>
                    </a:p>
                  </a:txBody>
                  <a:tcPr>
                    <a:solidFill>
                      <a:srgbClr val="D678B4"/>
                    </a:solidFill>
                  </a:tcPr>
                </a:tc>
                <a:tc>
                  <a:txBody>
                    <a:bodyPr/>
                    <a:lstStyle/>
                    <a:p>
                      <a:pPr algn="ctr"/>
                      <a:r>
                        <a:rPr lang="nb-NO" dirty="0"/>
                        <a:t>0.10</a:t>
                      </a:r>
                    </a:p>
                  </a:txBody>
                  <a:tcPr>
                    <a:solidFill>
                      <a:srgbClr val="D678B4"/>
                    </a:solidFill>
                  </a:tcPr>
                </a:tc>
                <a:tc>
                  <a:txBody>
                    <a:bodyPr/>
                    <a:lstStyle/>
                    <a:p>
                      <a:pPr algn="ctr"/>
                      <a:r>
                        <a:rPr lang="nb-NO" dirty="0"/>
                        <a:t>0.03</a:t>
                      </a:r>
                    </a:p>
                  </a:txBody>
                  <a:tcPr>
                    <a:solidFill>
                      <a:srgbClr val="D678B4"/>
                    </a:solidFill>
                  </a:tcPr>
                </a:tc>
                <a:tc>
                  <a:txBody>
                    <a:bodyPr/>
                    <a:lstStyle/>
                    <a:p>
                      <a:pPr algn="ctr"/>
                      <a:r>
                        <a:rPr lang="nb-NO" dirty="0"/>
                        <a:t>0.00</a:t>
                      </a:r>
                    </a:p>
                  </a:txBody>
                  <a:tcPr>
                    <a:solidFill>
                      <a:srgbClr val="D678B4"/>
                    </a:solidFill>
                  </a:tcPr>
                </a:tc>
                <a:extLst>
                  <a:ext uri="{0D108BD9-81ED-4DB2-BD59-A6C34878D82A}">
                    <a16:rowId xmlns:a16="http://schemas.microsoft.com/office/drawing/2014/main" val="130977328"/>
                  </a:ext>
                </a:extLst>
              </a:tr>
              <a:tr h="1377868">
                <a:tc>
                  <a:txBody>
                    <a:bodyPr/>
                    <a:lstStyle/>
                    <a:p>
                      <a:r>
                        <a:rPr lang="nb-NO" dirty="0" err="1">
                          <a:solidFill>
                            <a:schemeClr val="bg1"/>
                          </a:solidFill>
                        </a:rPr>
                        <a:t>Decision</a:t>
                      </a:r>
                      <a:r>
                        <a:rPr lang="nb-NO" dirty="0">
                          <a:solidFill>
                            <a:schemeClr val="bg1"/>
                          </a:solidFill>
                        </a:rPr>
                        <a:t> </a:t>
                      </a:r>
                      <a:r>
                        <a:rPr lang="nb-NO" dirty="0" err="1">
                          <a:solidFill>
                            <a:schemeClr val="bg1"/>
                          </a:solidFill>
                        </a:rPr>
                        <a:t>boundary</a:t>
                      </a:r>
                      <a:endParaRPr lang="nb-NO" dirty="0">
                        <a:solidFill>
                          <a:schemeClr val="bg1"/>
                        </a:solidFill>
                      </a:endParaRPr>
                    </a:p>
                  </a:txBody>
                  <a:tcPr>
                    <a:solidFill>
                      <a:srgbClr val="A33179"/>
                    </a:solidFill>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tc>
                  <a:txBody>
                    <a:bodyPr/>
                    <a:lstStyle/>
                    <a:p>
                      <a:endParaRPr lang="nb-NO" dirty="0"/>
                    </a:p>
                  </a:txBody>
                  <a:tcPr/>
                </a:tc>
                <a:extLst>
                  <a:ext uri="{0D108BD9-81ED-4DB2-BD59-A6C34878D82A}">
                    <a16:rowId xmlns:a16="http://schemas.microsoft.com/office/drawing/2014/main" val="1417990778"/>
                  </a:ext>
                </a:extLst>
              </a:tr>
            </a:tbl>
          </a:graphicData>
        </a:graphic>
      </p:graphicFrame>
      <p:sp>
        <p:nvSpPr>
          <p:cNvPr id="5" name="Slide Number Placeholder 4">
            <a:extLst>
              <a:ext uri="{FF2B5EF4-FFF2-40B4-BE49-F238E27FC236}">
                <a16:creationId xmlns:a16="http://schemas.microsoft.com/office/drawing/2014/main" id="{7A1B0A58-FC97-39AF-F83A-FF56C5B50EB1}"/>
              </a:ext>
            </a:extLst>
          </p:cNvPr>
          <p:cNvSpPr>
            <a:spLocks noGrp="1"/>
          </p:cNvSpPr>
          <p:nvPr>
            <p:ph type="sldNum" sz="quarter" idx="12"/>
          </p:nvPr>
        </p:nvSpPr>
        <p:spPr/>
        <p:txBody>
          <a:bodyPr/>
          <a:lstStyle/>
          <a:p>
            <a:fld id="{5D1E5300-FC0F-4317-A193-EF6CE9E6F7B5}" type="slidenum">
              <a:rPr lang="en-GB" smtClean="0"/>
              <a:pPr/>
              <a:t>162</a:t>
            </a:fld>
            <a:r>
              <a:rPr lang="en-GB"/>
              <a:t>  |  </a:t>
            </a:r>
            <a:endParaRPr lang="en-GB" noProof="0" dirty="0"/>
          </a:p>
        </p:txBody>
      </p:sp>
      <p:pic>
        <p:nvPicPr>
          <p:cNvPr id="7" name="Picture 6">
            <a:extLst>
              <a:ext uri="{FF2B5EF4-FFF2-40B4-BE49-F238E27FC236}">
                <a16:creationId xmlns:a16="http://schemas.microsoft.com/office/drawing/2014/main" id="{C4758641-1D0B-9F49-22B3-71728A1B8C5E}"/>
              </a:ext>
            </a:extLst>
          </p:cNvPr>
          <p:cNvPicPr>
            <a:picLocks noChangeAspect="1"/>
          </p:cNvPicPr>
          <p:nvPr/>
        </p:nvPicPr>
        <p:blipFill>
          <a:blip r:embed="rId2"/>
          <a:srcRect l="13257" t="58203" r="3236" b="9346"/>
          <a:stretch/>
        </p:blipFill>
        <p:spPr>
          <a:xfrm>
            <a:off x="2143691" y="3109874"/>
            <a:ext cx="9567326" cy="1377695"/>
          </a:xfrm>
          <a:prstGeom prst="rect">
            <a:avLst/>
          </a:prstGeom>
        </p:spPr>
      </p:pic>
      <p:sp>
        <p:nvSpPr>
          <p:cNvPr id="8" name="Rectangle 7">
            <a:extLst>
              <a:ext uri="{FF2B5EF4-FFF2-40B4-BE49-F238E27FC236}">
                <a16:creationId xmlns:a16="http://schemas.microsoft.com/office/drawing/2014/main" id="{DD8260D8-EC4F-21C6-5BE9-B403C9FBA922}"/>
              </a:ext>
            </a:extLst>
          </p:cNvPr>
          <p:cNvSpPr/>
          <p:nvPr/>
        </p:nvSpPr>
        <p:spPr>
          <a:xfrm>
            <a:off x="10614667" y="4438711"/>
            <a:ext cx="193183" cy="48858"/>
          </a:xfrm>
          <a:prstGeom prst="rect">
            <a:avLst/>
          </a:prstGeom>
          <a:solidFill>
            <a:srgbClr val="EAD5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Straight Arrow Connector 16">
            <a:extLst>
              <a:ext uri="{FF2B5EF4-FFF2-40B4-BE49-F238E27FC236}">
                <a16:creationId xmlns:a16="http://schemas.microsoft.com/office/drawing/2014/main" id="{8691CDB7-D260-CC70-2975-D23F349BB5C6}"/>
              </a:ext>
            </a:extLst>
          </p:cNvPr>
          <p:cNvCxnSpPr/>
          <p:nvPr/>
        </p:nvCxnSpPr>
        <p:spPr>
          <a:xfrm flipV="1">
            <a:off x="2143691" y="4671152"/>
            <a:ext cx="0" cy="1564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68FEAF-8743-F89D-994B-181D257A1E24}"/>
              </a:ext>
            </a:extLst>
          </p:cNvPr>
          <p:cNvCxnSpPr/>
          <p:nvPr/>
        </p:nvCxnSpPr>
        <p:spPr>
          <a:xfrm>
            <a:off x="1916935" y="6257581"/>
            <a:ext cx="9485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2DC857F-987B-C104-A1B7-1769A897D339}"/>
              </a:ext>
            </a:extLst>
          </p:cNvPr>
          <p:cNvSpPr/>
          <p:nvPr/>
        </p:nvSpPr>
        <p:spPr>
          <a:xfrm>
            <a:off x="2148289" y="4913523"/>
            <a:ext cx="9077899" cy="1322024"/>
          </a:xfrm>
          <a:custGeom>
            <a:avLst/>
            <a:gdLst>
              <a:gd name="connsiteX0" fmla="*/ 0 w 9077899"/>
              <a:gd name="connsiteY0" fmla="*/ 0 h 1322024"/>
              <a:gd name="connsiteX1" fmla="*/ 1399142 w 9077899"/>
              <a:gd name="connsiteY1" fmla="*/ 55084 h 1322024"/>
              <a:gd name="connsiteX2" fmla="*/ 2390660 w 9077899"/>
              <a:gd name="connsiteY2" fmla="*/ 242371 h 1322024"/>
              <a:gd name="connsiteX3" fmla="*/ 3558448 w 9077899"/>
              <a:gd name="connsiteY3" fmla="*/ 716096 h 1322024"/>
              <a:gd name="connsiteX4" fmla="*/ 5453350 w 9077899"/>
              <a:gd name="connsiteY4" fmla="*/ 1068636 h 1322024"/>
              <a:gd name="connsiteX5" fmla="*/ 7249099 w 9077899"/>
              <a:gd name="connsiteY5" fmla="*/ 1222872 h 1322024"/>
              <a:gd name="connsiteX6" fmla="*/ 8615191 w 9077899"/>
              <a:gd name="connsiteY6" fmla="*/ 1299990 h 1322024"/>
              <a:gd name="connsiteX7" fmla="*/ 9077899 w 9077899"/>
              <a:gd name="connsiteY7" fmla="*/ 1322024 h 13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7899" h="1322024">
                <a:moveTo>
                  <a:pt x="0" y="0"/>
                </a:moveTo>
                <a:cubicBezTo>
                  <a:pt x="500349" y="7344"/>
                  <a:pt x="1000699" y="14689"/>
                  <a:pt x="1399142" y="55084"/>
                </a:cubicBezTo>
                <a:cubicBezTo>
                  <a:pt x="1797585" y="95479"/>
                  <a:pt x="2030776" y="132202"/>
                  <a:pt x="2390660" y="242371"/>
                </a:cubicBezTo>
                <a:cubicBezTo>
                  <a:pt x="2750544" y="352540"/>
                  <a:pt x="3048000" y="578385"/>
                  <a:pt x="3558448" y="716096"/>
                </a:cubicBezTo>
                <a:cubicBezTo>
                  <a:pt x="4068896" y="853807"/>
                  <a:pt x="4838242" y="984173"/>
                  <a:pt x="5453350" y="1068636"/>
                </a:cubicBezTo>
                <a:cubicBezTo>
                  <a:pt x="6068458" y="1153099"/>
                  <a:pt x="6722126" y="1184313"/>
                  <a:pt x="7249099" y="1222872"/>
                </a:cubicBezTo>
                <a:cubicBezTo>
                  <a:pt x="7776072" y="1261431"/>
                  <a:pt x="8615191" y="1299990"/>
                  <a:pt x="8615191" y="1299990"/>
                </a:cubicBezTo>
                <a:lnTo>
                  <a:pt x="9077899" y="1322024"/>
                </a:lnTo>
              </a:path>
            </a:pathLst>
          </a:cu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TextBox 21">
            <a:extLst>
              <a:ext uri="{FF2B5EF4-FFF2-40B4-BE49-F238E27FC236}">
                <a16:creationId xmlns:a16="http://schemas.microsoft.com/office/drawing/2014/main" id="{C9D56DC0-95BB-B1D7-16CC-B8CB7FA4A918}"/>
              </a:ext>
            </a:extLst>
          </p:cNvPr>
          <p:cNvSpPr txBox="1"/>
          <p:nvPr/>
        </p:nvSpPr>
        <p:spPr>
          <a:xfrm>
            <a:off x="2139094" y="5007279"/>
            <a:ext cx="1641512" cy="369332"/>
          </a:xfrm>
          <a:prstGeom prst="rect">
            <a:avLst/>
          </a:prstGeom>
          <a:noFill/>
        </p:spPr>
        <p:txBody>
          <a:bodyPr wrap="square">
            <a:spAutoFit/>
          </a:bodyPr>
          <a:lstStyle/>
          <a:p>
            <a:r>
              <a:rPr lang="nb-NO" dirty="0">
                <a:solidFill>
                  <a:srgbClr val="FF0000"/>
                </a:solidFill>
              </a:rPr>
              <a:t>Training </a:t>
            </a:r>
            <a:r>
              <a:rPr lang="nb-NO" dirty="0" err="1">
                <a:solidFill>
                  <a:srgbClr val="FF0000"/>
                </a:solidFill>
              </a:rPr>
              <a:t>Error</a:t>
            </a:r>
            <a:endParaRPr lang="nb-NO" dirty="0">
              <a:solidFill>
                <a:srgbClr val="FF0000"/>
              </a:solidFill>
            </a:endParaRPr>
          </a:p>
        </p:txBody>
      </p:sp>
      <p:sp>
        <p:nvSpPr>
          <p:cNvPr id="24" name="Freeform: Shape 23">
            <a:extLst>
              <a:ext uri="{FF2B5EF4-FFF2-40B4-BE49-F238E27FC236}">
                <a16:creationId xmlns:a16="http://schemas.microsoft.com/office/drawing/2014/main" id="{83D6D96B-5377-CEDD-CDD5-9C09BBA287FA}"/>
              </a:ext>
            </a:extLst>
          </p:cNvPr>
          <p:cNvSpPr/>
          <p:nvPr/>
        </p:nvSpPr>
        <p:spPr>
          <a:xfrm>
            <a:off x="2192357" y="4682169"/>
            <a:ext cx="9188067" cy="937874"/>
          </a:xfrm>
          <a:custGeom>
            <a:avLst/>
            <a:gdLst>
              <a:gd name="connsiteX0" fmla="*/ 0 w 9188067"/>
              <a:gd name="connsiteY0" fmla="*/ 253388 h 937874"/>
              <a:gd name="connsiteX1" fmla="*/ 1311007 w 9188067"/>
              <a:gd name="connsiteY1" fmla="*/ 297455 h 937874"/>
              <a:gd name="connsiteX2" fmla="*/ 2302525 w 9188067"/>
              <a:gd name="connsiteY2" fmla="*/ 462708 h 937874"/>
              <a:gd name="connsiteX3" fmla="*/ 3393195 w 9188067"/>
              <a:gd name="connsiteY3" fmla="*/ 815248 h 937874"/>
              <a:gd name="connsiteX4" fmla="*/ 4814371 w 9188067"/>
              <a:gd name="connsiteY4" fmla="*/ 936433 h 937874"/>
              <a:gd name="connsiteX5" fmla="*/ 5541484 w 9188067"/>
              <a:gd name="connsiteY5" fmla="*/ 749147 h 937874"/>
              <a:gd name="connsiteX6" fmla="*/ 6962660 w 9188067"/>
              <a:gd name="connsiteY6" fmla="*/ 418641 h 937874"/>
              <a:gd name="connsiteX7" fmla="*/ 8009262 w 9188067"/>
              <a:gd name="connsiteY7" fmla="*/ 132202 h 937874"/>
              <a:gd name="connsiteX8" fmla="*/ 9188067 w 9188067"/>
              <a:gd name="connsiteY8" fmla="*/ 0 h 93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88067" h="937874">
                <a:moveTo>
                  <a:pt x="0" y="253388"/>
                </a:moveTo>
                <a:cubicBezTo>
                  <a:pt x="463626" y="257978"/>
                  <a:pt x="927253" y="262568"/>
                  <a:pt x="1311007" y="297455"/>
                </a:cubicBezTo>
                <a:cubicBezTo>
                  <a:pt x="1694761" y="332342"/>
                  <a:pt x="1955494" y="376409"/>
                  <a:pt x="2302525" y="462708"/>
                </a:cubicBezTo>
                <a:cubicBezTo>
                  <a:pt x="2649556" y="549007"/>
                  <a:pt x="2974554" y="736294"/>
                  <a:pt x="3393195" y="815248"/>
                </a:cubicBezTo>
                <a:cubicBezTo>
                  <a:pt x="3811836" y="894202"/>
                  <a:pt x="4456323" y="947450"/>
                  <a:pt x="4814371" y="936433"/>
                </a:cubicBezTo>
                <a:cubicBezTo>
                  <a:pt x="5172419" y="925416"/>
                  <a:pt x="5541484" y="749147"/>
                  <a:pt x="5541484" y="749147"/>
                </a:cubicBezTo>
                <a:lnTo>
                  <a:pt x="6962660" y="418641"/>
                </a:lnTo>
                <a:cubicBezTo>
                  <a:pt x="7373956" y="315817"/>
                  <a:pt x="7638361" y="201975"/>
                  <a:pt x="8009262" y="132202"/>
                </a:cubicBezTo>
                <a:cubicBezTo>
                  <a:pt x="8380163" y="62429"/>
                  <a:pt x="8784115" y="31214"/>
                  <a:pt x="918806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TextBox 24">
            <a:extLst>
              <a:ext uri="{FF2B5EF4-FFF2-40B4-BE49-F238E27FC236}">
                <a16:creationId xmlns:a16="http://schemas.microsoft.com/office/drawing/2014/main" id="{A8CA9545-2170-7926-26A3-41ADB1A1C851}"/>
              </a:ext>
            </a:extLst>
          </p:cNvPr>
          <p:cNvSpPr txBox="1"/>
          <p:nvPr/>
        </p:nvSpPr>
        <p:spPr>
          <a:xfrm>
            <a:off x="7777894" y="4684113"/>
            <a:ext cx="1641512" cy="646331"/>
          </a:xfrm>
          <a:prstGeom prst="rect">
            <a:avLst/>
          </a:prstGeom>
          <a:noFill/>
        </p:spPr>
        <p:txBody>
          <a:bodyPr wrap="square">
            <a:spAutoFit/>
          </a:bodyPr>
          <a:lstStyle/>
          <a:p>
            <a:r>
              <a:rPr lang="nb-NO" dirty="0" err="1">
                <a:solidFill>
                  <a:schemeClr val="accent3">
                    <a:lumMod val="50000"/>
                  </a:schemeClr>
                </a:solidFill>
              </a:rPr>
              <a:t>Validation</a:t>
            </a:r>
            <a:r>
              <a:rPr lang="nb-NO" dirty="0">
                <a:solidFill>
                  <a:schemeClr val="accent3">
                    <a:lumMod val="50000"/>
                  </a:schemeClr>
                </a:solidFill>
              </a:rPr>
              <a:t> </a:t>
            </a:r>
            <a:r>
              <a:rPr lang="nb-NO" dirty="0" err="1">
                <a:solidFill>
                  <a:schemeClr val="accent3">
                    <a:lumMod val="50000"/>
                  </a:schemeClr>
                </a:solidFill>
              </a:rPr>
              <a:t>Error</a:t>
            </a:r>
            <a:endParaRPr lang="nb-NO" dirty="0">
              <a:solidFill>
                <a:schemeClr val="accent3">
                  <a:lumMod val="50000"/>
                </a:schemeClr>
              </a:solidFill>
            </a:endParaRPr>
          </a:p>
        </p:txBody>
      </p:sp>
    </p:spTree>
    <p:extLst>
      <p:ext uri="{BB962C8B-B14F-4D97-AF65-F5344CB8AC3E}">
        <p14:creationId xmlns:p14="http://schemas.microsoft.com/office/powerpoint/2010/main" val="15995853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0E145-2720-5AD7-1084-9BBC96F2EA88}"/>
              </a:ext>
            </a:extLst>
          </p:cNvPr>
          <p:cNvSpPr>
            <a:spLocks noGrp="1"/>
          </p:cNvSpPr>
          <p:nvPr>
            <p:ph type="title"/>
          </p:nvPr>
        </p:nvSpPr>
        <p:spPr>
          <a:xfrm>
            <a:off x="695324" y="909638"/>
            <a:ext cx="10802026" cy="539359"/>
          </a:xfrm>
        </p:spPr>
        <p:txBody>
          <a:bodyPr anchor="t">
            <a:normAutofit/>
          </a:bodyPr>
          <a:lstStyle/>
          <a:p>
            <a:r>
              <a:rPr lang="nb-NO" dirty="0" err="1"/>
              <a:t>Regularization</a:t>
            </a:r>
            <a:endParaRPr lang="nb-NO" dirty="0"/>
          </a:p>
        </p:txBody>
      </p:sp>
      <p:pic>
        <p:nvPicPr>
          <p:cNvPr id="11" name="Content Placeholder 10">
            <a:extLst>
              <a:ext uri="{FF2B5EF4-FFF2-40B4-BE49-F238E27FC236}">
                <a16:creationId xmlns:a16="http://schemas.microsoft.com/office/drawing/2014/main" id="{037B9BD7-0DB1-5A08-395A-63557C151DDC}"/>
              </a:ext>
            </a:extLst>
          </p:cNvPr>
          <p:cNvPicPr>
            <a:picLocks noGrp="1" noChangeAspect="1"/>
          </p:cNvPicPr>
          <p:nvPr>
            <p:ph idx="1"/>
          </p:nvPr>
        </p:nvPicPr>
        <p:blipFill>
          <a:blip r:embed="rId2"/>
          <a:stretch>
            <a:fillRect/>
          </a:stretch>
        </p:blipFill>
        <p:spPr>
          <a:xfrm>
            <a:off x="940584" y="2107174"/>
            <a:ext cx="5546366" cy="2842513"/>
          </a:xfrm>
          <a:noFill/>
        </p:spPr>
      </p:pic>
      <p:sp>
        <p:nvSpPr>
          <p:cNvPr id="5" name="Slide Number Placeholder 4">
            <a:extLst>
              <a:ext uri="{FF2B5EF4-FFF2-40B4-BE49-F238E27FC236}">
                <a16:creationId xmlns:a16="http://schemas.microsoft.com/office/drawing/2014/main" id="{471C9E63-EE9D-F2F7-DA9A-02565FF68FC1}"/>
              </a:ext>
            </a:extLst>
          </p:cNvPr>
          <p:cNvSpPr>
            <a:spLocks noGrp="1"/>
          </p:cNvSpPr>
          <p:nvPr>
            <p:ph type="sldNum" sz="quarter" idx="12"/>
          </p:nvPr>
        </p:nvSpPr>
        <p:spPr>
          <a:xfrm>
            <a:off x="695324" y="6559200"/>
            <a:ext cx="245260" cy="217625"/>
          </a:xfrm>
        </p:spPr>
        <p:txBody>
          <a:bodyPr wrap="none" anchor="t">
            <a:normAutofit/>
          </a:bodyPr>
          <a:lstStyle/>
          <a:p>
            <a:pPr>
              <a:spcAft>
                <a:spcPts val="600"/>
              </a:spcAft>
            </a:pPr>
            <a:fld id="{5D1E5300-FC0F-4317-A193-EF6CE9E6F7B5}" type="slidenum">
              <a:rPr lang="en-GB" smtClean="0"/>
              <a:pPr>
                <a:spcAft>
                  <a:spcPts val="600"/>
                </a:spcAft>
              </a:pPr>
              <a:t>163</a:t>
            </a:fld>
            <a:r>
              <a:rPr lang="en-GB"/>
              <a:t>  |  </a:t>
            </a:r>
            <a:endParaRPr lang="en-GB" noProof="0"/>
          </a:p>
        </p:txBody>
      </p:sp>
      <p:sp>
        <p:nvSpPr>
          <p:cNvPr id="14" name="TextBox 13">
            <a:extLst>
              <a:ext uri="{FF2B5EF4-FFF2-40B4-BE49-F238E27FC236}">
                <a16:creationId xmlns:a16="http://schemas.microsoft.com/office/drawing/2014/main" id="{A8F316C6-C84D-3377-5698-530B3477F063}"/>
              </a:ext>
            </a:extLst>
          </p:cNvPr>
          <p:cNvSpPr txBox="1"/>
          <p:nvPr/>
        </p:nvSpPr>
        <p:spPr>
          <a:xfrm>
            <a:off x="6907696" y="2604052"/>
            <a:ext cx="4506362" cy="923330"/>
          </a:xfrm>
          <a:prstGeom prst="rect">
            <a:avLst/>
          </a:prstGeom>
          <a:noFill/>
        </p:spPr>
        <p:txBody>
          <a:bodyPr wrap="none" rtlCol="0">
            <a:spAutoFit/>
          </a:bodyPr>
          <a:lstStyle/>
          <a:p>
            <a:pPr marL="285750" indent="-285750">
              <a:buFont typeface="Arial" panose="020B0604020202020204" pitchFamily="34" charset="0"/>
              <a:buChar char="•"/>
            </a:pPr>
            <a:r>
              <a:rPr lang="nb-NO" dirty="0" err="1"/>
              <a:t>Early</a:t>
            </a:r>
            <a:r>
              <a:rPr lang="nb-NO" dirty="0"/>
              <a:t> stopping (Max </a:t>
            </a:r>
            <a:r>
              <a:rPr lang="nb-NO" dirty="0" err="1"/>
              <a:t>depth</a:t>
            </a:r>
            <a:r>
              <a:rPr lang="nb-NO" dirty="0"/>
              <a:t>, min </a:t>
            </a:r>
            <a:r>
              <a:rPr lang="nb-NO" dirty="0" err="1"/>
              <a:t>impurity</a:t>
            </a:r>
            <a:r>
              <a:rPr lang="nb-NO" dirty="0"/>
              <a:t>)</a:t>
            </a:r>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r>
              <a:rPr lang="nb-NO" dirty="0" err="1"/>
              <a:t>Pruning</a:t>
            </a:r>
            <a:endParaRPr lang="nb-NO" dirty="0"/>
          </a:p>
        </p:txBody>
      </p:sp>
    </p:spTree>
    <p:extLst>
      <p:ext uri="{BB962C8B-B14F-4D97-AF65-F5344CB8AC3E}">
        <p14:creationId xmlns:p14="http://schemas.microsoft.com/office/powerpoint/2010/main" val="40596432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B3A3-BE20-0910-E368-36CCBAE77145}"/>
              </a:ext>
            </a:extLst>
          </p:cNvPr>
          <p:cNvSpPr>
            <a:spLocks noGrp="1"/>
          </p:cNvSpPr>
          <p:nvPr>
            <p:ph type="title"/>
          </p:nvPr>
        </p:nvSpPr>
        <p:spPr/>
        <p:txBody>
          <a:bodyPr/>
          <a:lstStyle/>
          <a:p>
            <a:r>
              <a:rPr lang="nb-NO" dirty="0" err="1"/>
              <a:t>Regularization</a:t>
            </a:r>
            <a:r>
              <a:rPr lang="nb-NO" dirty="0"/>
              <a:t>: </a:t>
            </a:r>
            <a:r>
              <a:rPr lang="nb-NO" dirty="0" err="1"/>
              <a:t>pruning</a:t>
            </a:r>
            <a:r>
              <a:rPr lang="nb-NO" dirty="0"/>
              <a:t> an </a:t>
            </a:r>
            <a:r>
              <a:rPr lang="nb-NO" dirty="0" err="1"/>
              <a:t>overfitted</a:t>
            </a:r>
            <a:r>
              <a:rPr lang="nb-NO" dirty="0"/>
              <a:t> </a:t>
            </a:r>
            <a:r>
              <a:rPr lang="nb-NO" dirty="0" err="1"/>
              <a:t>tree</a:t>
            </a:r>
            <a:endParaRPr lang="nb-NO" dirty="0"/>
          </a:p>
        </p:txBody>
      </p:sp>
      <p:sp>
        <p:nvSpPr>
          <p:cNvPr id="3" name="Content Placeholder 2">
            <a:extLst>
              <a:ext uri="{FF2B5EF4-FFF2-40B4-BE49-F238E27FC236}">
                <a16:creationId xmlns:a16="http://schemas.microsoft.com/office/drawing/2014/main" id="{FB889F73-E614-0E05-AB35-F1AA41E76612}"/>
              </a:ext>
            </a:extLst>
          </p:cNvPr>
          <p:cNvSpPr>
            <a:spLocks noGrp="1"/>
          </p:cNvSpPr>
          <p:nvPr>
            <p:ph idx="1"/>
          </p:nvPr>
        </p:nvSpPr>
        <p:spPr/>
        <p:txBody>
          <a:bodyPr/>
          <a:lstStyle/>
          <a:p>
            <a:pPr marL="0" indent="0">
              <a:buNone/>
            </a:pPr>
            <a:r>
              <a:rPr lang="nb-NO" dirty="0" err="1"/>
              <a:t>Regularized</a:t>
            </a:r>
            <a:r>
              <a:rPr lang="nb-NO" dirty="0"/>
              <a:t> </a:t>
            </a:r>
            <a:r>
              <a:rPr lang="nb-NO" dirty="0" err="1"/>
              <a:t>cost</a:t>
            </a:r>
            <a:r>
              <a:rPr lang="nb-NO" dirty="0"/>
              <a:t> </a:t>
            </a:r>
            <a:r>
              <a:rPr lang="nb-NO" dirty="0" err="1"/>
              <a:t>function</a:t>
            </a:r>
            <a:r>
              <a:rPr lang="nb-NO" dirty="0"/>
              <a:t>:</a:t>
            </a:r>
          </a:p>
        </p:txBody>
      </p:sp>
      <p:sp>
        <p:nvSpPr>
          <p:cNvPr id="4" name="Slide Number Placeholder 3">
            <a:extLst>
              <a:ext uri="{FF2B5EF4-FFF2-40B4-BE49-F238E27FC236}">
                <a16:creationId xmlns:a16="http://schemas.microsoft.com/office/drawing/2014/main" id="{BD2B007F-D1D7-CE4B-69CB-5D624D9A139D}"/>
              </a:ext>
            </a:extLst>
          </p:cNvPr>
          <p:cNvSpPr>
            <a:spLocks noGrp="1"/>
          </p:cNvSpPr>
          <p:nvPr>
            <p:ph type="sldNum" sz="quarter" idx="12"/>
          </p:nvPr>
        </p:nvSpPr>
        <p:spPr/>
        <p:txBody>
          <a:bodyPr/>
          <a:lstStyle/>
          <a:p>
            <a:fld id="{5D1E5300-FC0F-4317-A193-EF6CE9E6F7B5}" type="slidenum">
              <a:rPr lang="en-GB" smtClean="0"/>
              <a:pPr/>
              <a:t>164</a:t>
            </a:fld>
            <a:r>
              <a:rPr lang="en-GB"/>
              <a:t>  |  </a:t>
            </a:r>
            <a:endParaRPr lang="en-GB" noProof="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9DD760-F1B1-2F3D-4C36-8F754450D861}"/>
                  </a:ext>
                </a:extLst>
              </p:cNvPr>
              <p:cNvSpPr txBox="1"/>
              <p:nvPr/>
            </p:nvSpPr>
            <p:spPr>
              <a:xfrm>
                <a:off x="2957019" y="1759305"/>
                <a:ext cx="3280642" cy="276999"/>
              </a:xfrm>
              <a:prstGeom prst="rect">
                <a:avLst/>
              </a:prstGeom>
              <a:solidFill>
                <a:schemeClr val="bg2"/>
              </a:solid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𝐶𝑜𝑠𝑡</m:t>
                      </m:r>
                      <m:d>
                        <m:dPr>
                          <m:ctrlPr>
                            <a:rPr lang="nb-NO" b="0" i="1" smtClean="0">
                              <a:latin typeface="Cambria Math" panose="02040503050406030204" pitchFamily="18" charset="0"/>
                            </a:rPr>
                          </m:ctrlPr>
                        </m:dPr>
                        <m:e>
                          <m:r>
                            <a:rPr lang="nb-NO" b="0" i="1" smtClean="0">
                              <a:latin typeface="Cambria Math" panose="02040503050406030204" pitchFamily="18" charset="0"/>
                            </a:rPr>
                            <m:t>𝑇</m:t>
                          </m:r>
                        </m:e>
                      </m:d>
                      <m:r>
                        <a:rPr lang="nb-NO" b="0" i="1" smtClean="0">
                          <a:latin typeface="Cambria Math" panose="02040503050406030204" pitchFamily="18" charset="0"/>
                        </a:rPr>
                        <m:t>=</m:t>
                      </m:r>
                      <m:r>
                        <a:rPr lang="nb-NO" b="0" i="1" smtClean="0">
                          <a:latin typeface="Cambria Math" panose="02040503050406030204" pitchFamily="18" charset="0"/>
                        </a:rPr>
                        <m:t>𝐸𝑟𝑟𝑜𝑟</m:t>
                      </m:r>
                      <m:d>
                        <m:dPr>
                          <m:ctrlPr>
                            <a:rPr lang="nb-NO" b="0" i="1" smtClean="0">
                              <a:latin typeface="Cambria Math" panose="02040503050406030204" pitchFamily="18" charset="0"/>
                            </a:rPr>
                          </m:ctrlPr>
                        </m:dPr>
                        <m:e>
                          <m:r>
                            <a:rPr lang="nb-NO" b="0" i="1" smtClean="0">
                              <a:latin typeface="Cambria Math" panose="02040503050406030204" pitchFamily="18" charset="0"/>
                            </a:rPr>
                            <m:t>𝑇</m:t>
                          </m:r>
                        </m:e>
                      </m:d>
                      <m:r>
                        <a:rPr lang="nb-NO" b="0" i="1" smtClean="0">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𝜆</m:t>
                      </m:r>
                      <m:r>
                        <a:rPr lang="nb-NO" b="0" i="1" smtClean="0">
                          <a:latin typeface="Cambria Math" panose="02040503050406030204" pitchFamily="18" charset="0"/>
                          <a:ea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𝐿</m:t>
                      </m:r>
                      <m:d>
                        <m:dPr>
                          <m:ctrlPr>
                            <a:rPr lang="nb-NO" b="0" i="1" smtClean="0">
                              <a:latin typeface="Cambria Math" panose="02040503050406030204" pitchFamily="18" charset="0"/>
                              <a:ea typeface="Cambria Math" panose="02040503050406030204" pitchFamily="18" charset="0"/>
                            </a:rPr>
                          </m:ctrlPr>
                        </m:dPr>
                        <m:e>
                          <m:r>
                            <a:rPr lang="nb-NO" b="0" i="1" smtClean="0">
                              <a:latin typeface="Cambria Math" panose="02040503050406030204" pitchFamily="18" charset="0"/>
                              <a:ea typeface="Cambria Math" panose="02040503050406030204" pitchFamily="18" charset="0"/>
                            </a:rPr>
                            <m:t>𝑇</m:t>
                          </m:r>
                        </m:e>
                      </m:d>
                    </m:oMath>
                  </m:oMathPara>
                </a14:m>
                <a:endParaRPr lang="nb-NO" dirty="0"/>
              </a:p>
            </p:txBody>
          </p:sp>
        </mc:Choice>
        <mc:Fallback xmlns="">
          <p:sp>
            <p:nvSpPr>
              <p:cNvPr id="5" name="TextBox 4">
                <a:extLst>
                  <a:ext uri="{FF2B5EF4-FFF2-40B4-BE49-F238E27FC236}">
                    <a16:creationId xmlns:a16="http://schemas.microsoft.com/office/drawing/2014/main" id="{AB9DD760-F1B1-2F3D-4C36-8F754450D861}"/>
                  </a:ext>
                </a:extLst>
              </p:cNvPr>
              <p:cNvSpPr txBox="1">
                <a:spLocks noRot="1" noChangeAspect="1" noMove="1" noResize="1" noEditPoints="1" noAdjustHandles="1" noChangeArrowheads="1" noChangeShapeType="1" noTextEdit="1"/>
              </p:cNvSpPr>
              <p:nvPr/>
            </p:nvSpPr>
            <p:spPr>
              <a:xfrm>
                <a:off x="2957019" y="1759305"/>
                <a:ext cx="3280642" cy="276999"/>
              </a:xfrm>
              <a:prstGeom prst="rect">
                <a:avLst/>
              </a:prstGeom>
              <a:blipFill>
                <a:blip r:embed="rId2"/>
                <a:stretch>
                  <a:fillRect b="-8511"/>
                </a:stretch>
              </a:blipFill>
              <a:ln>
                <a:solidFill>
                  <a:schemeClr val="tx1"/>
                </a:solidFill>
              </a:ln>
            </p:spPr>
            <p:txBody>
              <a:bodyPr/>
              <a:lstStyle/>
              <a:p>
                <a:r>
                  <a:rPr lang="nb-NO">
                    <a:noFill/>
                  </a:rPr>
                  <a:t> </a:t>
                </a:r>
              </a:p>
            </p:txBody>
          </p:sp>
        </mc:Fallback>
      </mc:AlternateContent>
      <p:cxnSp>
        <p:nvCxnSpPr>
          <p:cNvPr id="7" name="Straight Arrow Connector 6">
            <a:extLst>
              <a:ext uri="{FF2B5EF4-FFF2-40B4-BE49-F238E27FC236}">
                <a16:creationId xmlns:a16="http://schemas.microsoft.com/office/drawing/2014/main" id="{7BC38A5F-AA27-2E8D-CE73-E9DD8C1DF11E}"/>
              </a:ext>
            </a:extLst>
          </p:cNvPr>
          <p:cNvCxnSpPr/>
          <p:nvPr/>
        </p:nvCxnSpPr>
        <p:spPr>
          <a:xfrm flipH="1">
            <a:off x="6096000" y="1679713"/>
            <a:ext cx="1328530" cy="218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F609D2-C618-E763-A914-EB02EEA8ABFA}"/>
              </a:ext>
            </a:extLst>
          </p:cNvPr>
          <p:cNvSpPr txBox="1"/>
          <p:nvPr/>
        </p:nvSpPr>
        <p:spPr>
          <a:xfrm>
            <a:off x="7424530" y="1432888"/>
            <a:ext cx="2004075" cy="369332"/>
          </a:xfrm>
          <a:prstGeom prst="rect">
            <a:avLst/>
          </a:prstGeom>
          <a:noFill/>
        </p:spPr>
        <p:txBody>
          <a:bodyPr wrap="none" rtlCol="0">
            <a:spAutoFit/>
          </a:bodyPr>
          <a:lstStyle/>
          <a:p>
            <a:r>
              <a:rPr lang="nb-NO" dirty="0" err="1"/>
              <a:t>Number</a:t>
            </a:r>
            <a:r>
              <a:rPr lang="nb-NO" dirty="0"/>
              <a:t> </a:t>
            </a:r>
            <a:r>
              <a:rPr lang="nb-NO" dirty="0" err="1"/>
              <a:t>of</a:t>
            </a:r>
            <a:r>
              <a:rPr lang="nb-NO" dirty="0"/>
              <a:t>  </a:t>
            </a:r>
            <a:r>
              <a:rPr lang="nb-NO" dirty="0" err="1"/>
              <a:t>leaves</a:t>
            </a:r>
            <a:endParaRPr lang="nb-NO" dirty="0"/>
          </a:p>
        </p:txBody>
      </p:sp>
      <p:pic>
        <p:nvPicPr>
          <p:cNvPr id="10" name="Picture 9">
            <a:extLst>
              <a:ext uri="{FF2B5EF4-FFF2-40B4-BE49-F238E27FC236}">
                <a16:creationId xmlns:a16="http://schemas.microsoft.com/office/drawing/2014/main" id="{79637AC7-AA20-2E94-242E-B504460E9997}"/>
              </a:ext>
            </a:extLst>
          </p:cNvPr>
          <p:cNvPicPr>
            <a:picLocks noChangeAspect="1"/>
          </p:cNvPicPr>
          <p:nvPr/>
        </p:nvPicPr>
        <p:blipFill>
          <a:blip r:embed="rId3"/>
          <a:stretch>
            <a:fillRect/>
          </a:stretch>
        </p:blipFill>
        <p:spPr>
          <a:xfrm>
            <a:off x="693641" y="2466166"/>
            <a:ext cx="5252345" cy="3071043"/>
          </a:xfrm>
          <a:prstGeom prst="rect">
            <a:avLst/>
          </a:prstGeom>
        </p:spPr>
      </p:pic>
      <p:graphicFrame>
        <p:nvGraphicFramePr>
          <p:cNvPr id="13" name="Table 12">
            <a:extLst>
              <a:ext uri="{FF2B5EF4-FFF2-40B4-BE49-F238E27FC236}">
                <a16:creationId xmlns:a16="http://schemas.microsoft.com/office/drawing/2014/main" id="{5FF25CCA-7C87-580F-B399-C74E6A981E76}"/>
              </a:ext>
            </a:extLst>
          </p:cNvPr>
          <p:cNvGraphicFramePr>
            <a:graphicFrameLocks noGrp="1"/>
          </p:cNvGraphicFramePr>
          <p:nvPr>
            <p:extLst>
              <p:ext uri="{D42A27DB-BD31-4B8C-83A1-F6EECF244321}">
                <p14:modId xmlns:p14="http://schemas.microsoft.com/office/powerpoint/2010/main" val="160299063"/>
              </p:ext>
            </p:extLst>
          </p:nvPr>
        </p:nvGraphicFramePr>
        <p:xfrm>
          <a:off x="6631449" y="3495797"/>
          <a:ext cx="4599768" cy="1371600"/>
        </p:xfrm>
        <a:graphic>
          <a:graphicData uri="http://schemas.openxmlformats.org/drawingml/2006/table">
            <a:tbl>
              <a:tblPr firstRow="1" bandRow="1">
                <a:tableStyleId>{E929F9F4-4A8F-4326-A1B4-22849713DDAB}</a:tableStyleId>
              </a:tblPr>
              <a:tblGrid>
                <a:gridCol w="1149942">
                  <a:extLst>
                    <a:ext uri="{9D8B030D-6E8A-4147-A177-3AD203B41FA5}">
                      <a16:colId xmlns:a16="http://schemas.microsoft.com/office/drawing/2014/main" val="3174359867"/>
                    </a:ext>
                  </a:extLst>
                </a:gridCol>
                <a:gridCol w="1149942">
                  <a:extLst>
                    <a:ext uri="{9D8B030D-6E8A-4147-A177-3AD203B41FA5}">
                      <a16:colId xmlns:a16="http://schemas.microsoft.com/office/drawing/2014/main" val="406135190"/>
                    </a:ext>
                  </a:extLst>
                </a:gridCol>
                <a:gridCol w="1149942">
                  <a:extLst>
                    <a:ext uri="{9D8B030D-6E8A-4147-A177-3AD203B41FA5}">
                      <a16:colId xmlns:a16="http://schemas.microsoft.com/office/drawing/2014/main" val="651384969"/>
                    </a:ext>
                  </a:extLst>
                </a:gridCol>
                <a:gridCol w="1149942">
                  <a:extLst>
                    <a:ext uri="{9D8B030D-6E8A-4147-A177-3AD203B41FA5}">
                      <a16:colId xmlns:a16="http://schemas.microsoft.com/office/drawing/2014/main" val="4245014254"/>
                    </a:ext>
                  </a:extLst>
                </a:gridCol>
              </a:tblGrid>
              <a:tr h="323347">
                <a:tc>
                  <a:txBody>
                    <a:bodyPr/>
                    <a:lstStyle/>
                    <a:p>
                      <a:r>
                        <a:rPr lang="nb-NO" dirty="0" err="1"/>
                        <a:t>Tree</a:t>
                      </a:r>
                      <a:endParaRPr lang="nb-NO" dirty="0"/>
                    </a:p>
                  </a:txBody>
                  <a:tcPr/>
                </a:tc>
                <a:tc>
                  <a:txBody>
                    <a:bodyPr/>
                    <a:lstStyle/>
                    <a:p>
                      <a:r>
                        <a:rPr lang="nb-NO" dirty="0" err="1"/>
                        <a:t>Error</a:t>
                      </a:r>
                      <a:endParaRPr lang="nb-NO" dirty="0"/>
                    </a:p>
                  </a:txBody>
                  <a:tcPr/>
                </a:tc>
                <a:tc>
                  <a:txBody>
                    <a:bodyPr/>
                    <a:lstStyle/>
                    <a:p>
                      <a:r>
                        <a:rPr lang="nb-NO" dirty="0"/>
                        <a:t>#leaves</a:t>
                      </a:r>
                    </a:p>
                  </a:txBody>
                  <a:tcPr/>
                </a:tc>
                <a:tc>
                  <a:txBody>
                    <a:bodyPr/>
                    <a:lstStyle/>
                    <a:p>
                      <a:r>
                        <a:rPr lang="nb-NO" dirty="0" err="1"/>
                        <a:t>Cost</a:t>
                      </a:r>
                      <a:r>
                        <a:rPr lang="nb-NO" dirty="0"/>
                        <a:t> (</a:t>
                      </a:r>
                      <a:r>
                        <a:rPr lang="nb-NO" dirty="0">
                          <a:latin typeface="Symbol" panose="05050102010706020507" pitchFamily="18" charset="2"/>
                        </a:rPr>
                        <a:t>l</a:t>
                      </a:r>
                      <a:r>
                        <a:rPr lang="nb-NO" dirty="0"/>
                        <a:t>=0.3)</a:t>
                      </a:r>
                    </a:p>
                  </a:txBody>
                  <a:tcPr/>
                </a:tc>
                <a:extLst>
                  <a:ext uri="{0D108BD9-81ED-4DB2-BD59-A6C34878D82A}">
                    <a16:rowId xmlns:a16="http://schemas.microsoft.com/office/drawing/2014/main" val="2657640646"/>
                  </a:ext>
                </a:extLst>
              </a:tr>
              <a:tr h="323347">
                <a:tc>
                  <a:txBody>
                    <a:bodyPr/>
                    <a:lstStyle/>
                    <a:p>
                      <a:r>
                        <a:rPr lang="nb-NO" dirty="0">
                          <a:solidFill>
                            <a:schemeClr val="tx1"/>
                          </a:solidFill>
                        </a:rPr>
                        <a:t>T</a:t>
                      </a:r>
                    </a:p>
                  </a:txBody>
                  <a:tcPr/>
                </a:tc>
                <a:tc>
                  <a:txBody>
                    <a:bodyPr/>
                    <a:lstStyle/>
                    <a:p>
                      <a:r>
                        <a:rPr lang="nb-NO" dirty="0">
                          <a:solidFill>
                            <a:schemeClr val="tx1"/>
                          </a:solidFill>
                        </a:rPr>
                        <a:t>0.25</a:t>
                      </a:r>
                    </a:p>
                  </a:txBody>
                  <a:tcPr/>
                </a:tc>
                <a:tc>
                  <a:txBody>
                    <a:bodyPr/>
                    <a:lstStyle/>
                    <a:p>
                      <a:r>
                        <a:rPr lang="nb-NO" dirty="0">
                          <a:solidFill>
                            <a:schemeClr val="tx1"/>
                          </a:solidFill>
                        </a:rPr>
                        <a:t>6</a:t>
                      </a:r>
                    </a:p>
                  </a:txBody>
                  <a:tcPr/>
                </a:tc>
                <a:tc>
                  <a:txBody>
                    <a:bodyPr/>
                    <a:lstStyle/>
                    <a:p>
                      <a:r>
                        <a:rPr lang="nb-NO" dirty="0">
                          <a:solidFill>
                            <a:schemeClr val="tx1"/>
                          </a:solidFill>
                        </a:rPr>
                        <a:t>0.43</a:t>
                      </a:r>
                    </a:p>
                  </a:txBody>
                  <a:tcPr/>
                </a:tc>
                <a:extLst>
                  <a:ext uri="{0D108BD9-81ED-4DB2-BD59-A6C34878D82A}">
                    <a16:rowId xmlns:a16="http://schemas.microsoft.com/office/drawing/2014/main" val="3810270404"/>
                  </a:ext>
                </a:extLst>
              </a:tr>
              <a:tr h="323347">
                <a:tc>
                  <a:txBody>
                    <a:bodyPr/>
                    <a:lstStyle/>
                    <a:p>
                      <a:r>
                        <a:rPr lang="nb-NO" dirty="0" err="1">
                          <a:solidFill>
                            <a:schemeClr val="tx1"/>
                          </a:solidFill>
                        </a:rPr>
                        <a:t>Pruned</a:t>
                      </a:r>
                      <a:endParaRPr lang="nb-NO" dirty="0">
                        <a:solidFill>
                          <a:schemeClr val="tx1"/>
                        </a:solidFill>
                      </a:endParaRPr>
                    </a:p>
                  </a:txBody>
                  <a:tcPr/>
                </a:tc>
                <a:tc>
                  <a:txBody>
                    <a:bodyPr/>
                    <a:lstStyle/>
                    <a:p>
                      <a:r>
                        <a:rPr lang="nb-NO" dirty="0">
                          <a:solidFill>
                            <a:schemeClr val="tx1"/>
                          </a:solidFill>
                        </a:rPr>
                        <a:t>0.26</a:t>
                      </a:r>
                    </a:p>
                  </a:txBody>
                  <a:tcPr/>
                </a:tc>
                <a:tc>
                  <a:txBody>
                    <a:bodyPr/>
                    <a:lstStyle/>
                    <a:p>
                      <a:r>
                        <a:rPr lang="nb-NO" dirty="0">
                          <a:solidFill>
                            <a:schemeClr val="tx1"/>
                          </a:solidFill>
                        </a:rPr>
                        <a:t>5</a:t>
                      </a:r>
                    </a:p>
                  </a:txBody>
                  <a:tcPr/>
                </a:tc>
                <a:tc>
                  <a:txBody>
                    <a:bodyPr/>
                    <a:lstStyle/>
                    <a:p>
                      <a:r>
                        <a:rPr lang="nb-NO" dirty="0">
                          <a:solidFill>
                            <a:schemeClr val="tx1"/>
                          </a:solidFill>
                        </a:rPr>
                        <a:t>0.41</a:t>
                      </a:r>
                    </a:p>
                  </a:txBody>
                  <a:tcPr/>
                </a:tc>
                <a:extLst>
                  <a:ext uri="{0D108BD9-81ED-4DB2-BD59-A6C34878D82A}">
                    <a16:rowId xmlns:a16="http://schemas.microsoft.com/office/drawing/2014/main" val="2414567588"/>
                  </a:ext>
                </a:extLst>
              </a:tr>
            </a:tbl>
          </a:graphicData>
        </a:graphic>
      </p:graphicFrame>
      <p:sp>
        <p:nvSpPr>
          <p:cNvPr id="14" name="TextBox 13">
            <a:extLst>
              <a:ext uri="{FF2B5EF4-FFF2-40B4-BE49-F238E27FC236}">
                <a16:creationId xmlns:a16="http://schemas.microsoft.com/office/drawing/2014/main" id="{DCA7D863-C477-6C60-C32D-03292F2E4A8E}"/>
              </a:ext>
            </a:extLst>
          </p:cNvPr>
          <p:cNvSpPr txBox="1"/>
          <p:nvPr/>
        </p:nvSpPr>
        <p:spPr>
          <a:xfrm>
            <a:off x="7139609" y="4874395"/>
            <a:ext cx="1037463" cy="369332"/>
          </a:xfrm>
          <a:prstGeom prst="rect">
            <a:avLst/>
          </a:prstGeom>
          <a:noFill/>
        </p:spPr>
        <p:txBody>
          <a:bodyPr wrap="none" rtlCol="0">
            <a:spAutoFit/>
          </a:bodyPr>
          <a:lstStyle/>
          <a:p>
            <a:r>
              <a:rPr lang="nb-NO" dirty="0" err="1"/>
              <a:t>Example</a:t>
            </a:r>
            <a:endParaRPr lang="nb-NO" dirty="0"/>
          </a:p>
        </p:txBody>
      </p:sp>
    </p:spTree>
    <p:extLst>
      <p:ext uri="{BB962C8B-B14F-4D97-AF65-F5344CB8AC3E}">
        <p14:creationId xmlns:p14="http://schemas.microsoft.com/office/powerpoint/2010/main" val="2157788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501FC-48C1-AACC-6B29-9A6DC6A307D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EFF92BD-DE47-D614-B5EA-A62C9136F51B}"/>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Decision</a:t>
            </a:r>
            <a:r>
              <a:rPr lang="nb-NO" dirty="0"/>
              <a:t> </a:t>
            </a:r>
            <a:r>
              <a:rPr lang="nb-NO" dirty="0" err="1"/>
              <a:t>Trees</a:t>
            </a:r>
            <a:r>
              <a:rPr lang="nb-NO" dirty="0"/>
              <a:t>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4E1D9416-C8CD-70D5-3DF3-BA840D94CC6F}"/>
              </a:ext>
            </a:extLst>
          </p:cNvPr>
          <p:cNvSpPr/>
          <p:nvPr/>
        </p:nvSpPr>
        <p:spPr>
          <a:xfrm rot="5400000">
            <a:off x="4312608" y="2416284"/>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7FC3AEA5-264A-CBBF-1D42-DC89C5B595D5}"/>
              </a:ext>
            </a:extLst>
          </p:cNvPr>
          <p:cNvSpPr/>
          <p:nvPr/>
        </p:nvSpPr>
        <p:spPr>
          <a:xfrm rot="5400000">
            <a:off x="4312608" y="2824500"/>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40DB22EC-6C2D-A3A6-A16F-08A56EC45145}"/>
              </a:ext>
            </a:extLst>
          </p:cNvPr>
          <p:cNvSpPr/>
          <p:nvPr/>
        </p:nvSpPr>
        <p:spPr>
          <a:xfrm rot="5400000">
            <a:off x="4312608" y="2635572"/>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E6D28267-018E-D406-B44C-F99023BBCF1A}"/>
              </a:ext>
            </a:extLst>
          </p:cNvPr>
          <p:cNvSpPr txBox="1"/>
          <p:nvPr/>
        </p:nvSpPr>
        <p:spPr>
          <a:xfrm>
            <a:off x="6841067" y="1700299"/>
            <a:ext cx="4912285" cy="1323439"/>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sklearn.tree.</a:t>
            </a:r>
            <a:r>
              <a:rPr lang="nb-NO" sz="1000" b="1" i="0" dirty="0" err="1">
                <a:effectLst/>
                <a:latin typeface="SFMono-Regular"/>
              </a:rPr>
              <a:t>DecisionTreeClassifier</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criterion</a:t>
            </a:r>
            <a:r>
              <a:rPr lang="nb-NO" sz="1000" b="0" i="1" dirty="0">
                <a:solidFill>
                  <a:srgbClr val="222832"/>
                </a:solidFill>
                <a:effectLst/>
                <a:latin typeface="SFMono-Regular"/>
              </a:rPr>
              <a:t>='</a:t>
            </a:r>
            <a:r>
              <a:rPr lang="nb-NO" sz="1000" b="0" i="1" dirty="0" err="1">
                <a:solidFill>
                  <a:srgbClr val="222832"/>
                </a:solidFill>
                <a:effectLst/>
                <a:latin typeface="SFMono-Regular"/>
              </a:rPr>
              <a:t>gini</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splitter</a:t>
            </a:r>
            <a:r>
              <a:rPr lang="nb-NO" sz="1000" b="0" i="1" dirty="0">
                <a:solidFill>
                  <a:srgbClr val="222832"/>
                </a:solidFill>
                <a:effectLst/>
                <a:latin typeface="SFMono-Regular"/>
              </a:rPr>
              <a:t>='best'</a:t>
            </a:r>
            <a:r>
              <a:rPr lang="nb-NO" sz="1000" b="1" i="0" dirty="0">
                <a:solidFill>
                  <a:srgbClr val="222832"/>
                </a:solidFill>
                <a:effectLst/>
                <a:latin typeface="SFMono-Regular"/>
              </a:rPr>
              <a:t>, </a:t>
            </a:r>
            <a:r>
              <a:rPr lang="nb-NO" sz="1000" b="1" i="1" dirty="0" err="1">
                <a:solidFill>
                  <a:srgbClr val="222832"/>
                </a:solidFill>
                <a:effectLst/>
                <a:latin typeface="SFMono-Regular"/>
              </a:rPr>
              <a:t>max_depth</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min_samples_split</a:t>
            </a:r>
            <a:r>
              <a:rPr lang="nb-NO" sz="1000" b="0" i="1" dirty="0">
                <a:solidFill>
                  <a:srgbClr val="222832"/>
                </a:solidFill>
                <a:effectLst/>
                <a:latin typeface="SFMono-Regular"/>
              </a:rPr>
              <a:t>=2</a:t>
            </a:r>
            <a:r>
              <a:rPr lang="nb-NO" sz="1000" b="1" i="0" dirty="0">
                <a:solidFill>
                  <a:srgbClr val="222832"/>
                </a:solidFill>
                <a:effectLst/>
                <a:latin typeface="SFMono-Regular"/>
              </a:rPr>
              <a:t>, </a:t>
            </a:r>
            <a:r>
              <a:rPr lang="nb-NO" sz="1000" b="1" i="1" dirty="0" err="1">
                <a:solidFill>
                  <a:srgbClr val="222832"/>
                </a:solidFill>
                <a:effectLst/>
                <a:latin typeface="SFMono-Regular"/>
              </a:rPr>
              <a:t>min_samples_leaf</a:t>
            </a:r>
            <a:r>
              <a:rPr lang="nb-NO" sz="1000" b="0" i="1" dirty="0">
                <a:solidFill>
                  <a:srgbClr val="222832"/>
                </a:solidFill>
                <a:effectLst/>
                <a:latin typeface="SFMono-Regular"/>
              </a:rPr>
              <a:t>=1</a:t>
            </a:r>
            <a:r>
              <a:rPr lang="nb-NO" sz="1000" b="1" i="0" dirty="0">
                <a:solidFill>
                  <a:srgbClr val="222832"/>
                </a:solidFill>
                <a:effectLst/>
                <a:latin typeface="SFMono-Regular"/>
              </a:rPr>
              <a:t>, </a:t>
            </a:r>
            <a:r>
              <a:rPr lang="nb-NO" sz="1000" b="1" i="1" dirty="0" err="1">
                <a:solidFill>
                  <a:srgbClr val="222832"/>
                </a:solidFill>
                <a:effectLst/>
                <a:latin typeface="SFMono-Regular"/>
              </a:rPr>
              <a:t>min_weight_fraction_leaf</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max_features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max_leaf_nodes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min_impurity_decrease</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class_weight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ccp_alpha</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monotonic_cst</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2"/>
              </a:rPr>
              <a:t>DecisionTreeClassifier</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p:txBody>
      </p:sp>
      <p:sp>
        <p:nvSpPr>
          <p:cNvPr id="11" name="Rectangle 2">
            <a:extLst>
              <a:ext uri="{FF2B5EF4-FFF2-40B4-BE49-F238E27FC236}">
                <a16:creationId xmlns:a16="http://schemas.microsoft.com/office/drawing/2014/main" id="{C77258F5-2EB6-7030-F010-C6DF6F879766}"/>
              </a:ext>
            </a:extLst>
          </p:cNvPr>
          <p:cNvSpPr>
            <a:spLocks noChangeArrowheads="1"/>
          </p:cNvSpPr>
          <p:nvPr/>
        </p:nvSpPr>
        <p:spPr bwMode="auto">
          <a:xfrm>
            <a:off x="595103" y="2352440"/>
            <a:ext cx="478113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sklearn.datasets</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load_iris</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sklearn.model_selection</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cross_val_score</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sklearn.tree</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DecisionTreeClassifier</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DecisionTreeClassifier</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random_state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a:ln>
                  <a:noFill/>
                </a:ln>
                <a:solidFill>
                  <a:srgbClr val="000000"/>
                </a:solidFill>
                <a:effectLst/>
                <a:latin typeface="Arial" panose="020B0604020202020204" pitchFamily="34" charset="0"/>
              </a:rPr>
              <a:t>iris</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load_iris</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cross_val_score</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iris</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data</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iris</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target</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cv</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10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0"/>
              </a:spcBef>
              <a:spcAft>
                <a:spcPct val="0"/>
              </a:spcAft>
              <a:buClrTx/>
              <a:buSzTx/>
              <a:buFontTx/>
              <a:buNone/>
              <a:tabLst/>
            </a:pPr>
            <a:endParaRPr lang="nb-NO" altLang="nb-NO" sz="1000" dirty="0">
              <a:solidFill>
                <a:srgbClr val="222832"/>
              </a:solidFill>
              <a:latin typeface="var(--pst-font-family-monospac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 ...</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err="1">
                <a:ln>
                  <a:noFill/>
                </a:ln>
                <a:solidFill>
                  <a:srgbClr val="000000"/>
                </a:solidFill>
                <a:effectLst/>
                <a:latin typeface="var(--pst-font-family-monospace)"/>
              </a:rPr>
              <a:t>array</a:t>
            </a:r>
            <a:r>
              <a:rPr kumimoji="0" lang="nb-NO" altLang="nb-NO" sz="1000" b="0" i="1" u="none" strike="noStrike" cap="none" normalizeH="0" baseline="0" dirty="0">
                <a:ln>
                  <a:noFill/>
                </a:ln>
                <a:solidFill>
                  <a:srgbClr val="000000"/>
                </a:solidFill>
                <a:effectLst/>
                <a:latin typeface="var(--pst-font-family-monospace)"/>
              </a:rPr>
              <a:t>([ 1. , 0.93..., 0.86..., 0.93..., 0.93...,</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a:ln>
                  <a:noFill/>
                </a:ln>
                <a:solidFill>
                  <a:srgbClr val="000000"/>
                </a:solidFill>
                <a:effectLst/>
                <a:latin typeface="var(--pst-font-family-monospace)"/>
              </a:rPr>
              <a:t>0.93..., 0.93..., 1. , 0.93..., 1. ])</a:t>
            </a:r>
            <a:r>
              <a:rPr kumimoji="0" lang="nb-NO" altLang="nb-NO" sz="1000" b="0" i="0" u="none" strike="noStrike" cap="none" normalizeH="0" baseline="0" dirty="0">
                <a:ln>
                  <a:noFill/>
                </a:ln>
                <a:solidFill>
                  <a:schemeClr val="tx1"/>
                </a:solidFill>
                <a:effectLst/>
              </a:rPr>
              <a:t> </a:t>
            </a:r>
            <a:endParaRPr kumimoji="0" lang="nb-NO" altLang="nb-NO"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58995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6041E-51E1-CCA0-AA0A-50BF85D15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99BE1-8A28-6CDE-5B1A-C42E09A71FF9}"/>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538DC3AC-20EA-0B80-C314-7005246676FC}"/>
              </a:ext>
            </a:extLst>
          </p:cNvPr>
          <p:cNvSpPr>
            <a:spLocks noGrp="1"/>
          </p:cNvSpPr>
          <p:nvPr>
            <p:ph type="subTitle" idx="1"/>
          </p:nvPr>
        </p:nvSpPr>
        <p:spPr/>
        <p:txBody>
          <a:bodyPr/>
          <a:lstStyle/>
          <a:p>
            <a:r>
              <a:rPr lang="nb-NO" sz="2400" b="1" i="1" dirty="0"/>
              <a:t>Random </a:t>
            </a:r>
            <a:r>
              <a:rPr lang="nb-NO" sz="2400" b="1" i="1" dirty="0" err="1"/>
              <a:t>forests</a:t>
            </a:r>
            <a:endParaRPr lang="nb-NO" sz="2400" b="1" i="1" dirty="0"/>
          </a:p>
          <a:p>
            <a:endParaRPr lang="nb-NO" dirty="0"/>
          </a:p>
        </p:txBody>
      </p:sp>
    </p:spTree>
    <p:extLst>
      <p:ext uri="{BB962C8B-B14F-4D97-AF65-F5344CB8AC3E}">
        <p14:creationId xmlns:p14="http://schemas.microsoft.com/office/powerpoint/2010/main" val="25241645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15290-034D-5C47-7F4C-6E1EBEDB989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F73779-99F2-07B9-E682-C8FF9FF8D314}"/>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167</a:t>
            </a:fld>
            <a:r>
              <a:rPr lang="en-GB"/>
              <a:t>  |  </a:t>
            </a:r>
            <a:endParaRPr lang="en-GB" noProof="0"/>
          </a:p>
        </p:txBody>
      </p:sp>
      <p:sp>
        <p:nvSpPr>
          <p:cNvPr id="25607" name="Text Placeholder 2">
            <a:extLst>
              <a:ext uri="{FF2B5EF4-FFF2-40B4-BE49-F238E27FC236}">
                <a16:creationId xmlns:a16="http://schemas.microsoft.com/office/drawing/2014/main" id="{48FDDE5F-D635-A369-B043-685273064A2E}"/>
              </a:ext>
            </a:extLst>
          </p:cNvPr>
          <p:cNvSpPr>
            <a:spLocks noGrp="1"/>
          </p:cNvSpPr>
          <p:nvPr>
            <p:ph type="body" sz="quarter" idx="14"/>
          </p:nvPr>
        </p:nvSpPr>
        <p:spPr>
          <a:xfrm>
            <a:off x="695325" y="2349500"/>
            <a:ext cx="3420676" cy="3779838"/>
          </a:xfrm>
        </p:spPr>
        <p:txBody>
          <a:bodyPr>
            <a:normAutofit/>
          </a:bodyPr>
          <a:lstStyle/>
          <a:p>
            <a:r>
              <a:rPr lang="en-US" dirty="0"/>
              <a:t>Ensemble of decision trees</a:t>
            </a:r>
          </a:p>
          <a:p>
            <a:r>
              <a:rPr lang="en-US" dirty="0"/>
              <a:t>Bagging principle</a:t>
            </a:r>
          </a:p>
        </p:txBody>
      </p:sp>
      <p:sp>
        <p:nvSpPr>
          <p:cNvPr id="25609" name="Title 3">
            <a:extLst>
              <a:ext uri="{FF2B5EF4-FFF2-40B4-BE49-F238E27FC236}">
                <a16:creationId xmlns:a16="http://schemas.microsoft.com/office/drawing/2014/main" id="{76C34D8E-5320-4982-BEFE-C2AFD5813A7E}"/>
              </a:ext>
            </a:extLst>
          </p:cNvPr>
          <p:cNvSpPr>
            <a:spLocks noGrp="1"/>
          </p:cNvSpPr>
          <p:nvPr>
            <p:ph type="title"/>
          </p:nvPr>
        </p:nvSpPr>
        <p:spPr>
          <a:xfrm>
            <a:off x="695325" y="910801"/>
            <a:ext cx="3420676" cy="1079038"/>
          </a:xfrm>
        </p:spPr>
        <p:txBody>
          <a:bodyPr anchor="t">
            <a:normAutofit/>
          </a:bodyPr>
          <a:lstStyle/>
          <a:p>
            <a:r>
              <a:rPr lang="nb-NO" b="1" i="1"/>
              <a:t>Random </a:t>
            </a:r>
            <a:r>
              <a:rPr lang="nb-NO" b="1" i="1" err="1"/>
              <a:t>forests</a:t>
            </a:r>
            <a:endParaRPr lang="en-US" dirty="0"/>
          </a:p>
        </p:txBody>
      </p:sp>
      <p:pic>
        <p:nvPicPr>
          <p:cNvPr id="2050" name="Picture 2" descr="forest pictures and jokes / funny pictures &amp; best jokes: comics, images ...">
            <a:extLst>
              <a:ext uri="{FF2B5EF4-FFF2-40B4-BE49-F238E27FC236}">
                <a16:creationId xmlns:a16="http://schemas.microsoft.com/office/drawing/2014/main" id="{D3701538-F6EA-24B9-AACD-26FBBD0BA2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4190" y="1089025"/>
            <a:ext cx="5884182" cy="5030976"/>
          </a:xfrm>
          <a:prstGeom prst="rect">
            <a:avLst/>
          </a:prstGeom>
          <a:solidFill>
            <a:srgbClr val="FFFFFF"/>
          </a:solidFill>
        </p:spPr>
      </p:pic>
    </p:spTree>
    <p:extLst>
      <p:ext uri="{BB962C8B-B14F-4D97-AF65-F5344CB8AC3E}">
        <p14:creationId xmlns:p14="http://schemas.microsoft.com/office/powerpoint/2010/main" val="40107271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B684-8A52-537A-B6FA-2FA404E97251}"/>
              </a:ext>
            </a:extLst>
          </p:cNvPr>
          <p:cNvSpPr>
            <a:spLocks noGrp="1"/>
          </p:cNvSpPr>
          <p:nvPr>
            <p:ph type="title"/>
          </p:nvPr>
        </p:nvSpPr>
        <p:spPr/>
        <p:txBody>
          <a:bodyPr/>
          <a:lstStyle/>
          <a:p>
            <a:r>
              <a:rPr lang="nb-NO" dirty="0" err="1"/>
              <a:t>Intuition</a:t>
            </a:r>
            <a:endParaRPr lang="nb-NO" dirty="0"/>
          </a:p>
        </p:txBody>
      </p:sp>
      <p:pic>
        <p:nvPicPr>
          <p:cNvPr id="7" name="Content Placeholder 6">
            <a:extLst>
              <a:ext uri="{FF2B5EF4-FFF2-40B4-BE49-F238E27FC236}">
                <a16:creationId xmlns:a16="http://schemas.microsoft.com/office/drawing/2014/main" id="{C09E5BAF-488B-0EA2-A0EC-48AC845BF3E7}"/>
              </a:ext>
            </a:extLst>
          </p:cNvPr>
          <p:cNvPicPr>
            <a:picLocks noGrp="1" noChangeAspect="1"/>
          </p:cNvPicPr>
          <p:nvPr>
            <p:ph sz="half" idx="1"/>
          </p:nvPr>
        </p:nvPicPr>
        <p:blipFill>
          <a:blip r:embed="rId2"/>
          <a:stretch>
            <a:fillRect/>
          </a:stretch>
        </p:blipFill>
        <p:spPr>
          <a:xfrm>
            <a:off x="695325" y="2288317"/>
            <a:ext cx="5040313" cy="3362454"/>
          </a:xfrm>
        </p:spPr>
      </p:pic>
      <p:pic>
        <p:nvPicPr>
          <p:cNvPr id="8" name="Content Placeholder 7">
            <a:extLst>
              <a:ext uri="{FF2B5EF4-FFF2-40B4-BE49-F238E27FC236}">
                <a16:creationId xmlns:a16="http://schemas.microsoft.com/office/drawing/2014/main" id="{7A72E1A0-665B-D600-9A70-385FCADE516B}"/>
              </a:ext>
            </a:extLst>
          </p:cNvPr>
          <p:cNvPicPr>
            <a:picLocks noGrp="1" noChangeAspect="1"/>
          </p:cNvPicPr>
          <p:nvPr>
            <p:ph sz="half" idx="2"/>
          </p:nvPr>
        </p:nvPicPr>
        <p:blipFill>
          <a:blip r:embed="rId3"/>
          <a:stretch>
            <a:fillRect/>
          </a:stretch>
        </p:blipFill>
        <p:spPr>
          <a:xfrm>
            <a:off x="6455010" y="2381833"/>
            <a:ext cx="5040313" cy="924592"/>
          </a:xfrm>
          <a:prstGeom prst="rect">
            <a:avLst/>
          </a:prstGeom>
        </p:spPr>
      </p:pic>
      <p:sp>
        <p:nvSpPr>
          <p:cNvPr id="5" name="Slide Number Placeholder 4">
            <a:extLst>
              <a:ext uri="{FF2B5EF4-FFF2-40B4-BE49-F238E27FC236}">
                <a16:creationId xmlns:a16="http://schemas.microsoft.com/office/drawing/2014/main" id="{10D05614-FF72-AE00-AC72-64D12605B1E3}"/>
              </a:ext>
            </a:extLst>
          </p:cNvPr>
          <p:cNvSpPr>
            <a:spLocks noGrp="1"/>
          </p:cNvSpPr>
          <p:nvPr>
            <p:ph type="sldNum" sz="quarter" idx="12"/>
          </p:nvPr>
        </p:nvSpPr>
        <p:spPr/>
        <p:txBody>
          <a:bodyPr/>
          <a:lstStyle/>
          <a:p>
            <a:fld id="{5D1E5300-FC0F-4317-A193-EF6CE9E6F7B5}" type="slidenum">
              <a:rPr lang="en-GB" smtClean="0"/>
              <a:pPr/>
              <a:t>168</a:t>
            </a:fld>
            <a:r>
              <a:rPr lang="en-GB"/>
              <a:t>  |  </a:t>
            </a:r>
            <a:endParaRPr lang="en-GB" noProof="0" dirty="0"/>
          </a:p>
        </p:txBody>
      </p:sp>
      <p:cxnSp>
        <p:nvCxnSpPr>
          <p:cNvPr id="10" name="Straight Arrow Connector 9">
            <a:extLst>
              <a:ext uri="{FF2B5EF4-FFF2-40B4-BE49-F238E27FC236}">
                <a16:creationId xmlns:a16="http://schemas.microsoft.com/office/drawing/2014/main" id="{278D281B-DF61-94C3-6B06-727FEDA8883B}"/>
              </a:ext>
            </a:extLst>
          </p:cNvPr>
          <p:cNvCxnSpPr/>
          <p:nvPr/>
        </p:nvCxnSpPr>
        <p:spPr>
          <a:xfrm>
            <a:off x="8675077" y="2649415"/>
            <a:ext cx="0" cy="1535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5CD54F-12A7-0BE0-6A2F-E022BFF48233}"/>
              </a:ext>
            </a:extLst>
          </p:cNvPr>
          <p:cNvSpPr txBox="1"/>
          <p:nvPr/>
        </p:nvSpPr>
        <p:spPr>
          <a:xfrm>
            <a:off x="6669156" y="4452720"/>
            <a:ext cx="4953600" cy="369332"/>
          </a:xfrm>
          <a:prstGeom prst="rect">
            <a:avLst/>
          </a:prstGeom>
          <a:noFill/>
        </p:spPr>
        <p:txBody>
          <a:bodyPr wrap="none" rtlCol="0">
            <a:spAutoFit/>
          </a:bodyPr>
          <a:lstStyle/>
          <a:p>
            <a:r>
              <a:rPr lang="nb-NO" dirty="0"/>
              <a:t>Sol 1: </a:t>
            </a:r>
            <a:r>
              <a:rPr lang="nb-NO" dirty="0" err="1"/>
              <a:t>Increase</a:t>
            </a:r>
            <a:r>
              <a:rPr lang="nb-NO" dirty="0"/>
              <a:t> #Features -&gt; OK to a given </a:t>
            </a:r>
            <a:r>
              <a:rPr lang="nb-NO" dirty="0" err="1"/>
              <a:t>point</a:t>
            </a:r>
            <a:endParaRPr lang="nb-NO" dirty="0"/>
          </a:p>
        </p:txBody>
      </p:sp>
      <p:sp>
        <p:nvSpPr>
          <p:cNvPr id="12" name="TextBox 11">
            <a:extLst>
              <a:ext uri="{FF2B5EF4-FFF2-40B4-BE49-F238E27FC236}">
                <a16:creationId xmlns:a16="http://schemas.microsoft.com/office/drawing/2014/main" id="{E5806A27-D218-7FAA-537F-002835FFE307}"/>
              </a:ext>
            </a:extLst>
          </p:cNvPr>
          <p:cNvSpPr txBox="1"/>
          <p:nvPr/>
        </p:nvSpPr>
        <p:spPr>
          <a:xfrm>
            <a:off x="6669156" y="4962101"/>
            <a:ext cx="4320413" cy="646331"/>
          </a:xfrm>
          <a:prstGeom prst="rect">
            <a:avLst/>
          </a:prstGeom>
          <a:noFill/>
        </p:spPr>
        <p:txBody>
          <a:bodyPr wrap="none" rtlCol="0">
            <a:spAutoFit/>
          </a:bodyPr>
          <a:lstStyle/>
          <a:p>
            <a:r>
              <a:rPr lang="nb-NO" dirty="0"/>
              <a:t>Sol 2: </a:t>
            </a:r>
            <a:r>
              <a:rPr lang="nb-NO" dirty="0" err="1"/>
              <a:t>Combine</a:t>
            </a:r>
            <a:r>
              <a:rPr lang="nb-NO" dirty="0"/>
              <a:t> </a:t>
            </a:r>
            <a:r>
              <a:rPr lang="nb-NO" dirty="0" err="1"/>
              <a:t>several</a:t>
            </a:r>
            <a:r>
              <a:rPr lang="nb-NO" dirty="0"/>
              <a:t> </a:t>
            </a:r>
            <a:r>
              <a:rPr lang="nb-NO" dirty="0" err="1"/>
              <a:t>weak</a:t>
            </a:r>
            <a:r>
              <a:rPr lang="nb-NO" dirty="0"/>
              <a:t> </a:t>
            </a:r>
            <a:r>
              <a:rPr lang="nb-NO" dirty="0" err="1"/>
              <a:t>learners</a:t>
            </a:r>
            <a:r>
              <a:rPr lang="nb-NO" dirty="0"/>
              <a:t>, </a:t>
            </a:r>
          </a:p>
          <a:p>
            <a:r>
              <a:rPr lang="nb-NO" dirty="0"/>
              <a:t>	….just play </a:t>
            </a:r>
            <a:r>
              <a:rPr lang="nb-NO" dirty="0" err="1"/>
              <a:t>with</a:t>
            </a:r>
            <a:r>
              <a:rPr lang="nb-NO" dirty="0"/>
              <a:t> random </a:t>
            </a:r>
            <a:r>
              <a:rPr lang="nb-NO" dirty="0" err="1"/>
              <a:t>numbers</a:t>
            </a:r>
            <a:endParaRPr lang="nb-NO" dirty="0"/>
          </a:p>
        </p:txBody>
      </p:sp>
    </p:spTree>
    <p:extLst>
      <p:ext uri="{BB962C8B-B14F-4D97-AF65-F5344CB8AC3E}">
        <p14:creationId xmlns:p14="http://schemas.microsoft.com/office/powerpoint/2010/main" val="25567193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6191C-F793-5B54-1F39-A8E4692AD9BE}"/>
              </a:ext>
            </a:extLst>
          </p:cNvPr>
          <p:cNvSpPr>
            <a:spLocks noGrp="1"/>
          </p:cNvSpPr>
          <p:nvPr>
            <p:ph type="title"/>
          </p:nvPr>
        </p:nvSpPr>
        <p:spPr/>
        <p:txBody>
          <a:bodyPr/>
          <a:lstStyle/>
          <a:p>
            <a:r>
              <a:rPr lang="nb-NO" dirty="0"/>
              <a:t>Ensemble </a:t>
            </a:r>
            <a:r>
              <a:rPr lang="nb-NO" dirty="0" err="1"/>
              <a:t>of</a:t>
            </a:r>
            <a:r>
              <a:rPr lang="nb-NO" dirty="0"/>
              <a:t> </a:t>
            </a:r>
            <a:r>
              <a:rPr lang="nb-NO" dirty="0" err="1"/>
              <a:t>decision</a:t>
            </a:r>
            <a:r>
              <a:rPr lang="nb-NO" dirty="0"/>
              <a:t> </a:t>
            </a:r>
            <a:r>
              <a:rPr lang="nb-NO" dirty="0" err="1"/>
              <a:t>trees</a:t>
            </a:r>
            <a:r>
              <a:rPr lang="nb-NO" dirty="0"/>
              <a:t> </a:t>
            </a:r>
          </a:p>
        </p:txBody>
      </p:sp>
      <p:sp>
        <p:nvSpPr>
          <p:cNvPr id="3" name="Content Placeholder 2">
            <a:extLst>
              <a:ext uri="{FF2B5EF4-FFF2-40B4-BE49-F238E27FC236}">
                <a16:creationId xmlns:a16="http://schemas.microsoft.com/office/drawing/2014/main" id="{9D87531E-B1DC-ED45-6C53-D184739AC61C}"/>
              </a:ext>
            </a:extLst>
          </p:cNvPr>
          <p:cNvSpPr>
            <a:spLocks noGrp="1"/>
          </p:cNvSpPr>
          <p:nvPr>
            <p:ph sz="half" idx="1"/>
          </p:nvPr>
        </p:nvSpPr>
        <p:spPr/>
        <p:txBody>
          <a:bodyPr/>
          <a:lstStyle/>
          <a:p>
            <a:endParaRPr lang="nb-NO" dirty="0"/>
          </a:p>
        </p:txBody>
      </p:sp>
      <p:sp>
        <p:nvSpPr>
          <p:cNvPr id="4" name="Content Placeholder 3">
            <a:extLst>
              <a:ext uri="{FF2B5EF4-FFF2-40B4-BE49-F238E27FC236}">
                <a16:creationId xmlns:a16="http://schemas.microsoft.com/office/drawing/2014/main" id="{1557961E-2507-AC94-4E98-99A45FA7398A}"/>
              </a:ext>
            </a:extLst>
          </p:cNvPr>
          <p:cNvSpPr>
            <a:spLocks noGrp="1"/>
          </p:cNvSpPr>
          <p:nvPr>
            <p:ph sz="half" idx="2"/>
          </p:nvPr>
        </p:nvSpPr>
        <p:spPr/>
        <p:txBody>
          <a:bodyPr/>
          <a:lstStyle/>
          <a:p>
            <a:endParaRPr lang="nb-NO"/>
          </a:p>
        </p:txBody>
      </p:sp>
      <p:sp>
        <p:nvSpPr>
          <p:cNvPr id="5" name="Slide Number Placeholder 4">
            <a:extLst>
              <a:ext uri="{FF2B5EF4-FFF2-40B4-BE49-F238E27FC236}">
                <a16:creationId xmlns:a16="http://schemas.microsoft.com/office/drawing/2014/main" id="{4973BF0D-684A-AE56-FCE8-6293270BFF58}"/>
              </a:ext>
            </a:extLst>
          </p:cNvPr>
          <p:cNvSpPr>
            <a:spLocks noGrp="1"/>
          </p:cNvSpPr>
          <p:nvPr>
            <p:ph type="sldNum" sz="quarter" idx="12"/>
          </p:nvPr>
        </p:nvSpPr>
        <p:spPr/>
        <p:txBody>
          <a:bodyPr/>
          <a:lstStyle/>
          <a:p>
            <a:fld id="{5D1E5300-FC0F-4317-A193-EF6CE9E6F7B5}" type="slidenum">
              <a:rPr lang="en-GB" smtClean="0"/>
              <a:pPr/>
              <a:t>169</a:t>
            </a:fld>
            <a:r>
              <a:rPr lang="en-GB"/>
              <a:t>  |  </a:t>
            </a:r>
            <a:endParaRPr lang="en-GB" noProof="0" dirty="0"/>
          </a:p>
        </p:txBody>
      </p:sp>
      <p:pic>
        <p:nvPicPr>
          <p:cNvPr id="7" name="Picture 6">
            <a:extLst>
              <a:ext uri="{FF2B5EF4-FFF2-40B4-BE49-F238E27FC236}">
                <a16:creationId xmlns:a16="http://schemas.microsoft.com/office/drawing/2014/main" id="{914F052E-99EF-8C6A-7FE4-6486C45FD6B1}"/>
              </a:ext>
            </a:extLst>
          </p:cNvPr>
          <p:cNvPicPr>
            <a:picLocks noChangeAspect="1"/>
          </p:cNvPicPr>
          <p:nvPr/>
        </p:nvPicPr>
        <p:blipFill>
          <a:blip r:embed="rId2"/>
          <a:stretch>
            <a:fillRect/>
          </a:stretch>
        </p:blipFill>
        <p:spPr>
          <a:xfrm>
            <a:off x="1863324" y="1561513"/>
            <a:ext cx="8297193" cy="4568237"/>
          </a:xfrm>
          <a:prstGeom prst="rect">
            <a:avLst/>
          </a:prstGeom>
        </p:spPr>
      </p:pic>
    </p:spTree>
    <p:extLst>
      <p:ext uri="{BB962C8B-B14F-4D97-AF65-F5344CB8AC3E}">
        <p14:creationId xmlns:p14="http://schemas.microsoft.com/office/powerpoint/2010/main" val="60937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A12EB-5ACC-CD43-AE88-13739F59B7FA}"/>
            </a:ext>
          </a:extLst>
        </p:cNvPr>
        <p:cNvGrpSpPr/>
        <p:nvPr/>
      </p:nvGrpSpPr>
      <p:grpSpPr>
        <a:xfrm>
          <a:off x="0" y="0"/>
          <a:ext cx="0" cy="0"/>
          <a:chOff x="0" y="0"/>
          <a:chExt cx="0" cy="0"/>
        </a:xfrm>
      </p:grpSpPr>
      <p:pic>
        <p:nvPicPr>
          <p:cNvPr id="8" name="Content Placeholder 27">
            <a:extLst>
              <a:ext uri="{FF2B5EF4-FFF2-40B4-BE49-F238E27FC236}">
                <a16:creationId xmlns:a16="http://schemas.microsoft.com/office/drawing/2014/main" id="{8DA44859-BC06-B11F-386E-5F1B9ED82FA6}"/>
              </a:ext>
            </a:extLst>
          </p:cNvPr>
          <p:cNvPicPr>
            <a:picLocks noChangeAspect="1"/>
          </p:cNvPicPr>
          <p:nvPr/>
        </p:nvPicPr>
        <p:blipFill>
          <a:blip r:embed="rId2"/>
          <a:stretch>
            <a:fillRect/>
          </a:stretch>
        </p:blipFill>
        <p:spPr>
          <a:xfrm>
            <a:off x="6454775" y="2049678"/>
            <a:ext cx="5040313" cy="3839731"/>
          </a:xfrm>
          <a:prstGeom prst="rect">
            <a:avLst/>
          </a:prstGeom>
        </p:spPr>
      </p:pic>
      <p:sp>
        <p:nvSpPr>
          <p:cNvPr id="9" name="Title 1">
            <a:extLst>
              <a:ext uri="{FF2B5EF4-FFF2-40B4-BE49-F238E27FC236}">
                <a16:creationId xmlns:a16="http://schemas.microsoft.com/office/drawing/2014/main" id="{48DB4374-2D31-92DC-ECCC-7504D627FF07}"/>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a:t>Hands-on: Classification intuition</a:t>
            </a:r>
            <a:endParaRPr lang="nb-NO" dirty="0"/>
          </a:p>
        </p:txBody>
      </p:sp>
      <p:sp>
        <p:nvSpPr>
          <p:cNvPr id="10" name="Content Placeholder 2">
            <a:extLst>
              <a:ext uri="{FF2B5EF4-FFF2-40B4-BE49-F238E27FC236}">
                <a16:creationId xmlns:a16="http://schemas.microsoft.com/office/drawing/2014/main" id="{524BAFD9-9B67-48D5-9366-3D30C18BD73C}"/>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b-NO" dirty="0" err="1"/>
              <a:t>Use</a:t>
            </a:r>
            <a:r>
              <a:rPr lang="nb-NO" dirty="0"/>
              <a:t>: </a:t>
            </a:r>
            <a:r>
              <a:rPr lang="nb-NO" dirty="0">
                <a:hlinkClick r:id="rId3"/>
              </a:rPr>
              <a:t>A Machine Learning </a:t>
            </a:r>
            <a:r>
              <a:rPr lang="nb-NO" dirty="0" err="1">
                <a:hlinkClick r:id="rId3"/>
              </a:rPr>
              <a:t>Playground</a:t>
            </a:r>
            <a:endParaRPr lang="nb-NO" dirty="0"/>
          </a:p>
          <a:p>
            <a:pPr marL="774900" lvl="1" indent="-342900" algn="l">
              <a:buFont typeface="Arial" panose="020B0604020202020204" pitchFamily="34" charset="0"/>
              <a:buChar char="•"/>
            </a:pPr>
            <a:r>
              <a:rPr lang="nb-NO" dirty="0"/>
              <a:t>Settings: red </a:t>
            </a:r>
            <a:r>
              <a:rPr lang="nb-NO" dirty="0" err="1"/>
              <a:t>arrows</a:t>
            </a:r>
            <a:endParaRPr lang="nb-NO" dirty="0"/>
          </a:p>
          <a:p>
            <a:pPr marL="774900" lvl="1" indent="-342900" algn="l">
              <a:buFont typeface="Arial" panose="020B0604020202020204" pitchFamily="34" charset="0"/>
              <a:buChar char="•"/>
            </a:pPr>
            <a:r>
              <a:rPr lang="nb-NO" dirty="0" err="1"/>
              <a:t>Identify</a:t>
            </a:r>
            <a:r>
              <a:rPr lang="nb-NO" dirty="0"/>
              <a:t> </a:t>
            </a:r>
            <a:r>
              <a:rPr lang="nb-NO" dirty="0" err="1"/>
              <a:t>the</a:t>
            </a:r>
            <a:r>
              <a:rPr lang="nb-NO" dirty="0"/>
              <a:t> different ML </a:t>
            </a:r>
            <a:r>
              <a:rPr lang="nb-NO" dirty="0" err="1"/>
              <a:t>components</a:t>
            </a:r>
            <a:endParaRPr lang="nb-NO" dirty="0"/>
          </a:p>
          <a:p>
            <a:pPr marL="774900" lvl="1" indent="-342900" algn="l">
              <a:buFont typeface="Arial" panose="020B0604020202020204" pitchFamily="34" charset="0"/>
              <a:buChar char="•"/>
            </a:pPr>
            <a:r>
              <a:rPr lang="nb-NO" dirty="0"/>
              <a:t>Vary </a:t>
            </a:r>
            <a:r>
              <a:rPr lang="nb-NO" dirty="0" err="1"/>
              <a:t>the</a:t>
            </a:r>
            <a:r>
              <a:rPr lang="nb-NO" dirty="0"/>
              <a:t> initial </a:t>
            </a:r>
            <a:r>
              <a:rPr lang="nb-NO" dirty="0" err="1"/>
              <a:t>guess</a:t>
            </a:r>
            <a:r>
              <a:rPr lang="nb-NO" dirty="0"/>
              <a:t> (cyan </a:t>
            </a:r>
            <a:r>
              <a:rPr lang="nb-NO" dirty="0" err="1"/>
              <a:t>arrow</a:t>
            </a:r>
            <a:r>
              <a:rPr lang="nb-NO" dirty="0"/>
              <a:t>) and note </a:t>
            </a:r>
            <a:r>
              <a:rPr lang="nb-NO" dirty="0" err="1"/>
              <a:t>the</a:t>
            </a:r>
            <a:r>
              <a:rPr lang="nb-NO" dirty="0"/>
              <a:t> </a:t>
            </a:r>
            <a:r>
              <a:rPr lang="nb-NO" dirty="0" err="1"/>
              <a:t>changes</a:t>
            </a:r>
            <a:r>
              <a:rPr lang="nb-NO" dirty="0"/>
              <a:t> (losses)</a:t>
            </a:r>
          </a:p>
          <a:p>
            <a:pPr marL="774900" lvl="1" indent="-342900" algn="l">
              <a:buFont typeface="Arial" panose="020B0604020202020204" pitchFamily="34" charset="0"/>
              <a:buChar char="•"/>
            </a:pPr>
            <a:r>
              <a:rPr lang="nb-NO" dirty="0" err="1"/>
              <a:t>Step</a:t>
            </a:r>
            <a:r>
              <a:rPr lang="nb-NO" dirty="0"/>
              <a:t> </a:t>
            </a:r>
            <a:r>
              <a:rPr lang="nb-NO" dirty="0" err="1"/>
              <a:t>wise</a:t>
            </a:r>
            <a:r>
              <a:rPr lang="nb-NO" dirty="0"/>
              <a:t> training: green </a:t>
            </a:r>
            <a:r>
              <a:rPr lang="nb-NO" dirty="0" err="1"/>
              <a:t>arrow</a:t>
            </a:r>
            <a:endParaRPr lang="nb-NO" dirty="0"/>
          </a:p>
          <a:p>
            <a:pPr marL="1206900" lvl="2" indent="-342900" algn="l">
              <a:buFont typeface="Arial" panose="020B0604020202020204" pitchFamily="34" charset="0"/>
              <a:buChar char="•"/>
            </a:pPr>
            <a:r>
              <a:rPr lang="nb-NO" dirty="0" err="1"/>
              <a:t>Observations</a:t>
            </a:r>
            <a:r>
              <a:rPr lang="nb-NO" dirty="0"/>
              <a:t>?</a:t>
            </a:r>
          </a:p>
          <a:p>
            <a:pPr marL="774900" lvl="1" indent="-342900" algn="l">
              <a:buFont typeface="Arial" panose="020B0604020202020204" pitchFamily="34" charset="0"/>
              <a:buChar char="•"/>
            </a:pPr>
            <a:r>
              <a:rPr lang="nb-NO" dirty="0" err="1"/>
              <a:t>change</a:t>
            </a:r>
            <a:r>
              <a:rPr lang="nb-NO" dirty="0"/>
              <a:t> data (half </a:t>
            </a:r>
            <a:r>
              <a:rPr lang="nb-NO" dirty="0" err="1"/>
              <a:t>moons</a:t>
            </a:r>
            <a:r>
              <a:rPr lang="nb-NO" dirty="0"/>
              <a:t>/spirals, </a:t>
            </a:r>
            <a:r>
              <a:rPr lang="nb-NO" dirty="0" err="1"/>
              <a:t>circular</a:t>
            </a:r>
            <a:r>
              <a:rPr lang="nb-NO" dirty="0"/>
              <a:t>):</a:t>
            </a:r>
          </a:p>
          <a:p>
            <a:pPr marL="1206900" lvl="2" indent="-342900" algn="l">
              <a:buFont typeface="Arial" panose="020B0604020202020204" pitchFamily="34" charset="0"/>
              <a:buChar char="•"/>
            </a:pPr>
            <a:r>
              <a:rPr lang="nb-NO" dirty="0" err="1"/>
              <a:t>Observations</a:t>
            </a:r>
            <a:r>
              <a:rPr lang="nb-NO" dirty="0"/>
              <a:t>? </a:t>
            </a:r>
            <a:r>
              <a:rPr lang="nb-NO" dirty="0" err="1"/>
              <a:t>Can</a:t>
            </a:r>
            <a:r>
              <a:rPr lang="nb-NO" dirty="0"/>
              <a:t> </a:t>
            </a:r>
            <a:r>
              <a:rPr lang="nb-NO" dirty="0" err="1"/>
              <a:t>you</a:t>
            </a:r>
            <a:r>
              <a:rPr lang="nb-NO" dirty="0"/>
              <a:t> </a:t>
            </a:r>
            <a:r>
              <a:rPr lang="nb-NO" dirty="0" err="1"/>
              <a:t>change</a:t>
            </a:r>
            <a:r>
              <a:rPr lang="nb-NO" dirty="0"/>
              <a:t> </a:t>
            </a:r>
            <a:r>
              <a:rPr lang="nb-NO" dirty="0" err="1"/>
              <a:t>model</a:t>
            </a:r>
            <a:r>
              <a:rPr lang="nb-NO" dirty="0"/>
              <a:t> parameters to </a:t>
            </a:r>
            <a:r>
              <a:rPr lang="nb-NO" dirty="0" err="1"/>
              <a:t>improve</a:t>
            </a:r>
            <a:r>
              <a:rPr lang="nb-NO" dirty="0"/>
              <a:t> </a:t>
            </a:r>
            <a:r>
              <a:rPr lang="nb-NO" dirty="0" err="1"/>
              <a:t>the</a:t>
            </a:r>
            <a:r>
              <a:rPr lang="nb-NO" dirty="0"/>
              <a:t> </a:t>
            </a:r>
            <a:r>
              <a:rPr lang="nb-NO" dirty="0" err="1"/>
              <a:t>results</a:t>
            </a:r>
            <a:r>
              <a:rPr lang="nb-NO" dirty="0"/>
              <a:t>?</a:t>
            </a:r>
          </a:p>
          <a:p>
            <a:pPr marL="1206900" lvl="2" indent="-342900">
              <a:buFont typeface="+mj-lt"/>
              <a:buAutoNum type="arabicPeriod"/>
            </a:pPr>
            <a:endParaRPr lang="nb-NO" dirty="0"/>
          </a:p>
          <a:p>
            <a:pPr lvl="1"/>
            <a:endParaRPr lang="nb-NO" dirty="0"/>
          </a:p>
        </p:txBody>
      </p:sp>
      <p:cxnSp>
        <p:nvCxnSpPr>
          <p:cNvPr id="11" name="Straight Arrow Connector 10">
            <a:extLst>
              <a:ext uri="{FF2B5EF4-FFF2-40B4-BE49-F238E27FC236}">
                <a16:creationId xmlns:a16="http://schemas.microsoft.com/office/drawing/2014/main" id="{261E16E6-A929-FE80-AA60-53F214FBF2FB}"/>
              </a:ext>
            </a:extLst>
          </p:cNvPr>
          <p:cNvCxnSpPr/>
          <p:nvPr/>
        </p:nvCxnSpPr>
        <p:spPr>
          <a:xfrm flipH="1">
            <a:off x="8094689" y="1356610"/>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2A30C897-D70C-6042-1B79-D88860C75762}"/>
              </a:ext>
            </a:extLst>
          </p:cNvPr>
          <p:cNvCxnSpPr/>
          <p:nvPr/>
        </p:nvCxnSpPr>
        <p:spPr>
          <a:xfrm flipH="1">
            <a:off x="8605175" y="1356609"/>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8EE3DAA-A701-0AE8-245F-E99215D1C676}"/>
              </a:ext>
            </a:extLst>
          </p:cNvPr>
          <p:cNvCxnSpPr/>
          <p:nvPr/>
        </p:nvCxnSpPr>
        <p:spPr>
          <a:xfrm flipH="1">
            <a:off x="6852042" y="2590728"/>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98E3C794-35B7-AC97-ADF0-59D335D28AE7}"/>
              </a:ext>
            </a:extLst>
          </p:cNvPr>
          <p:cNvCxnSpPr/>
          <p:nvPr/>
        </p:nvCxnSpPr>
        <p:spPr>
          <a:xfrm flipH="1">
            <a:off x="7076894" y="3524310"/>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15" name="Oval 14">
            <a:extLst>
              <a:ext uri="{FF2B5EF4-FFF2-40B4-BE49-F238E27FC236}">
                <a16:creationId xmlns:a16="http://schemas.microsoft.com/office/drawing/2014/main" id="{43757CB8-1B22-B888-4B8C-F7F505B33A11}"/>
              </a:ext>
            </a:extLst>
          </p:cNvPr>
          <p:cNvSpPr/>
          <p:nvPr/>
        </p:nvSpPr>
        <p:spPr>
          <a:xfrm>
            <a:off x="6434379" y="4074069"/>
            <a:ext cx="933583" cy="5307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 name="Straight Arrow Connector 15">
            <a:extLst>
              <a:ext uri="{FF2B5EF4-FFF2-40B4-BE49-F238E27FC236}">
                <a16:creationId xmlns:a16="http://schemas.microsoft.com/office/drawing/2014/main" id="{35780BCB-AD3F-BAF2-5D30-E8456F16908D}"/>
              </a:ext>
            </a:extLst>
          </p:cNvPr>
          <p:cNvCxnSpPr/>
          <p:nvPr/>
        </p:nvCxnSpPr>
        <p:spPr>
          <a:xfrm flipH="1">
            <a:off x="6664160" y="1541166"/>
            <a:ext cx="224852" cy="614597"/>
          </a:xfrm>
          <a:prstGeom prst="straightConnector1">
            <a:avLst/>
          </a:prstGeom>
          <a:ln w="57150">
            <a:solidFill>
              <a:schemeClr val="accent2">
                <a:lumMod val="40000"/>
                <a:lumOff val="6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9EE7DC2D-86EA-A25F-9D61-A74FBD0F24B4}"/>
              </a:ext>
            </a:extLst>
          </p:cNvPr>
          <p:cNvCxnSpPr/>
          <p:nvPr/>
        </p:nvCxnSpPr>
        <p:spPr>
          <a:xfrm flipH="1">
            <a:off x="10752629" y="3686606"/>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B9C25EF3-7F53-5144-64F4-8322F4BDBA62}"/>
              </a:ext>
            </a:extLst>
          </p:cNvPr>
          <p:cNvCxnSpPr/>
          <p:nvPr/>
        </p:nvCxnSpPr>
        <p:spPr>
          <a:xfrm flipH="1">
            <a:off x="7049816" y="1590219"/>
            <a:ext cx="224852" cy="614597"/>
          </a:xfrm>
          <a:prstGeom prst="straightConnector1">
            <a:avLst/>
          </a:prstGeom>
          <a:ln w="57150">
            <a:solidFill>
              <a:schemeClr val="accent4">
                <a:lumMod val="50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378E9B04-3771-F452-6286-FC69D04265AF}"/>
              </a:ext>
            </a:extLst>
          </p:cNvPr>
          <p:cNvCxnSpPr/>
          <p:nvPr/>
        </p:nvCxnSpPr>
        <p:spPr>
          <a:xfrm flipH="1">
            <a:off x="8755826" y="1976131"/>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D799DBA9-4025-AB03-0CB7-C2EFAA432AE2}"/>
              </a:ext>
            </a:extLst>
          </p:cNvPr>
          <p:cNvCxnSpPr/>
          <p:nvPr/>
        </p:nvCxnSpPr>
        <p:spPr>
          <a:xfrm flipH="1">
            <a:off x="7691508" y="2538104"/>
            <a:ext cx="224852" cy="61459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091985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8507B-CF6A-7DA5-1B73-EBF851C6E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B54C9-0B79-1C69-AF42-3CCAC0EBA434}"/>
              </a:ext>
            </a:extLst>
          </p:cNvPr>
          <p:cNvSpPr>
            <a:spLocks noGrp="1"/>
          </p:cNvSpPr>
          <p:nvPr>
            <p:ph type="title"/>
          </p:nvPr>
        </p:nvSpPr>
        <p:spPr/>
        <p:txBody>
          <a:bodyPr/>
          <a:lstStyle/>
          <a:p>
            <a:r>
              <a:rPr lang="nb-NO" dirty="0" err="1"/>
              <a:t>Bagging</a:t>
            </a:r>
            <a:r>
              <a:rPr lang="nb-NO" dirty="0"/>
              <a:t> </a:t>
            </a:r>
            <a:r>
              <a:rPr lang="nb-NO" dirty="0" err="1"/>
              <a:t>process</a:t>
            </a:r>
            <a:endParaRPr lang="nb-NO" dirty="0"/>
          </a:p>
        </p:txBody>
      </p:sp>
      <p:sp>
        <p:nvSpPr>
          <p:cNvPr id="4" name="Content Placeholder 3">
            <a:extLst>
              <a:ext uri="{FF2B5EF4-FFF2-40B4-BE49-F238E27FC236}">
                <a16:creationId xmlns:a16="http://schemas.microsoft.com/office/drawing/2014/main" id="{3082894B-4BDC-3E8C-220D-BF52AF1F1F5D}"/>
              </a:ext>
            </a:extLst>
          </p:cNvPr>
          <p:cNvSpPr>
            <a:spLocks noGrp="1"/>
          </p:cNvSpPr>
          <p:nvPr>
            <p:ph sz="half" idx="2"/>
          </p:nvPr>
        </p:nvSpPr>
        <p:spPr>
          <a:xfrm>
            <a:off x="695323" y="1730237"/>
            <a:ext cx="5040000" cy="4320000"/>
          </a:xfrm>
        </p:spPr>
        <p:txBody>
          <a:bodyPr/>
          <a:lstStyle/>
          <a:p>
            <a:r>
              <a:rPr lang="nb-NO" b="1" i="1" dirty="0"/>
              <a:t>BAGGING</a:t>
            </a:r>
            <a:r>
              <a:rPr lang="nb-NO" dirty="0"/>
              <a:t> = BOOTSTRAP AGGREGATING</a:t>
            </a:r>
          </a:p>
          <a:p>
            <a:endParaRPr lang="nb-NO" dirty="0"/>
          </a:p>
          <a:p>
            <a:r>
              <a:rPr lang="nb-NO" dirty="0"/>
              <a:t>Random sampling </a:t>
            </a:r>
            <a:r>
              <a:rPr lang="nb-NO" dirty="0" err="1"/>
              <a:t>with</a:t>
            </a:r>
            <a:r>
              <a:rPr lang="nb-NO" dirty="0"/>
              <a:t> </a:t>
            </a:r>
            <a:r>
              <a:rPr lang="nb-NO" dirty="0" err="1"/>
              <a:t>replacement</a:t>
            </a:r>
            <a:r>
              <a:rPr lang="nb-NO" dirty="0"/>
              <a:t>:</a:t>
            </a:r>
          </a:p>
          <a:p>
            <a:endParaRPr lang="nb-NO" dirty="0"/>
          </a:p>
          <a:p>
            <a:endParaRPr lang="nb-NO" dirty="0"/>
          </a:p>
        </p:txBody>
      </p:sp>
      <p:sp>
        <p:nvSpPr>
          <p:cNvPr id="5" name="Slide Number Placeholder 4">
            <a:extLst>
              <a:ext uri="{FF2B5EF4-FFF2-40B4-BE49-F238E27FC236}">
                <a16:creationId xmlns:a16="http://schemas.microsoft.com/office/drawing/2014/main" id="{F015B726-A9F4-F509-9968-BCBC94BEE376}"/>
              </a:ext>
            </a:extLst>
          </p:cNvPr>
          <p:cNvSpPr>
            <a:spLocks noGrp="1"/>
          </p:cNvSpPr>
          <p:nvPr>
            <p:ph type="sldNum" sz="quarter" idx="12"/>
          </p:nvPr>
        </p:nvSpPr>
        <p:spPr/>
        <p:txBody>
          <a:bodyPr/>
          <a:lstStyle/>
          <a:p>
            <a:fld id="{5D1E5300-FC0F-4317-A193-EF6CE9E6F7B5}" type="slidenum">
              <a:rPr lang="en-GB" smtClean="0"/>
              <a:pPr/>
              <a:t>170</a:t>
            </a:fld>
            <a:r>
              <a:rPr lang="en-GB"/>
              <a:t>  |  </a:t>
            </a:r>
            <a:endParaRPr lang="en-GB" noProof="0" dirty="0"/>
          </a:p>
        </p:txBody>
      </p:sp>
      <p:pic>
        <p:nvPicPr>
          <p:cNvPr id="8" name="Content Placeholder 7">
            <a:extLst>
              <a:ext uri="{FF2B5EF4-FFF2-40B4-BE49-F238E27FC236}">
                <a16:creationId xmlns:a16="http://schemas.microsoft.com/office/drawing/2014/main" id="{64F46670-DF28-BFC6-1811-4F4898BAE5DB}"/>
              </a:ext>
            </a:extLst>
          </p:cNvPr>
          <p:cNvPicPr>
            <a:picLocks noGrp="1" noChangeAspect="1"/>
          </p:cNvPicPr>
          <p:nvPr>
            <p:ph sz="half" idx="1"/>
          </p:nvPr>
        </p:nvPicPr>
        <p:blipFill>
          <a:blip r:embed="rId2"/>
          <a:stretch>
            <a:fillRect/>
          </a:stretch>
        </p:blipFill>
        <p:spPr bwMode="auto">
          <a:xfrm>
            <a:off x="6569351" y="2359451"/>
            <a:ext cx="5040313" cy="29365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ootstraping">
            <a:extLst>
              <a:ext uri="{FF2B5EF4-FFF2-40B4-BE49-F238E27FC236}">
                <a16:creationId xmlns:a16="http://schemas.microsoft.com/office/drawing/2014/main" id="{55344B6D-54A4-CBA0-698E-DBAE344FC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884" y="3018534"/>
            <a:ext cx="4512580" cy="227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9907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45B57-D844-3486-45AA-9FA0A1DC5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9CB82-CC88-03F6-63D0-8597097AE323}"/>
              </a:ext>
            </a:extLst>
          </p:cNvPr>
          <p:cNvSpPr>
            <a:spLocks noGrp="1"/>
          </p:cNvSpPr>
          <p:nvPr>
            <p:ph type="title"/>
          </p:nvPr>
        </p:nvSpPr>
        <p:spPr/>
        <p:txBody>
          <a:bodyPr/>
          <a:lstStyle/>
          <a:p>
            <a:r>
              <a:rPr lang="nb-NO" dirty="0" err="1"/>
              <a:t>What</a:t>
            </a:r>
            <a:r>
              <a:rPr lang="nb-NO" dirty="0"/>
              <a:t> is random in </a:t>
            </a:r>
            <a:r>
              <a:rPr lang="nb-NO" dirty="0" err="1"/>
              <a:t>the</a:t>
            </a:r>
            <a:r>
              <a:rPr lang="nb-NO" dirty="0"/>
              <a:t> random </a:t>
            </a:r>
            <a:r>
              <a:rPr lang="nb-NO" dirty="0" err="1"/>
              <a:t>forests</a:t>
            </a:r>
            <a:endParaRPr lang="nb-NO" dirty="0"/>
          </a:p>
        </p:txBody>
      </p:sp>
      <p:sp>
        <p:nvSpPr>
          <p:cNvPr id="3" name="Content Placeholder 2">
            <a:extLst>
              <a:ext uri="{FF2B5EF4-FFF2-40B4-BE49-F238E27FC236}">
                <a16:creationId xmlns:a16="http://schemas.microsoft.com/office/drawing/2014/main" id="{A6DC3AFF-F6BA-D743-81B0-DCE074E5E051}"/>
              </a:ext>
            </a:extLst>
          </p:cNvPr>
          <p:cNvSpPr>
            <a:spLocks noGrp="1"/>
          </p:cNvSpPr>
          <p:nvPr>
            <p:ph sz="half" idx="1"/>
          </p:nvPr>
        </p:nvSpPr>
        <p:spPr/>
        <p:txBody>
          <a:bodyPr/>
          <a:lstStyle/>
          <a:p>
            <a:r>
              <a:rPr lang="nb-NO" dirty="0" err="1"/>
              <a:t>Bootstraping</a:t>
            </a:r>
            <a:r>
              <a:rPr lang="nb-NO" dirty="0"/>
              <a:t> on input data</a:t>
            </a:r>
          </a:p>
        </p:txBody>
      </p:sp>
      <p:sp>
        <p:nvSpPr>
          <p:cNvPr id="4" name="Content Placeholder 3">
            <a:extLst>
              <a:ext uri="{FF2B5EF4-FFF2-40B4-BE49-F238E27FC236}">
                <a16:creationId xmlns:a16="http://schemas.microsoft.com/office/drawing/2014/main" id="{7FD86074-0A91-DA58-C51C-F8EBB003049E}"/>
              </a:ext>
            </a:extLst>
          </p:cNvPr>
          <p:cNvSpPr>
            <a:spLocks noGrp="1"/>
          </p:cNvSpPr>
          <p:nvPr>
            <p:ph sz="half" idx="2"/>
          </p:nvPr>
        </p:nvSpPr>
        <p:spPr/>
        <p:txBody>
          <a:bodyPr/>
          <a:lstStyle/>
          <a:p>
            <a:r>
              <a:rPr lang="nb-NO" dirty="0"/>
              <a:t>Random </a:t>
            </a:r>
            <a:r>
              <a:rPr lang="nb-NO" dirty="0" err="1"/>
              <a:t>selection</a:t>
            </a:r>
            <a:r>
              <a:rPr lang="nb-NO" dirty="0"/>
              <a:t> </a:t>
            </a:r>
            <a:r>
              <a:rPr lang="nb-NO" dirty="0" err="1"/>
              <a:t>of</a:t>
            </a:r>
            <a:r>
              <a:rPr lang="nb-NO" dirty="0"/>
              <a:t>  </a:t>
            </a:r>
            <a:r>
              <a:rPr lang="nb-NO" dirty="0" err="1"/>
              <a:t>Features</a:t>
            </a:r>
            <a:endParaRPr lang="nb-NO" dirty="0"/>
          </a:p>
        </p:txBody>
      </p:sp>
      <p:sp>
        <p:nvSpPr>
          <p:cNvPr id="5" name="Slide Number Placeholder 4">
            <a:extLst>
              <a:ext uri="{FF2B5EF4-FFF2-40B4-BE49-F238E27FC236}">
                <a16:creationId xmlns:a16="http://schemas.microsoft.com/office/drawing/2014/main" id="{D7567521-333D-4D44-F216-0C1DCD682E34}"/>
              </a:ext>
            </a:extLst>
          </p:cNvPr>
          <p:cNvSpPr>
            <a:spLocks noGrp="1"/>
          </p:cNvSpPr>
          <p:nvPr>
            <p:ph type="sldNum" sz="quarter" idx="12"/>
          </p:nvPr>
        </p:nvSpPr>
        <p:spPr/>
        <p:txBody>
          <a:bodyPr/>
          <a:lstStyle/>
          <a:p>
            <a:fld id="{5D1E5300-FC0F-4317-A193-EF6CE9E6F7B5}" type="slidenum">
              <a:rPr lang="en-GB" smtClean="0"/>
              <a:pPr/>
              <a:t>171</a:t>
            </a:fld>
            <a:r>
              <a:rPr lang="en-GB"/>
              <a:t>  |  </a:t>
            </a:r>
            <a:endParaRPr lang="en-GB" noProof="0" dirty="0"/>
          </a:p>
        </p:txBody>
      </p:sp>
      <p:pic>
        <p:nvPicPr>
          <p:cNvPr id="6" name="Picture 4" descr="Image result for bootstraping">
            <a:extLst>
              <a:ext uri="{FF2B5EF4-FFF2-40B4-BE49-F238E27FC236}">
                <a16:creationId xmlns:a16="http://schemas.microsoft.com/office/drawing/2014/main" id="{2B8A09DE-6811-1143-E3A5-63A4C544E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84" y="2501699"/>
            <a:ext cx="4512580" cy="22775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2003A29-EA17-98D4-6ED4-320D155110DF}"/>
              </a:ext>
            </a:extLst>
          </p:cNvPr>
          <p:cNvGraphicFramePr>
            <a:graphicFrameLocks noGrp="1"/>
          </p:cNvGraphicFramePr>
          <p:nvPr>
            <p:extLst>
              <p:ext uri="{D42A27DB-BD31-4B8C-83A1-F6EECF244321}">
                <p14:modId xmlns:p14="http://schemas.microsoft.com/office/powerpoint/2010/main" val="1506916464"/>
              </p:ext>
            </p:extLst>
          </p:nvPr>
        </p:nvGraphicFramePr>
        <p:xfrm>
          <a:off x="6698972" y="2299987"/>
          <a:ext cx="3063462" cy="1483360"/>
        </p:xfrm>
        <a:graphic>
          <a:graphicData uri="http://schemas.openxmlformats.org/drawingml/2006/table">
            <a:tbl>
              <a:tblPr firstRow="1" bandRow="1">
                <a:tableStyleId>{5C22544A-7EE6-4342-B048-85BDC9FD1C3A}</a:tableStyleId>
              </a:tblPr>
              <a:tblGrid>
                <a:gridCol w="1531731">
                  <a:extLst>
                    <a:ext uri="{9D8B030D-6E8A-4147-A177-3AD203B41FA5}">
                      <a16:colId xmlns:a16="http://schemas.microsoft.com/office/drawing/2014/main" val="445624366"/>
                    </a:ext>
                  </a:extLst>
                </a:gridCol>
                <a:gridCol w="1531731">
                  <a:extLst>
                    <a:ext uri="{9D8B030D-6E8A-4147-A177-3AD203B41FA5}">
                      <a16:colId xmlns:a16="http://schemas.microsoft.com/office/drawing/2014/main" val="865704546"/>
                    </a:ext>
                  </a:extLst>
                </a:gridCol>
              </a:tblGrid>
              <a:tr h="370840">
                <a:tc>
                  <a:txBody>
                    <a:bodyPr/>
                    <a:lstStyle/>
                    <a:p>
                      <a:r>
                        <a:rPr lang="nb-NO" dirty="0" err="1"/>
                        <a:t>Feature</a:t>
                      </a:r>
                      <a:endParaRPr lang="nb-NO" dirty="0"/>
                    </a:p>
                  </a:txBody>
                  <a:tcPr/>
                </a:tc>
                <a:tc>
                  <a:txBody>
                    <a:bodyPr/>
                    <a:lstStyle/>
                    <a:p>
                      <a:r>
                        <a:rPr lang="nb-NO" dirty="0" err="1"/>
                        <a:t>choice</a:t>
                      </a:r>
                      <a:endParaRPr lang="nb-NO" dirty="0"/>
                    </a:p>
                  </a:txBody>
                  <a:tcPr/>
                </a:tc>
                <a:extLst>
                  <a:ext uri="{0D108BD9-81ED-4DB2-BD59-A6C34878D82A}">
                    <a16:rowId xmlns:a16="http://schemas.microsoft.com/office/drawing/2014/main" val="2387129243"/>
                  </a:ext>
                </a:extLst>
              </a:tr>
              <a:tr h="370840">
                <a:tc>
                  <a:txBody>
                    <a:bodyPr/>
                    <a:lstStyle/>
                    <a:p>
                      <a:r>
                        <a:rPr lang="nb-NO" dirty="0"/>
                        <a:t>Credit</a:t>
                      </a:r>
                    </a:p>
                  </a:txBody>
                  <a:tcPr/>
                </a:tc>
                <a:tc>
                  <a:txBody>
                    <a:bodyPr/>
                    <a:lstStyle/>
                    <a:p>
                      <a:r>
                        <a:rPr lang="nb-NO" dirty="0"/>
                        <a:t>Y</a:t>
                      </a:r>
                    </a:p>
                  </a:txBody>
                  <a:tcPr/>
                </a:tc>
                <a:extLst>
                  <a:ext uri="{0D108BD9-81ED-4DB2-BD59-A6C34878D82A}">
                    <a16:rowId xmlns:a16="http://schemas.microsoft.com/office/drawing/2014/main" val="3277538144"/>
                  </a:ext>
                </a:extLst>
              </a:tr>
              <a:tr h="370840">
                <a:tc>
                  <a:txBody>
                    <a:bodyPr/>
                    <a:lstStyle/>
                    <a:p>
                      <a:r>
                        <a:rPr lang="nb-NO" dirty="0"/>
                        <a:t>Income</a:t>
                      </a:r>
                    </a:p>
                  </a:txBody>
                  <a:tcPr/>
                </a:tc>
                <a:tc>
                  <a:txBody>
                    <a:bodyPr/>
                    <a:lstStyle/>
                    <a:p>
                      <a:r>
                        <a:rPr lang="nb-NO" dirty="0"/>
                        <a:t>N</a:t>
                      </a:r>
                    </a:p>
                  </a:txBody>
                  <a:tcPr/>
                </a:tc>
                <a:extLst>
                  <a:ext uri="{0D108BD9-81ED-4DB2-BD59-A6C34878D82A}">
                    <a16:rowId xmlns:a16="http://schemas.microsoft.com/office/drawing/2014/main" val="275483674"/>
                  </a:ext>
                </a:extLst>
              </a:tr>
              <a:tr h="370840">
                <a:tc>
                  <a:txBody>
                    <a:bodyPr/>
                    <a:lstStyle/>
                    <a:p>
                      <a:r>
                        <a:rPr lang="nb-NO" dirty="0"/>
                        <a:t>Term</a:t>
                      </a:r>
                    </a:p>
                  </a:txBody>
                  <a:tcPr/>
                </a:tc>
                <a:tc>
                  <a:txBody>
                    <a:bodyPr/>
                    <a:lstStyle/>
                    <a:p>
                      <a:r>
                        <a:rPr lang="nb-NO" dirty="0"/>
                        <a:t>Y</a:t>
                      </a:r>
                    </a:p>
                  </a:txBody>
                  <a:tcPr/>
                </a:tc>
                <a:extLst>
                  <a:ext uri="{0D108BD9-81ED-4DB2-BD59-A6C34878D82A}">
                    <a16:rowId xmlns:a16="http://schemas.microsoft.com/office/drawing/2014/main" val="4244055879"/>
                  </a:ext>
                </a:extLst>
              </a:tr>
            </a:tbl>
          </a:graphicData>
        </a:graphic>
      </p:graphicFrame>
      <p:graphicFrame>
        <p:nvGraphicFramePr>
          <p:cNvPr id="8" name="Table 7">
            <a:extLst>
              <a:ext uri="{FF2B5EF4-FFF2-40B4-BE49-F238E27FC236}">
                <a16:creationId xmlns:a16="http://schemas.microsoft.com/office/drawing/2014/main" id="{AA039CF9-86CC-5F15-829B-5F76A7CD61E9}"/>
              </a:ext>
            </a:extLst>
          </p:cNvPr>
          <p:cNvGraphicFramePr>
            <a:graphicFrameLocks noGrp="1"/>
          </p:cNvGraphicFramePr>
          <p:nvPr>
            <p:extLst>
              <p:ext uri="{D42A27DB-BD31-4B8C-83A1-F6EECF244321}">
                <p14:modId xmlns:p14="http://schemas.microsoft.com/office/powerpoint/2010/main" val="3241852181"/>
              </p:ext>
            </p:extLst>
          </p:nvPr>
        </p:nvGraphicFramePr>
        <p:xfrm>
          <a:off x="8680172" y="4037528"/>
          <a:ext cx="3063462" cy="1483360"/>
        </p:xfrm>
        <a:graphic>
          <a:graphicData uri="http://schemas.openxmlformats.org/drawingml/2006/table">
            <a:tbl>
              <a:tblPr firstRow="1" bandRow="1">
                <a:tableStyleId>{5C22544A-7EE6-4342-B048-85BDC9FD1C3A}</a:tableStyleId>
              </a:tblPr>
              <a:tblGrid>
                <a:gridCol w="1531731">
                  <a:extLst>
                    <a:ext uri="{9D8B030D-6E8A-4147-A177-3AD203B41FA5}">
                      <a16:colId xmlns:a16="http://schemas.microsoft.com/office/drawing/2014/main" val="445624366"/>
                    </a:ext>
                  </a:extLst>
                </a:gridCol>
                <a:gridCol w="1531731">
                  <a:extLst>
                    <a:ext uri="{9D8B030D-6E8A-4147-A177-3AD203B41FA5}">
                      <a16:colId xmlns:a16="http://schemas.microsoft.com/office/drawing/2014/main" val="865704546"/>
                    </a:ext>
                  </a:extLst>
                </a:gridCol>
              </a:tblGrid>
              <a:tr h="370840">
                <a:tc>
                  <a:txBody>
                    <a:bodyPr/>
                    <a:lstStyle/>
                    <a:p>
                      <a:r>
                        <a:rPr lang="nb-NO" dirty="0" err="1"/>
                        <a:t>Feature</a:t>
                      </a:r>
                      <a:endParaRPr lang="nb-NO" dirty="0"/>
                    </a:p>
                  </a:txBody>
                  <a:tcPr/>
                </a:tc>
                <a:tc>
                  <a:txBody>
                    <a:bodyPr/>
                    <a:lstStyle/>
                    <a:p>
                      <a:r>
                        <a:rPr lang="nb-NO" dirty="0" err="1"/>
                        <a:t>choice</a:t>
                      </a:r>
                      <a:endParaRPr lang="nb-NO" dirty="0"/>
                    </a:p>
                  </a:txBody>
                  <a:tcPr/>
                </a:tc>
                <a:extLst>
                  <a:ext uri="{0D108BD9-81ED-4DB2-BD59-A6C34878D82A}">
                    <a16:rowId xmlns:a16="http://schemas.microsoft.com/office/drawing/2014/main" val="2387129243"/>
                  </a:ext>
                </a:extLst>
              </a:tr>
              <a:tr h="370840">
                <a:tc>
                  <a:txBody>
                    <a:bodyPr/>
                    <a:lstStyle/>
                    <a:p>
                      <a:r>
                        <a:rPr lang="nb-NO" dirty="0"/>
                        <a:t>Credit</a:t>
                      </a:r>
                    </a:p>
                  </a:txBody>
                  <a:tcPr/>
                </a:tc>
                <a:tc>
                  <a:txBody>
                    <a:bodyPr/>
                    <a:lstStyle/>
                    <a:p>
                      <a:r>
                        <a:rPr lang="nb-NO" dirty="0"/>
                        <a:t>Y</a:t>
                      </a:r>
                    </a:p>
                  </a:txBody>
                  <a:tcPr/>
                </a:tc>
                <a:extLst>
                  <a:ext uri="{0D108BD9-81ED-4DB2-BD59-A6C34878D82A}">
                    <a16:rowId xmlns:a16="http://schemas.microsoft.com/office/drawing/2014/main" val="3277538144"/>
                  </a:ext>
                </a:extLst>
              </a:tr>
              <a:tr h="370840">
                <a:tc>
                  <a:txBody>
                    <a:bodyPr/>
                    <a:lstStyle/>
                    <a:p>
                      <a:r>
                        <a:rPr lang="nb-NO" dirty="0"/>
                        <a:t>Income</a:t>
                      </a:r>
                    </a:p>
                  </a:txBody>
                  <a:tcPr/>
                </a:tc>
                <a:tc>
                  <a:txBody>
                    <a:bodyPr/>
                    <a:lstStyle/>
                    <a:p>
                      <a:r>
                        <a:rPr lang="nb-NO" dirty="0"/>
                        <a:t>Y</a:t>
                      </a:r>
                    </a:p>
                  </a:txBody>
                  <a:tcPr/>
                </a:tc>
                <a:extLst>
                  <a:ext uri="{0D108BD9-81ED-4DB2-BD59-A6C34878D82A}">
                    <a16:rowId xmlns:a16="http://schemas.microsoft.com/office/drawing/2014/main" val="275483674"/>
                  </a:ext>
                </a:extLst>
              </a:tr>
              <a:tr h="370840">
                <a:tc>
                  <a:txBody>
                    <a:bodyPr/>
                    <a:lstStyle/>
                    <a:p>
                      <a:r>
                        <a:rPr lang="nb-NO" dirty="0"/>
                        <a:t>Term</a:t>
                      </a:r>
                    </a:p>
                  </a:txBody>
                  <a:tcPr/>
                </a:tc>
                <a:tc>
                  <a:txBody>
                    <a:bodyPr/>
                    <a:lstStyle/>
                    <a:p>
                      <a:r>
                        <a:rPr lang="nb-NO" dirty="0"/>
                        <a:t>N</a:t>
                      </a:r>
                    </a:p>
                  </a:txBody>
                  <a:tcPr/>
                </a:tc>
                <a:extLst>
                  <a:ext uri="{0D108BD9-81ED-4DB2-BD59-A6C34878D82A}">
                    <a16:rowId xmlns:a16="http://schemas.microsoft.com/office/drawing/2014/main" val="4244055879"/>
                  </a:ext>
                </a:extLst>
              </a:tr>
            </a:tbl>
          </a:graphicData>
        </a:graphic>
      </p:graphicFrame>
    </p:spTree>
    <p:extLst>
      <p:ext uri="{BB962C8B-B14F-4D97-AF65-F5344CB8AC3E}">
        <p14:creationId xmlns:p14="http://schemas.microsoft.com/office/powerpoint/2010/main" val="3412330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1834-1B96-76BE-EBB6-8D2CA5683129}"/>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9B771CB-900B-8124-3A6E-FE7E3B85C137}"/>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Random </a:t>
            </a:r>
            <a:r>
              <a:rPr lang="nb-NO" dirty="0" err="1"/>
              <a:t>forests</a:t>
            </a:r>
            <a:r>
              <a:rPr lang="nb-NO" dirty="0"/>
              <a:t>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4CE513F7-653A-8E45-4B82-CAFC741632C4}"/>
              </a:ext>
            </a:extLst>
          </p:cNvPr>
          <p:cNvSpPr/>
          <p:nvPr/>
        </p:nvSpPr>
        <p:spPr>
          <a:xfrm rot="5400000">
            <a:off x="5640165" y="1993808"/>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191D4852-1830-B46F-E647-39AF8D4D3AFB}"/>
              </a:ext>
            </a:extLst>
          </p:cNvPr>
          <p:cNvSpPr/>
          <p:nvPr/>
        </p:nvSpPr>
        <p:spPr>
          <a:xfrm rot="5400000">
            <a:off x="5640165" y="296051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FE2F44F5-4EBF-8D39-1291-6BCD667E65B0}"/>
              </a:ext>
            </a:extLst>
          </p:cNvPr>
          <p:cNvSpPr/>
          <p:nvPr/>
        </p:nvSpPr>
        <p:spPr>
          <a:xfrm rot="5400000">
            <a:off x="5640165" y="277158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5A1DF7FD-5ADE-27D7-847D-65862D38EF0E}"/>
              </a:ext>
            </a:extLst>
          </p:cNvPr>
          <p:cNvSpPr txBox="1"/>
          <p:nvPr/>
        </p:nvSpPr>
        <p:spPr>
          <a:xfrm>
            <a:off x="6841067" y="1700299"/>
            <a:ext cx="4912285" cy="2400657"/>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sklearn.ensemble.</a:t>
            </a:r>
            <a:r>
              <a:rPr lang="nb-NO" sz="1000" b="1" i="0" dirty="0" err="1">
                <a:effectLst/>
                <a:latin typeface="SFMono-Regular"/>
              </a:rPr>
              <a:t>RandomForestClassifier</a:t>
            </a:r>
            <a:r>
              <a:rPr lang="nb-NO" sz="1000" b="1" i="0" dirty="0">
                <a:solidFill>
                  <a:srgbClr val="222832"/>
                </a:solidFill>
                <a:effectLst/>
                <a:latin typeface="SFMono-Regular"/>
              </a:rPr>
              <a:t>(</a:t>
            </a:r>
            <a:r>
              <a:rPr lang="nb-NO" sz="1000" b="1" i="1" dirty="0" err="1">
                <a:solidFill>
                  <a:srgbClr val="222832"/>
                </a:solidFill>
                <a:effectLst/>
                <a:latin typeface="SFMono-Regular"/>
              </a:rPr>
              <a:t>n_estimators</a:t>
            </a:r>
            <a:r>
              <a:rPr lang="nb-NO" sz="1000" b="0" i="1" dirty="0">
                <a:solidFill>
                  <a:srgbClr val="222832"/>
                </a:solidFill>
                <a:effectLst/>
                <a:latin typeface="SFMono-Regular"/>
              </a:rPr>
              <a:t>=100</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criterion</a:t>
            </a:r>
            <a:r>
              <a:rPr lang="nb-NO" sz="1000" b="0" i="1" dirty="0">
                <a:solidFill>
                  <a:srgbClr val="222832"/>
                </a:solidFill>
                <a:effectLst/>
                <a:latin typeface="SFMono-Regular"/>
              </a:rPr>
              <a:t>='</a:t>
            </a:r>
            <a:r>
              <a:rPr lang="nb-NO" sz="1000" b="0" i="1" dirty="0" err="1">
                <a:solidFill>
                  <a:srgbClr val="222832"/>
                </a:solidFill>
                <a:effectLst/>
                <a:latin typeface="SFMono-Regular"/>
              </a:rPr>
              <a:t>gini</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max_depth</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min_samples_split</a:t>
            </a:r>
            <a:r>
              <a:rPr lang="nb-NO" sz="1000" b="0" i="1" dirty="0">
                <a:solidFill>
                  <a:srgbClr val="222832"/>
                </a:solidFill>
                <a:effectLst/>
                <a:latin typeface="SFMono-Regular"/>
              </a:rPr>
              <a:t>=2</a:t>
            </a:r>
            <a:r>
              <a:rPr lang="nb-NO" sz="1000" b="1" i="0" dirty="0">
                <a:solidFill>
                  <a:srgbClr val="222832"/>
                </a:solidFill>
                <a:effectLst/>
                <a:latin typeface="SFMono-Regular"/>
              </a:rPr>
              <a:t>, </a:t>
            </a:r>
            <a:r>
              <a:rPr lang="nb-NO" sz="1000" b="1" i="1" dirty="0" err="1">
                <a:solidFill>
                  <a:srgbClr val="222832"/>
                </a:solidFill>
                <a:effectLst/>
                <a:latin typeface="SFMono-Regular"/>
              </a:rPr>
              <a:t>min_samples_leaf</a:t>
            </a:r>
            <a:r>
              <a:rPr lang="nb-NO" sz="1000" b="0" i="1" dirty="0">
                <a:solidFill>
                  <a:srgbClr val="222832"/>
                </a:solidFill>
                <a:effectLst/>
                <a:latin typeface="SFMono-Regular"/>
              </a:rPr>
              <a:t>=1</a:t>
            </a:r>
            <a:r>
              <a:rPr lang="nb-NO" sz="1000" b="1" i="0" dirty="0">
                <a:solidFill>
                  <a:srgbClr val="222832"/>
                </a:solidFill>
                <a:effectLst/>
                <a:latin typeface="SFMono-Regular"/>
              </a:rPr>
              <a:t>, </a:t>
            </a:r>
            <a:r>
              <a:rPr lang="nb-NO" sz="1000" b="1" i="1" dirty="0" err="1">
                <a:solidFill>
                  <a:srgbClr val="222832"/>
                </a:solidFill>
                <a:effectLst/>
                <a:latin typeface="SFMono-Regular"/>
              </a:rPr>
              <a:t>min_weight_fraction_leaf</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max_features</a:t>
            </a:r>
            <a:r>
              <a:rPr lang="nb-NO" sz="1000" b="0" i="1" dirty="0">
                <a:solidFill>
                  <a:srgbClr val="222832"/>
                </a:solidFill>
                <a:effectLst/>
                <a:latin typeface="SFMono-Regular"/>
              </a:rPr>
              <a:t>='</a:t>
            </a:r>
            <a:r>
              <a:rPr lang="nb-NO" sz="1000" b="0" i="1" dirty="0" err="1">
                <a:solidFill>
                  <a:srgbClr val="222832"/>
                </a:solidFill>
                <a:effectLst/>
                <a:latin typeface="SFMono-Regular"/>
              </a:rPr>
              <a:t>sqrt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max_leaf_nodes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min_impurity_decrease</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bootstrap</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oob_score</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 </a:t>
            </a:r>
            <a:r>
              <a:rPr lang="nb-NO" sz="1000" b="1" i="1" dirty="0" err="1">
                <a:solidFill>
                  <a:srgbClr val="222832"/>
                </a:solidFill>
                <a:effectLst/>
                <a:latin typeface="SFMono-Regular"/>
              </a:rPr>
              <a:t>warm_start</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class_weight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ccp_alpha</a:t>
            </a:r>
            <a:r>
              <a:rPr lang="nb-NO" sz="1000" b="0" i="1" dirty="0">
                <a:solidFill>
                  <a:srgbClr val="222832"/>
                </a:solidFill>
                <a:effectLst/>
                <a:latin typeface="SFMono-Regular"/>
              </a:rPr>
              <a:t>=0.0</a:t>
            </a:r>
            <a:r>
              <a:rPr lang="nb-NO" sz="1000" b="1" i="0" dirty="0">
                <a:solidFill>
                  <a:srgbClr val="222832"/>
                </a:solidFill>
                <a:effectLst/>
                <a:latin typeface="SFMono-Regular"/>
              </a:rPr>
              <a:t>, </a:t>
            </a:r>
            <a:r>
              <a:rPr lang="nb-NO" sz="1000" b="1" i="1" dirty="0" err="1">
                <a:solidFill>
                  <a:srgbClr val="222832"/>
                </a:solidFill>
                <a:effectLst/>
                <a:latin typeface="SFMono-Regular"/>
              </a:rPr>
              <a:t>max_samples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monotonic_cst</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2"/>
              </a:rPr>
              <a:t>RandomForestClassifier</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sklearn.ensemble.</a:t>
            </a:r>
            <a:r>
              <a:rPr lang="nb-NO" sz="1000" b="1" i="0" dirty="0" err="1">
                <a:effectLst/>
                <a:latin typeface="SFMono-Regular"/>
              </a:rPr>
              <a:t>BaggingClassifier</a:t>
            </a:r>
            <a:r>
              <a:rPr lang="nb-NO" sz="1000" b="1" i="0" dirty="0">
                <a:solidFill>
                  <a:srgbClr val="222832"/>
                </a:solidFill>
                <a:effectLst/>
                <a:latin typeface="SFMono-Regular"/>
              </a:rPr>
              <a:t>(</a:t>
            </a:r>
            <a:r>
              <a:rPr lang="nb-NO" sz="1000" b="1" i="1" dirty="0">
                <a:solidFill>
                  <a:srgbClr val="222832"/>
                </a:solidFill>
                <a:effectLst/>
                <a:latin typeface="SFMono-Regular"/>
              </a:rPr>
              <a:t>estimator</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n_estimators</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max_samples</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max_features</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bootstrap</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bootstrap_features</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oob_score</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warm_start</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a:t>
            </a:r>
            <a:br>
              <a:rPr lang="nb-NO" sz="1000" dirty="0"/>
            </a:br>
            <a:endParaRPr lang="nb-NO" sz="1000" dirty="0"/>
          </a:p>
          <a:p>
            <a:r>
              <a:rPr lang="nb-NO" sz="1000" b="1" dirty="0"/>
              <a:t>Docs:</a:t>
            </a:r>
          </a:p>
          <a:p>
            <a:r>
              <a:rPr lang="nb-NO" sz="1000" dirty="0" err="1">
                <a:hlinkClick r:id="rId3"/>
              </a:rPr>
              <a:t>BaggingClassifier</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p:txBody>
      </p:sp>
      <p:sp>
        <p:nvSpPr>
          <p:cNvPr id="11" name="Rectangle 2">
            <a:extLst>
              <a:ext uri="{FF2B5EF4-FFF2-40B4-BE49-F238E27FC236}">
                <a16:creationId xmlns:a16="http://schemas.microsoft.com/office/drawing/2014/main" id="{5C8D01A5-45BB-48EB-F1D8-78A0EDA157B6}"/>
              </a:ext>
            </a:extLst>
          </p:cNvPr>
          <p:cNvSpPr>
            <a:spLocks noChangeArrowheads="1"/>
          </p:cNvSpPr>
          <p:nvPr/>
        </p:nvSpPr>
        <p:spPr bwMode="auto">
          <a:xfrm>
            <a:off x="595103" y="2213941"/>
            <a:ext cx="478113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sklearn.ensemble</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RandomForestClassifier</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sklearn.datasets</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X</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y</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n_samples</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1000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n_features</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4</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8F590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n_informative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2</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n_redundant</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8F590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random_state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shuffle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204A87"/>
                </a:solidFill>
                <a:effectLst/>
                <a:latin typeface="var(--pst-font-family-monospace)"/>
              </a:rPr>
              <a:t>False</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RandomForestClassifier</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max_depth</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2</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random_state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fit</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X</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y</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err="1">
                <a:ln>
                  <a:noFill/>
                </a:ln>
                <a:solidFill>
                  <a:srgbClr val="000000"/>
                </a:solidFill>
                <a:effectLst/>
                <a:latin typeface="var(--pst-font-family-monospace)"/>
              </a:rPr>
              <a:t>RandomForestClassifier</a:t>
            </a:r>
            <a:r>
              <a:rPr kumimoji="0" lang="nb-NO" altLang="nb-NO" sz="1000" b="0" i="1"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endParaRPr kumimoji="0" lang="nb-NO" altLang="nb-NO" sz="1000" b="0" i="0" u="none" strike="noStrike" cap="none" normalizeH="0" baseline="0" dirty="0">
              <a:ln>
                <a:noFill/>
              </a:ln>
              <a:solidFill>
                <a:srgbClr val="204A87"/>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predict</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a:ln>
                  <a:noFill/>
                </a:ln>
                <a:solidFill>
                  <a:srgbClr val="000000"/>
                </a:solidFill>
                <a:effectLst/>
                <a:latin typeface="var(--pst-font-family-monospace)"/>
              </a:rPr>
              <a:t>[1]</a:t>
            </a:r>
            <a:r>
              <a:rPr kumimoji="0" lang="nb-NO" altLang="nb-NO" sz="1000" b="0" i="0" u="none" strike="noStrike" cap="none" normalizeH="0" baseline="0" dirty="0">
                <a:ln>
                  <a:noFill/>
                </a:ln>
                <a:solidFill>
                  <a:schemeClr val="tx1"/>
                </a:solidFill>
                <a:effectLst/>
              </a:rPr>
              <a:t> </a:t>
            </a:r>
            <a:endParaRPr kumimoji="0" lang="nb-NO" altLang="nb-NO"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066291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6B97-BD91-1E96-7F9E-9FC2F7931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6F145-F041-764F-B841-DC817750C9D2}"/>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4DF02AB3-CD39-5050-D5AF-AE833DA97317}"/>
              </a:ext>
            </a:extLst>
          </p:cNvPr>
          <p:cNvSpPr>
            <a:spLocks noGrp="1"/>
          </p:cNvSpPr>
          <p:nvPr>
            <p:ph type="subTitle" idx="1"/>
          </p:nvPr>
        </p:nvSpPr>
        <p:spPr/>
        <p:txBody>
          <a:bodyPr/>
          <a:lstStyle/>
          <a:p>
            <a:r>
              <a:rPr lang="nb-NO" sz="2400" b="1" i="1" dirty="0" err="1"/>
              <a:t>Boosted</a:t>
            </a:r>
            <a:r>
              <a:rPr lang="nb-NO" sz="2400" b="1" i="1" dirty="0"/>
              <a:t> </a:t>
            </a:r>
            <a:r>
              <a:rPr lang="nb-NO" sz="2400" b="1" i="1" dirty="0" err="1"/>
              <a:t>trees</a:t>
            </a:r>
            <a:endParaRPr lang="nb-NO" sz="2400" b="1" i="1" dirty="0"/>
          </a:p>
          <a:p>
            <a:endParaRPr lang="nb-NO" dirty="0"/>
          </a:p>
        </p:txBody>
      </p:sp>
    </p:spTree>
    <p:extLst>
      <p:ext uri="{BB962C8B-B14F-4D97-AF65-F5344CB8AC3E}">
        <p14:creationId xmlns:p14="http://schemas.microsoft.com/office/powerpoint/2010/main" val="14965890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A7A8B-6CE2-DE40-76D1-CEC98903DB1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DF9592-FDCC-32E3-7A6E-79C8D574F249}"/>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174</a:t>
            </a:fld>
            <a:r>
              <a:rPr lang="en-GB"/>
              <a:t>  |  </a:t>
            </a:r>
            <a:endParaRPr lang="en-GB" noProof="0"/>
          </a:p>
        </p:txBody>
      </p:sp>
      <p:sp>
        <p:nvSpPr>
          <p:cNvPr id="25607" name="Text Placeholder 2">
            <a:extLst>
              <a:ext uri="{FF2B5EF4-FFF2-40B4-BE49-F238E27FC236}">
                <a16:creationId xmlns:a16="http://schemas.microsoft.com/office/drawing/2014/main" id="{B0F79DB0-C6FA-67BA-7815-5DAED7006CEB}"/>
              </a:ext>
            </a:extLst>
          </p:cNvPr>
          <p:cNvSpPr>
            <a:spLocks noGrp="1"/>
          </p:cNvSpPr>
          <p:nvPr>
            <p:ph type="body" sz="quarter" idx="14"/>
          </p:nvPr>
        </p:nvSpPr>
        <p:spPr>
          <a:xfrm>
            <a:off x="695325" y="2349500"/>
            <a:ext cx="3420676" cy="3779838"/>
          </a:xfrm>
        </p:spPr>
        <p:txBody>
          <a:bodyPr>
            <a:normAutofit/>
          </a:bodyPr>
          <a:lstStyle/>
          <a:p>
            <a:r>
              <a:rPr lang="en-US" dirty="0"/>
              <a:t>Ensemble of decision trees</a:t>
            </a:r>
          </a:p>
          <a:p>
            <a:r>
              <a:rPr lang="en-US" dirty="0"/>
              <a:t>Bagging principle</a:t>
            </a:r>
          </a:p>
        </p:txBody>
      </p:sp>
      <p:sp>
        <p:nvSpPr>
          <p:cNvPr id="25609" name="Title 3">
            <a:extLst>
              <a:ext uri="{FF2B5EF4-FFF2-40B4-BE49-F238E27FC236}">
                <a16:creationId xmlns:a16="http://schemas.microsoft.com/office/drawing/2014/main" id="{5A460BD6-422B-61EE-55ED-457CAB2B58BA}"/>
              </a:ext>
            </a:extLst>
          </p:cNvPr>
          <p:cNvSpPr>
            <a:spLocks noGrp="1"/>
          </p:cNvSpPr>
          <p:nvPr>
            <p:ph type="title"/>
          </p:nvPr>
        </p:nvSpPr>
        <p:spPr>
          <a:xfrm>
            <a:off x="695325" y="910801"/>
            <a:ext cx="3420676" cy="1079038"/>
          </a:xfrm>
        </p:spPr>
        <p:txBody>
          <a:bodyPr anchor="t">
            <a:normAutofit/>
          </a:bodyPr>
          <a:lstStyle/>
          <a:p>
            <a:r>
              <a:rPr lang="nb-NO" b="1" i="1" dirty="0" err="1"/>
              <a:t>Boosted</a:t>
            </a:r>
            <a:r>
              <a:rPr lang="nb-NO" b="1" i="1" dirty="0"/>
              <a:t> </a:t>
            </a:r>
            <a:r>
              <a:rPr lang="nb-NO" b="1" i="1" dirty="0" err="1"/>
              <a:t>trees</a:t>
            </a:r>
            <a:endParaRPr lang="en-US" dirty="0"/>
          </a:p>
        </p:txBody>
      </p:sp>
      <p:pic>
        <p:nvPicPr>
          <p:cNvPr id="3" name="Picture 2">
            <a:extLst>
              <a:ext uri="{FF2B5EF4-FFF2-40B4-BE49-F238E27FC236}">
                <a16:creationId xmlns:a16="http://schemas.microsoft.com/office/drawing/2014/main" id="{8FA083F5-D90A-9F55-94BE-F2D474E96C09}"/>
              </a:ext>
            </a:extLst>
          </p:cNvPr>
          <p:cNvPicPr>
            <a:picLocks noChangeAspect="1"/>
          </p:cNvPicPr>
          <p:nvPr/>
        </p:nvPicPr>
        <p:blipFill>
          <a:blip r:embed="rId2"/>
          <a:stretch>
            <a:fillRect/>
          </a:stretch>
        </p:blipFill>
        <p:spPr>
          <a:xfrm>
            <a:off x="5830793" y="1089025"/>
            <a:ext cx="5030976" cy="5030976"/>
          </a:xfrm>
          <a:prstGeom prst="rect">
            <a:avLst/>
          </a:prstGeom>
          <a:noFill/>
        </p:spPr>
      </p:pic>
    </p:spTree>
    <p:extLst>
      <p:ext uri="{BB962C8B-B14F-4D97-AF65-F5344CB8AC3E}">
        <p14:creationId xmlns:p14="http://schemas.microsoft.com/office/powerpoint/2010/main" val="19719646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5FAA2-98E9-7D3C-6733-F00BD4AAD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E047C-1594-31B5-A703-9C50D131AEED}"/>
              </a:ext>
            </a:extLst>
          </p:cNvPr>
          <p:cNvSpPr>
            <a:spLocks noGrp="1"/>
          </p:cNvSpPr>
          <p:nvPr>
            <p:ph type="title"/>
          </p:nvPr>
        </p:nvSpPr>
        <p:spPr/>
        <p:txBody>
          <a:bodyPr/>
          <a:lstStyle/>
          <a:p>
            <a:r>
              <a:rPr lang="nb-NO" dirty="0" err="1"/>
              <a:t>Intuition</a:t>
            </a:r>
            <a:endParaRPr lang="nb-NO" dirty="0"/>
          </a:p>
        </p:txBody>
      </p:sp>
      <p:pic>
        <p:nvPicPr>
          <p:cNvPr id="7" name="Content Placeholder 6">
            <a:extLst>
              <a:ext uri="{FF2B5EF4-FFF2-40B4-BE49-F238E27FC236}">
                <a16:creationId xmlns:a16="http://schemas.microsoft.com/office/drawing/2014/main" id="{4623FEA1-00B4-4EB7-88E4-1CCA01BB9361}"/>
              </a:ext>
            </a:extLst>
          </p:cNvPr>
          <p:cNvPicPr>
            <a:picLocks noGrp="1" noChangeAspect="1"/>
          </p:cNvPicPr>
          <p:nvPr>
            <p:ph sz="half" idx="1"/>
          </p:nvPr>
        </p:nvPicPr>
        <p:blipFill>
          <a:blip r:embed="rId2"/>
          <a:stretch>
            <a:fillRect/>
          </a:stretch>
        </p:blipFill>
        <p:spPr>
          <a:xfrm>
            <a:off x="695325" y="2288317"/>
            <a:ext cx="5040313" cy="3362454"/>
          </a:xfrm>
        </p:spPr>
      </p:pic>
      <p:pic>
        <p:nvPicPr>
          <p:cNvPr id="8" name="Content Placeholder 7">
            <a:extLst>
              <a:ext uri="{FF2B5EF4-FFF2-40B4-BE49-F238E27FC236}">
                <a16:creationId xmlns:a16="http://schemas.microsoft.com/office/drawing/2014/main" id="{60BDC292-C456-97DD-1555-AA78AB76C84A}"/>
              </a:ext>
            </a:extLst>
          </p:cNvPr>
          <p:cNvPicPr>
            <a:picLocks noGrp="1" noChangeAspect="1"/>
          </p:cNvPicPr>
          <p:nvPr>
            <p:ph sz="half" idx="2"/>
          </p:nvPr>
        </p:nvPicPr>
        <p:blipFill>
          <a:blip r:embed="rId3"/>
          <a:stretch>
            <a:fillRect/>
          </a:stretch>
        </p:blipFill>
        <p:spPr>
          <a:xfrm>
            <a:off x="6455010" y="2381833"/>
            <a:ext cx="5040313" cy="924592"/>
          </a:xfrm>
          <a:prstGeom prst="rect">
            <a:avLst/>
          </a:prstGeom>
        </p:spPr>
      </p:pic>
      <p:sp>
        <p:nvSpPr>
          <p:cNvPr id="5" name="Slide Number Placeholder 4">
            <a:extLst>
              <a:ext uri="{FF2B5EF4-FFF2-40B4-BE49-F238E27FC236}">
                <a16:creationId xmlns:a16="http://schemas.microsoft.com/office/drawing/2014/main" id="{4414A200-BC34-F8F3-98D2-D3ECC7145BBE}"/>
              </a:ext>
            </a:extLst>
          </p:cNvPr>
          <p:cNvSpPr>
            <a:spLocks noGrp="1"/>
          </p:cNvSpPr>
          <p:nvPr>
            <p:ph type="sldNum" sz="quarter" idx="12"/>
          </p:nvPr>
        </p:nvSpPr>
        <p:spPr/>
        <p:txBody>
          <a:bodyPr/>
          <a:lstStyle/>
          <a:p>
            <a:fld id="{5D1E5300-FC0F-4317-A193-EF6CE9E6F7B5}" type="slidenum">
              <a:rPr lang="en-GB" smtClean="0"/>
              <a:pPr/>
              <a:t>175</a:t>
            </a:fld>
            <a:r>
              <a:rPr lang="en-GB"/>
              <a:t>  |  </a:t>
            </a:r>
            <a:endParaRPr lang="en-GB" noProof="0" dirty="0"/>
          </a:p>
        </p:txBody>
      </p:sp>
      <p:cxnSp>
        <p:nvCxnSpPr>
          <p:cNvPr id="10" name="Straight Arrow Connector 9">
            <a:extLst>
              <a:ext uri="{FF2B5EF4-FFF2-40B4-BE49-F238E27FC236}">
                <a16:creationId xmlns:a16="http://schemas.microsoft.com/office/drawing/2014/main" id="{A7616E64-233D-40CD-81AE-29A679B2AE0E}"/>
              </a:ext>
            </a:extLst>
          </p:cNvPr>
          <p:cNvCxnSpPr/>
          <p:nvPr/>
        </p:nvCxnSpPr>
        <p:spPr>
          <a:xfrm>
            <a:off x="8675077" y="2649415"/>
            <a:ext cx="0" cy="1535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A1DCF6-6B43-7B11-9D8E-B00D2FA8DEF2}"/>
              </a:ext>
            </a:extLst>
          </p:cNvPr>
          <p:cNvSpPr txBox="1"/>
          <p:nvPr/>
        </p:nvSpPr>
        <p:spPr>
          <a:xfrm>
            <a:off x="6669156" y="4452720"/>
            <a:ext cx="4953600" cy="369332"/>
          </a:xfrm>
          <a:prstGeom prst="rect">
            <a:avLst/>
          </a:prstGeom>
          <a:noFill/>
        </p:spPr>
        <p:txBody>
          <a:bodyPr wrap="none" rtlCol="0">
            <a:spAutoFit/>
          </a:bodyPr>
          <a:lstStyle/>
          <a:p>
            <a:r>
              <a:rPr lang="nb-NO" dirty="0"/>
              <a:t>Sol 1: </a:t>
            </a:r>
            <a:r>
              <a:rPr lang="nb-NO" dirty="0" err="1"/>
              <a:t>Increase</a:t>
            </a:r>
            <a:r>
              <a:rPr lang="nb-NO" dirty="0"/>
              <a:t> #Features -&gt; OK to a given </a:t>
            </a:r>
            <a:r>
              <a:rPr lang="nb-NO" dirty="0" err="1"/>
              <a:t>point</a:t>
            </a:r>
            <a:endParaRPr lang="nb-NO" dirty="0"/>
          </a:p>
        </p:txBody>
      </p:sp>
      <p:sp>
        <p:nvSpPr>
          <p:cNvPr id="12" name="TextBox 11">
            <a:extLst>
              <a:ext uri="{FF2B5EF4-FFF2-40B4-BE49-F238E27FC236}">
                <a16:creationId xmlns:a16="http://schemas.microsoft.com/office/drawing/2014/main" id="{E862097B-F2D1-ED7B-BCD1-F35AA73AB091}"/>
              </a:ext>
            </a:extLst>
          </p:cNvPr>
          <p:cNvSpPr txBox="1"/>
          <p:nvPr/>
        </p:nvSpPr>
        <p:spPr>
          <a:xfrm>
            <a:off x="6669156" y="4962101"/>
            <a:ext cx="4801314" cy="1200329"/>
          </a:xfrm>
          <a:prstGeom prst="rect">
            <a:avLst/>
          </a:prstGeom>
          <a:noFill/>
        </p:spPr>
        <p:txBody>
          <a:bodyPr wrap="none" rtlCol="0">
            <a:spAutoFit/>
          </a:bodyPr>
          <a:lstStyle/>
          <a:p>
            <a:r>
              <a:rPr lang="nb-NO" dirty="0"/>
              <a:t>Sol 2: </a:t>
            </a:r>
            <a:r>
              <a:rPr lang="nb-NO" dirty="0" err="1"/>
              <a:t>Combine</a:t>
            </a:r>
            <a:r>
              <a:rPr lang="nb-NO" dirty="0"/>
              <a:t> </a:t>
            </a:r>
            <a:r>
              <a:rPr lang="nb-NO" dirty="0" err="1"/>
              <a:t>several</a:t>
            </a:r>
            <a:r>
              <a:rPr lang="nb-NO" dirty="0"/>
              <a:t> </a:t>
            </a:r>
            <a:r>
              <a:rPr lang="nb-NO" dirty="0" err="1"/>
              <a:t>weak</a:t>
            </a:r>
            <a:r>
              <a:rPr lang="nb-NO" dirty="0"/>
              <a:t> </a:t>
            </a:r>
            <a:r>
              <a:rPr lang="nb-NO" dirty="0" err="1"/>
              <a:t>learners</a:t>
            </a:r>
            <a:endParaRPr lang="nb-NO" dirty="0"/>
          </a:p>
          <a:p>
            <a:r>
              <a:rPr lang="nb-NO" dirty="0"/>
              <a:t>	… </a:t>
            </a:r>
            <a:r>
              <a:rPr lang="nb-NO" dirty="0" err="1"/>
              <a:t>Try</a:t>
            </a:r>
            <a:r>
              <a:rPr lang="nb-NO" dirty="0"/>
              <a:t> to </a:t>
            </a:r>
            <a:r>
              <a:rPr lang="nb-NO" dirty="0" err="1"/>
              <a:t>learn</a:t>
            </a:r>
            <a:r>
              <a:rPr lang="nb-NO" dirty="0"/>
              <a:t> from </a:t>
            </a:r>
            <a:r>
              <a:rPr lang="nb-NO" dirty="0" err="1"/>
              <a:t>previous</a:t>
            </a:r>
            <a:r>
              <a:rPr lang="nb-NO" dirty="0"/>
              <a:t> </a:t>
            </a:r>
            <a:r>
              <a:rPr lang="nb-NO" dirty="0" err="1"/>
              <a:t>mistakes</a:t>
            </a:r>
            <a:endParaRPr lang="nb-NO" dirty="0"/>
          </a:p>
          <a:p>
            <a:endParaRPr lang="nb-NO" dirty="0"/>
          </a:p>
          <a:p>
            <a:endParaRPr lang="nb-NO" dirty="0"/>
          </a:p>
        </p:txBody>
      </p:sp>
    </p:spTree>
    <p:extLst>
      <p:ext uri="{BB962C8B-B14F-4D97-AF65-F5344CB8AC3E}">
        <p14:creationId xmlns:p14="http://schemas.microsoft.com/office/powerpoint/2010/main" val="13936473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022B3-B833-8C29-D9F7-826A6EB2C9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59586-C0B6-4CB9-1A8E-CCFF18A026BD}"/>
              </a:ext>
            </a:extLst>
          </p:cNvPr>
          <p:cNvSpPr>
            <a:spLocks noGrp="1"/>
          </p:cNvSpPr>
          <p:nvPr>
            <p:ph type="title"/>
          </p:nvPr>
        </p:nvSpPr>
        <p:spPr/>
        <p:txBody>
          <a:bodyPr/>
          <a:lstStyle/>
          <a:p>
            <a:r>
              <a:rPr lang="nb-NO" dirty="0" err="1"/>
              <a:t>Example</a:t>
            </a:r>
            <a:endParaRPr lang="nb-NO" dirty="0"/>
          </a:p>
        </p:txBody>
      </p:sp>
      <p:pic>
        <p:nvPicPr>
          <p:cNvPr id="8" name="Content Placeholder 7">
            <a:extLst>
              <a:ext uri="{FF2B5EF4-FFF2-40B4-BE49-F238E27FC236}">
                <a16:creationId xmlns:a16="http://schemas.microsoft.com/office/drawing/2014/main" id="{5A405149-F9AF-65D3-8708-2DB1601C5348}"/>
              </a:ext>
            </a:extLst>
          </p:cNvPr>
          <p:cNvPicPr>
            <a:picLocks noGrp="1" noChangeAspect="1"/>
          </p:cNvPicPr>
          <p:nvPr>
            <p:ph sz="half" idx="1"/>
          </p:nvPr>
        </p:nvPicPr>
        <p:blipFill>
          <a:blip r:embed="rId2"/>
          <a:stretch>
            <a:fillRect/>
          </a:stretch>
        </p:blipFill>
        <p:spPr>
          <a:xfrm>
            <a:off x="6576646" y="2108117"/>
            <a:ext cx="5040313" cy="2920061"/>
          </a:xfrm>
        </p:spPr>
      </p:pic>
      <p:sp>
        <p:nvSpPr>
          <p:cNvPr id="5" name="Slide Number Placeholder 4">
            <a:extLst>
              <a:ext uri="{FF2B5EF4-FFF2-40B4-BE49-F238E27FC236}">
                <a16:creationId xmlns:a16="http://schemas.microsoft.com/office/drawing/2014/main" id="{E4DA2F93-4D73-F619-59E1-84E48174AE07}"/>
              </a:ext>
            </a:extLst>
          </p:cNvPr>
          <p:cNvSpPr>
            <a:spLocks noGrp="1"/>
          </p:cNvSpPr>
          <p:nvPr>
            <p:ph type="sldNum" sz="quarter" idx="12"/>
          </p:nvPr>
        </p:nvSpPr>
        <p:spPr/>
        <p:txBody>
          <a:bodyPr/>
          <a:lstStyle/>
          <a:p>
            <a:fld id="{5D1E5300-FC0F-4317-A193-EF6CE9E6F7B5}" type="slidenum">
              <a:rPr lang="en-GB" smtClean="0"/>
              <a:pPr/>
              <a:t>176</a:t>
            </a:fld>
            <a:r>
              <a:rPr lang="en-GB"/>
              <a:t>  |  </a:t>
            </a:r>
            <a:endParaRPr lang="en-GB" noProof="0" dirty="0"/>
          </a:p>
        </p:txBody>
      </p:sp>
      <p:sp>
        <p:nvSpPr>
          <p:cNvPr id="9" name="TextBox 8">
            <a:extLst>
              <a:ext uri="{FF2B5EF4-FFF2-40B4-BE49-F238E27FC236}">
                <a16:creationId xmlns:a16="http://schemas.microsoft.com/office/drawing/2014/main" id="{D444A45E-6C14-F390-6B0D-648DB5FD248F}"/>
              </a:ext>
            </a:extLst>
          </p:cNvPr>
          <p:cNvSpPr txBox="1"/>
          <p:nvPr/>
        </p:nvSpPr>
        <p:spPr>
          <a:xfrm>
            <a:off x="9096802" y="1738785"/>
            <a:ext cx="2013693" cy="369332"/>
          </a:xfrm>
          <a:prstGeom prst="rect">
            <a:avLst/>
          </a:prstGeom>
          <a:noFill/>
        </p:spPr>
        <p:txBody>
          <a:bodyPr wrap="none" rtlCol="0">
            <a:spAutoFit/>
          </a:bodyPr>
          <a:lstStyle/>
          <a:p>
            <a:r>
              <a:rPr lang="nb-NO" dirty="0" err="1"/>
              <a:t>Classifier</a:t>
            </a:r>
            <a:r>
              <a:rPr lang="nb-NO" dirty="0"/>
              <a:t> at </a:t>
            </a:r>
            <a:r>
              <a:rPr lang="nb-NO" dirty="0" err="1"/>
              <a:t>step</a:t>
            </a:r>
            <a:r>
              <a:rPr lang="nb-NO" dirty="0"/>
              <a:t> 1</a:t>
            </a:r>
          </a:p>
        </p:txBody>
      </p:sp>
      <p:sp>
        <p:nvSpPr>
          <p:cNvPr id="10" name="Arrow: Right 9">
            <a:extLst>
              <a:ext uri="{FF2B5EF4-FFF2-40B4-BE49-F238E27FC236}">
                <a16:creationId xmlns:a16="http://schemas.microsoft.com/office/drawing/2014/main" id="{6C9C5970-EF39-28D5-84CD-9988FECBB1B8}"/>
              </a:ext>
            </a:extLst>
          </p:cNvPr>
          <p:cNvSpPr/>
          <p:nvPr/>
        </p:nvSpPr>
        <p:spPr>
          <a:xfrm>
            <a:off x="6096000" y="2953451"/>
            <a:ext cx="480646" cy="3282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Arrow: Right 10">
            <a:extLst>
              <a:ext uri="{FF2B5EF4-FFF2-40B4-BE49-F238E27FC236}">
                <a16:creationId xmlns:a16="http://schemas.microsoft.com/office/drawing/2014/main" id="{4AB26F90-F40F-9DA7-7656-2103F7A74285}"/>
              </a:ext>
            </a:extLst>
          </p:cNvPr>
          <p:cNvSpPr/>
          <p:nvPr/>
        </p:nvSpPr>
        <p:spPr>
          <a:xfrm>
            <a:off x="6096000" y="4079119"/>
            <a:ext cx="480646" cy="3282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Arrow: Right 11">
            <a:extLst>
              <a:ext uri="{FF2B5EF4-FFF2-40B4-BE49-F238E27FC236}">
                <a16:creationId xmlns:a16="http://schemas.microsoft.com/office/drawing/2014/main" id="{73C305DC-79F1-FE9F-E316-76F8D3DA7F06}"/>
              </a:ext>
            </a:extLst>
          </p:cNvPr>
          <p:cNvSpPr/>
          <p:nvPr/>
        </p:nvSpPr>
        <p:spPr>
          <a:xfrm>
            <a:off x="6096000" y="3840266"/>
            <a:ext cx="480646" cy="3282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Arrow: Right 12">
            <a:extLst>
              <a:ext uri="{FF2B5EF4-FFF2-40B4-BE49-F238E27FC236}">
                <a16:creationId xmlns:a16="http://schemas.microsoft.com/office/drawing/2014/main" id="{A6EB4747-811D-FADF-F362-978C89C6DD8A}"/>
              </a:ext>
            </a:extLst>
          </p:cNvPr>
          <p:cNvSpPr/>
          <p:nvPr/>
        </p:nvSpPr>
        <p:spPr>
          <a:xfrm>
            <a:off x="6096000" y="2687015"/>
            <a:ext cx="480646" cy="3282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extBox 13">
            <a:extLst>
              <a:ext uri="{FF2B5EF4-FFF2-40B4-BE49-F238E27FC236}">
                <a16:creationId xmlns:a16="http://schemas.microsoft.com/office/drawing/2014/main" id="{73256976-06EF-7A1A-43D0-F5C31328E704}"/>
              </a:ext>
            </a:extLst>
          </p:cNvPr>
          <p:cNvSpPr txBox="1"/>
          <p:nvPr/>
        </p:nvSpPr>
        <p:spPr>
          <a:xfrm rot="16200000">
            <a:off x="3657255" y="3373719"/>
            <a:ext cx="3916199" cy="646331"/>
          </a:xfrm>
          <a:prstGeom prst="rect">
            <a:avLst/>
          </a:prstGeom>
          <a:solidFill>
            <a:schemeClr val="bg2"/>
          </a:solidFill>
          <a:ln>
            <a:solidFill>
              <a:schemeClr val="tx1"/>
            </a:solidFill>
          </a:ln>
        </p:spPr>
        <p:txBody>
          <a:bodyPr wrap="square" rtlCol="0">
            <a:spAutoFit/>
          </a:bodyPr>
          <a:lstStyle/>
          <a:p>
            <a:pPr algn="ctr"/>
            <a:r>
              <a:rPr lang="nb-NO" b="1" i="1" dirty="0" err="1"/>
              <a:t>Boosting</a:t>
            </a:r>
            <a:r>
              <a:rPr lang="nb-NO" dirty="0"/>
              <a:t>: </a:t>
            </a:r>
            <a:r>
              <a:rPr lang="nb-NO" dirty="0" err="1"/>
              <a:t>Increase</a:t>
            </a:r>
            <a:r>
              <a:rPr lang="nb-NO" dirty="0"/>
              <a:t> </a:t>
            </a:r>
            <a:r>
              <a:rPr lang="nb-NO" dirty="0" err="1"/>
              <a:t>weight</a:t>
            </a:r>
            <a:r>
              <a:rPr lang="nb-NO" dirty="0"/>
              <a:t> </a:t>
            </a:r>
            <a:r>
              <a:rPr lang="nb-NO" dirty="0" err="1"/>
              <a:t>of</a:t>
            </a:r>
            <a:r>
              <a:rPr lang="nb-NO" dirty="0"/>
              <a:t> </a:t>
            </a:r>
            <a:r>
              <a:rPr lang="nb-NO" dirty="0" err="1"/>
              <a:t>misclassified</a:t>
            </a:r>
            <a:r>
              <a:rPr lang="nb-NO" dirty="0"/>
              <a:t> </a:t>
            </a:r>
            <a:r>
              <a:rPr lang="nb-NO" dirty="0" err="1"/>
              <a:t>examples</a:t>
            </a:r>
            <a:r>
              <a:rPr lang="nb-NO" dirty="0"/>
              <a:t> </a:t>
            </a:r>
          </a:p>
        </p:txBody>
      </p:sp>
      <p:pic>
        <p:nvPicPr>
          <p:cNvPr id="16" name="Picture 15">
            <a:extLst>
              <a:ext uri="{FF2B5EF4-FFF2-40B4-BE49-F238E27FC236}">
                <a16:creationId xmlns:a16="http://schemas.microsoft.com/office/drawing/2014/main" id="{3430E8DF-2E64-F514-1B10-2430DE9CEC2A}"/>
              </a:ext>
            </a:extLst>
          </p:cNvPr>
          <p:cNvPicPr>
            <a:picLocks noChangeAspect="1"/>
          </p:cNvPicPr>
          <p:nvPr/>
        </p:nvPicPr>
        <p:blipFill>
          <a:blip r:embed="rId3"/>
          <a:stretch>
            <a:fillRect/>
          </a:stretch>
        </p:blipFill>
        <p:spPr>
          <a:xfrm>
            <a:off x="150392" y="2108117"/>
            <a:ext cx="5063057" cy="3201849"/>
          </a:xfrm>
          <a:prstGeom prst="rect">
            <a:avLst/>
          </a:prstGeom>
        </p:spPr>
      </p:pic>
      <p:sp>
        <p:nvSpPr>
          <p:cNvPr id="17" name="TextBox 16">
            <a:extLst>
              <a:ext uri="{FF2B5EF4-FFF2-40B4-BE49-F238E27FC236}">
                <a16:creationId xmlns:a16="http://schemas.microsoft.com/office/drawing/2014/main" id="{56D15D12-0AEB-6493-8BD9-AC2B0E05914A}"/>
              </a:ext>
            </a:extLst>
          </p:cNvPr>
          <p:cNvSpPr txBox="1"/>
          <p:nvPr/>
        </p:nvSpPr>
        <p:spPr>
          <a:xfrm>
            <a:off x="2747988" y="1738785"/>
            <a:ext cx="2037737" cy="369332"/>
          </a:xfrm>
          <a:prstGeom prst="rect">
            <a:avLst/>
          </a:prstGeom>
          <a:noFill/>
        </p:spPr>
        <p:txBody>
          <a:bodyPr wrap="none" rtlCol="0">
            <a:spAutoFit/>
          </a:bodyPr>
          <a:lstStyle/>
          <a:p>
            <a:r>
              <a:rPr lang="nb-NO" dirty="0" err="1"/>
              <a:t>Classifier</a:t>
            </a:r>
            <a:r>
              <a:rPr lang="nb-NO" dirty="0"/>
              <a:t> at </a:t>
            </a:r>
            <a:r>
              <a:rPr lang="nb-NO" dirty="0" err="1"/>
              <a:t>step</a:t>
            </a:r>
            <a:r>
              <a:rPr lang="nb-NO" dirty="0"/>
              <a:t> 2</a:t>
            </a:r>
          </a:p>
        </p:txBody>
      </p:sp>
    </p:spTree>
    <p:extLst>
      <p:ext uri="{BB962C8B-B14F-4D97-AF65-F5344CB8AC3E}">
        <p14:creationId xmlns:p14="http://schemas.microsoft.com/office/powerpoint/2010/main" val="19567565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138A-0647-C295-240D-B16AC78399E7}"/>
              </a:ext>
            </a:extLst>
          </p:cNvPr>
          <p:cNvSpPr>
            <a:spLocks noGrp="1"/>
          </p:cNvSpPr>
          <p:nvPr>
            <p:ph type="title"/>
          </p:nvPr>
        </p:nvSpPr>
        <p:spPr/>
        <p:txBody>
          <a:bodyPr/>
          <a:lstStyle/>
          <a:p>
            <a:r>
              <a:rPr lang="nb-NO" dirty="0" err="1"/>
              <a:t>Boosting</a:t>
            </a:r>
            <a:r>
              <a:rPr lang="nb-NO" dirty="0"/>
              <a:t> </a:t>
            </a:r>
            <a:r>
              <a:rPr lang="nb-NO" dirty="0" err="1"/>
              <a:t>algorithm</a:t>
            </a:r>
            <a:endParaRPr lang="nb-NO" dirty="0"/>
          </a:p>
        </p:txBody>
      </p:sp>
      <p:sp>
        <p:nvSpPr>
          <p:cNvPr id="3" name="Content Placeholder 2">
            <a:extLst>
              <a:ext uri="{FF2B5EF4-FFF2-40B4-BE49-F238E27FC236}">
                <a16:creationId xmlns:a16="http://schemas.microsoft.com/office/drawing/2014/main" id="{34ACE2CE-6865-72D8-C000-C780B4753CE1}"/>
              </a:ext>
            </a:extLst>
          </p:cNvPr>
          <p:cNvSpPr>
            <a:spLocks noGrp="1"/>
          </p:cNvSpPr>
          <p:nvPr>
            <p:ph sz="half" idx="1"/>
          </p:nvPr>
        </p:nvSpPr>
        <p:spPr/>
        <p:txBody>
          <a:bodyPr/>
          <a:lstStyle/>
          <a:p>
            <a:endParaRPr lang="nb-NO" dirty="0"/>
          </a:p>
        </p:txBody>
      </p:sp>
      <p:sp>
        <p:nvSpPr>
          <p:cNvPr id="5" name="Slide Number Placeholder 4">
            <a:extLst>
              <a:ext uri="{FF2B5EF4-FFF2-40B4-BE49-F238E27FC236}">
                <a16:creationId xmlns:a16="http://schemas.microsoft.com/office/drawing/2014/main" id="{9B29835C-0C1D-357F-0667-B8F9AB0C4768}"/>
              </a:ext>
            </a:extLst>
          </p:cNvPr>
          <p:cNvSpPr>
            <a:spLocks noGrp="1"/>
          </p:cNvSpPr>
          <p:nvPr>
            <p:ph type="sldNum" sz="quarter" idx="12"/>
          </p:nvPr>
        </p:nvSpPr>
        <p:spPr/>
        <p:txBody>
          <a:bodyPr/>
          <a:lstStyle/>
          <a:p>
            <a:fld id="{5D1E5300-FC0F-4317-A193-EF6CE9E6F7B5}" type="slidenum">
              <a:rPr lang="en-GB" smtClean="0"/>
              <a:pPr/>
              <a:t>177</a:t>
            </a:fld>
            <a:r>
              <a:rPr lang="en-GB"/>
              <a:t>  |  </a:t>
            </a:r>
            <a:endParaRPr lang="en-GB" noProof="0" dirty="0"/>
          </a:p>
        </p:txBody>
      </p:sp>
      <p:pic>
        <p:nvPicPr>
          <p:cNvPr id="7" name="Picture 6">
            <a:extLst>
              <a:ext uri="{FF2B5EF4-FFF2-40B4-BE49-F238E27FC236}">
                <a16:creationId xmlns:a16="http://schemas.microsoft.com/office/drawing/2014/main" id="{F6AF5255-E876-3831-73AA-436E9269F845}"/>
              </a:ext>
            </a:extLst>
          </p:cNvPr>
          <p:cNvPicPr>
            <a:picLocks noChangeAspect="1"/>
          </p:cNvPicPr>
          <p:nvPr/>
        </p:nvPicPr>
        <p:blipFill>
          <a:blip r:embed="rId2"/>
          <a:stretch>
            <a:fillRect/>
          </a:stretch>
        </p:blipFill>
        <p:spPr>
          <a:xfrm>
            <a:off x="2259675" y="1691100"/>
            <a:ext cx="6715125" cy="4438650"/>
          </a:xfrm>
          <a:prstGeom prst="rect">
            <a:avLst/>
          </a:prstGeom>
        </p:spPr>
      </p:pic>
      <p:cxnSp>
        <p:nvCxnSpPr>
          <p:cNvPr id="9" name="Straight Arrow Connector 8">
            <a:extLst>
              <a:ext uri="{FF2B5EF4-FFF2-40B4-BE49-F238E27FC236}">
                <a16:creationId xmlns:a16="http://schemas.microsoft.com/office/drawing/2014/main" id="{7E6F82A4-C544-4AF5-02D9-ED7930B8FDBA}"/>
              </a:ext>
            </a:extLst>
          </p:cNvPr>
          <p:cNvCxnSpPr/>
          <p:nvPr/>
        </p:nvCxnSpPr>
        <p:spPr>
          <a:xfrm flipH="1">
            <a:off x="7491046" y="4536831"/>
            <a:ext cx="2086708" cy="973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148125F-5CFE-3D6D-1314-A0CEB87E24DE}"/>
              </a:ext>
            </a:extLst>
          </p:cNvPr>
          <p:cNvCxnSpPr/>
          <p:nvPr/>
        </p:nvCxnSpPr>
        <p:spPr>
          <a:xfrm flipH="1">
            <a:off x="6261652" y="4542183"/>
            <a:ext cx="3319670" cy="1013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3C29A54-810D-FB60-2BD5-16D1FEC11CD3}"/>
              </a:ext>
            </a:extLst>
          </p:cNvPr>
          <p:cNvSpPr txBox="1"/>
          <p:nvPr/>
        </p:nvSpPr>
        <p:spPr>
          <a:xfrm>
            <a:off x="9531849" y="4181821"/>
            <a:ext cx="582211" cy="369332"/>
          </a:xfrm>
          <a:prstGeom prst="rect">
            <a:avLst/>
          </a:prstGeom>
          <a:noFill/>
        </p:spPr>
        <p:txBody>
          <a:bodyPr wrap="none" rtlCol="0">
            <a:spAutoFit/>
          </a:bodyPr>
          <a:lstStyle/>
          <a:p>
            <a:r>
              <a:rPr lang="nb-NO" dirty="0" err="1"/>
              <a:t>W</a:t>
            </a:r>
            <a:r>
              <a:rPr lang="nb-NO" baseline="-25000" dirty="0" err="1"/>
              <a:t>t</a:t>
            </a:r>
            <a:r>
              <a:rPr lang="nb-NO" dirty="0"/>
              <a:t>?</a:t>
            </a:r>
          </a:p>
        </p:txBody>
      </p:sp>
      <p:cxnSp>
        <p:nvCxnSpPr>
          <p:cNvPr id="13" name="Straight Arrow Connector 12">
            <a:extLst>
              <a:ext uri="{FF2B5EF4-FFF2-40B4-BE49-F238E27FC236}">
                <a16:creationId xmlns:a16="http://schemas.microsoft.com/office/drawing/2014/main" id="{892CB1EB-1CF3-824B-7E3D-B4EEDCAFB607}"/>
              </a:ext>
            </a:extLst>
          </p:cNvPr>
          <p:cNvCxnSpPr/>
          <p:nvPr/>
        </p:nvCxnSpPr>
        <p:spPr>
          <a:xfrm flipH="1">
            <a:off x="7219479" y="2835964"/>
            <a:ext cx="3319670" cy="1013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E5B136-2C4F-02CD-42FF-33BC13AEA711}"/>
              </a:ext>
            </a:extLst>
          </p:cNvPr>
          <p:cNvSpPr txBox="1"/>
          <p:nvPr/>
        </p:nvSpPr>
        <p:spPr>
          <a:xfrm>
            <a:off x="9531849" y="2420504"/>
            <a:ext cx="2257349" cy="369332"/>
          </a:xfrm>
          <a:prstGeom prst="rect">
            <a:avLst/>
          </a:prstGeom>
          <a:noFill/>
        </p:spPr>
        <p:txBody>
          <a:bodyPr wrap="none" rtlCol="0">
            <a:spAutoFit/>
          </a:bodyPr>
          <a:lstStyle/>
          <a:p>
            <a:r>
              <a:rPr lang="nb-NO" dirty="0"/>
              <a:t>How to </a:t>
            </a:r>
            <a:r>
              <a:rPr lang="nb-NO" dirty="0" err="1"/>
              <a:t>weight</a:t>
            </a:r>
            <a:r>
              <a:rPr lang="nb-NO" dirty="0"/>
              <a:t> data?</a:t>
            </a:r>
          </a:p>
        </p:txBody>
      </p:sp>
    </p:spTree>
    <p:extLst>
      <p:ext uri="{BB962C8B-B14F-4D97-AF65-F5344CB8AC3E}">
        <p14:creationId xmlns:p14="http://schemas.microsoft.com/office/powerpoint/2010/main" val="14658314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311D-3243-BA4B-E84C-7E27E4A8E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36E84F-0E32-FA6A-65CD-7E01F15731C3}"/>
              </a:ext>
            </a:extLst>
          </p:cNvPr>
          <p:cNvSpPr>
            <a:spLocks noGrp="1"/>
          </p:cNvSpPr>
          <p:nvPr>
            <p:ph type="title"/>
          </p:nvPr>
        </p:nvSpPr>
        <p:spPr/>
        <p:txBody>
          <a:bodyPr/>
          <a:lstStyle/>
          <a:p>
            <a:r>
              <a:rPr lang="nb-NO" dirty="0" err="1"/>
              <a:t>Adaboost</a:t>
            </a:r>
            <a:r>
              <a:rPr lang="nb-NO" dirty="0"/>
              <a:t> : </a:t>
            </a:r>
          </a:p>
        </p:txBody>
      </p:sp>
      <p:sp>
        <p:nvSpPr>
          <p:cNvPr id="5" name="Slide Number Placeholder 4">
            <a:extLst>
              <a:ext uri="{FF2B5EF4-FFF2-40B4-BE49-F238E27FC236}">
                <a16:creationId xmlns:a16="http://schemas.microsoft.com/office/drawing/2014/main" id="{EC7C37D0-1EB7-EB5F-BD34-1E5AA17D4476}"/>
              </a:ext>
            </a:extLst>
          </p:cNvPr>
          <p:cNvSpPr>
            <a:spLocks noGrp="1"/>
          </p:cNvSpPr>
          <p:nvPr>
            <p:ph type="sldNum" sz="quarter" idx="12"/>
          </p:nvPr>
        </p:nvSpPr>
        <p:spPr/>
        <p:txBody>
          <a:bodyPr/>
          <a:lstStyle/>
          <a:p>
            <a:fld id="{5D1E5300-FC0F-4317-A193-EF6CE9E6F7B5}" type="slidenum">
              <a:rPr lang="en-GB" smtClean="0"/>
              <a:pPr/>
              <a:t>178</a:t>
            </a:fld>
            <a:r>
              <a:rPr lang="en-GB"/>
              <a:t>  |  </a:t>
            </a:r>
            <a:endParaRPr lang="en-GB" noProof="0" dirty="0"/>
          </a:p>
        </p:txBody>
      </p:sp>
      <p:sp>
        <p:nvSpPr>
          <p:cNvPr id="10" name="Rectangle 9">
            <a:extLst>
              <a:ext uri="{FF2B5EF4-FFF2-40B4-BE49-F238E27FC236}">
                <a16:creationId xmlns:a16="http://schemas.microsoft.com/office/drawing/2014/main" id="{D849E5ED-C1DA-F38E-A859-821E9F542FC8}"/>
              </a:ext>
            </a:extLst>
          </p:cNvPr>
          <p:cNvSpPr/>
          <p:nvPr/>
        </p:nvSpPr>
        <p:spPr>
          <a:xfrm>
            <a:off x="1630017" y="3969750"/>
            <a:ext cx="3896140" cy="1232452"/>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748FC50-9F4A-796E-6A99-3817828FAB08}"/>
                  </a:ext>
                </a:extLst>
              </p:cNvPr>
              <p:cNvSpPr>
                <a:spLocks noGrp="1"/>
              </p:cNvSpPr>
              <p:nvPr>
                <p:ph sz="half" idx="1"/>
              </p:nvPr>
            </p:nvSpPr>
            <p:spPr>
              <a:xfrm>
                <a:off x="695325" y="1809750"/>
                <a:ext cx="5576265" cy="4320000"/>
              </a:xfrm>
            </p:spPr>
            <p:txBody>
              <a:bodyPr/>
              <a:lstStyle/>
              <a:p>
                <a:r>
                  <a:rPr lang="nb-NO" b="1" i="1" dirty="0" err="1"/>
                  <a:t>Calculating</a:t>
                </a:r>
                <a:r>
                  <a:rPr lang="nb-NO" b="1" i="1" dirty="0"/>
                  <a:t> </a:t>
                </a:r>
                <a:r>
                  <a:rPr lang="nb-NO" b="1" i="1" dirty="0" err="1"/>
                  <a:t>classifier</a:t>
                </a:r>
                <a:r>
                  <a:rPr lang="nb-NO" b="1" i="1" dirty="0"/>
                  <a:t> </a:t>
                </a:r>
                <a:r>
                  <a:rPr lang="nb-NO" b="1" i="1" dirty="0" err="1"/>
                  <a:t>weight</a:t>
                </a:r>
                <a:r>
                  <a:rPr lang="nb-NO" b="1" i="1" dirty="0"/>
                  <a:t> </a:t>
                </a:r>
                <a:r>
                  <a:rPr lang="nb-NO" b="1" i="1" dirty="0" err="1"/>
                  <a:t>w</a:t>
                </a:r>
                <a:r>
                  <a:rPr lang="nb-NO" b="1" i="1" baseline="-25000" dirty="0" err="1"/>
                  <a:t>t</a:t>
                </a:r>
                <a:r>
                  <a:rPr lang="nb-NO" dirty="0"/>
                  <a:t>:</a:t>
                </a:r>
              </a:p>
              <a:p>
                <a:endParaRPr lang="nb-NO" dirty="0"/>
              </a:p>
              <a:p>
                <a:pPr lvl="1"/>
                <a:r>
                  <a:rPr lang="nb-NO" dirty="0"/>
                  <a:t>The </a:t>
                </a:r>
                <a:r>
                  <a:rPr lang="nb-NO" dirty="0" err="1"/>
                  <a:t>weight</a:t>
                </a:r>
                <a:r>
                  <a:rPr lang="nb-NO" dirty="0"/>
                  <a:t> </a:t>
                </a:r>
                <a:r>
                  <a:rPr lang="nb-NO" dirty="0" err="1"/>
                  <a:t>should</a:t>
                </a:r>
                <a:r>
                  <a:rPr lang="nb-NO" dirty="0"/>
                  <a:t> </a:t>
                </a:r>
                <a:r>
                  <a:rPr lang="nb-NO" dirty="0" err="1"/>
                  <a:t>reflect</a:t>
                </a:r>
                <a:r>
                  <a:rPr lang="nb-NO" dirty="0"/>
                  <a:t> </a:t>
                </a:r>
                <a:r>
                  <a:rPr lang="nb-NO" dirty="0" err="1"/>
                  <a:t>confidence</a:t>
                </a:r>
                <a:r>
                  <a:rPr lang="nb-NO" dirty="0"/>
                  <a:t> in </a:t>
                </a:r>
                <a:r>
                  <a:rPr lang="nb-NO" dirty="0" err="1"/>
                  <a:t>the</a:t>
                </a:r>
                <a:r>
                  <a:rPr lang="nb-NO" dirty="0"/>
                  <a:t> </a:t>
                </a:r>
                <a:r>
                  <a:rPr lang="nb-NO" dirty="0" err="1"/>
                  <a:t>classifier</a:t>
                </a:r>
                <a:endParaRPr lang="nb-NO" dirty="0"/>
              </a:p>
              <a:p>
                <a:pPr lvl="1"/>
                <a:endParaRPr lang="nb-NO" dirty="0"/>
              </a:p>
              <a:p>
                <a:pPr lvl="1"/>
                <a:r>
                  <a:rPr lang="nb-NO" dirty="0" err="1"/>
                  <a:t>Weighted</a:t>
                </a:r>
                <a:r>
                  <a:rPr lang="nb-NO" dirty="0"/>
                  <a:t> </a:t>
                </a:r>
                <a:r>
                  <a:rPr lang="nb-NO" dirty="0" err="1"/>
                  <a:t>classifier</a:t>
                </a:r>
                <a:r>
                  <a:rPr lang="nb-NO" dirty="0"/>
                  <a:t> </a:t>
                </a:r>
                <a:r>
                  <a:rPr lang="nb-NO" dirty="0" err="1"/>
                  <a:t>error</a:t>
                </a:r>
                <a:r>
                  <a:rPr lang="nb-NO" dirty="0"/>
                  <a:t> for </a:t>
                </a:r>
                <a:r>
                  <a:rPr lang="nb-NO" dirty="0" err="1"/>
                  <a:t>classifier</a:t>
                </a:r>
                <a:r>
                  <a:rPr lang="nb-NO" dirty="0"/>
                  <a:t> </a:t>
                </a:r>
                <a:r>
                  <a:rPr lang="nb-NO" dirty="0" err="1"/>
                  <a:t>f</a:t>
                </a:r>
                <a:r>
                  <a:rPr lang="nb-NO" baseline="-25000" dirty="0" err="1"/>
                  <a:t>t</a:t>
                </a:r>
                <a:r>
                  <a:rPr lang="nb-NO" dirty="0"/>
                  <a:t>:</a:t>
                </a:r>
              </a:p>
              <a:p>
                <a:pPr lvl="1"/>
                <a:endParaRPr lang="nb-NO" dirty="0"/>
              </a:p>
              <a:p>
                <a:pPr lvl="2"/>
                <a14:m>
                  <m:oMath xmlns:m="http://schemas.openxmlformats.org/officeDocument/2006/math">
                    <m:r>
                      <m:rPr>
                        <m:sty m:val="p"/>
                      </m:rPr>
                      <a:rPr lang="nb-NO" b="0" i="0" smtClean="0">
                        <a:latin typeface="Cambria Math" panose="02040503050406030204" pitchFamily="18" charset="0"/>
                      </a:rPr>
                      <m:t>Input</m:t>
                    </m:r>
                    <m:r>
                      <a:rPr lang="nb-NO" b="0" i="0" smtClean="0">
                        <a:latin typeface="Cambria Math" panose="02040503050406030204" pitchFamily="18" charset="0"/>
                      </a:rPr>
                      <m:t> </m:t>
                    </m:r>
                    <m:r>
                      <m:rPr>
                        <m:sty m:val="p"/>
                      </m:rPr>
                      <a:rPr lang="nb-NO" b="0" i="0" smtClean="0">
                        <a:latin typeface="Cambria Math" panose="02040503050406030204" pitchFamily="18" charset="0"/>
                      </a:rPr>
                      <m:t>data</m:t>
                    </m:r>
                    <m:r>
                      <a:rPr lang="nb-NO" b="0" i="0" smtClean="0">
                        <a:latin typeface="Cambria Math" panose="02040503050406030204" pitchFamily="18" charset="0"/>
                      </a:rPr>
                      <m:t> </m:t>
                    </m:r>
                    <m:sSub>
                      <m:sSubPr>
                        <m:ctrlPr>
                          <a:rPr lang="nb-NO" b="0" i="1" smtClean="0">
                            <a:latin typeface="Cambria Math" panose="02040503050406030204" pitchFamily="18" charset="0"/>
                          </a:rPr>
                        </m:ctrlPr>
                      </m:sSubPr>
                      <m:e>
                        <m:r>
                          <a:rPr lang="nb-NO" b="1" i="1" smtClean="0">
                            <a:latin typeface="Cambria Math" panose="02040503050406030204" pitchFamily="18" charset="0"/>
                          </a:rPr>
                          <m:t>𝒙</m:t>
                        </m:r>
                      </m:e>
                      <m:sub>
                        <m:r>
                          <a:rPr lang="nb-NO" b="0" i="1" smtClean="0">
                            <a:latin typeface="Cambria Math" panose="02040503050406030204" pitchFamily="18" charset="0"/>
                          </a:rPr>
                          <m:t>𝑖</m:t>
                        </m:r>
                      </m:sub>
                    </m:sSub>
                    <m:r>
                      <a:rPr lang="nb-NO" b="0" i="0" smtClean="0">
                        <a:latin typeface="Cambria Math" panose="02040503050406030204" pitchFamily="18" charset="0"/>
                      </a:rPr>
                      <m:t> </m:t>
                    </m:r>
                    <m:r>
                      <m:rPr>
                        <m:sty m:val="p"/>
                      </m:rPr>
                      <a:rPr lang="nb-NO" b="0" i="0" smtClean="0">
                        <a:latin typeface="Cambria Math" panose="02040503050406030204" pitchFamily="18" charset="0"/>
                      </a:rPr>
                      <m:t>with</m:t>
                    </m:r>
                    <m:r>
                      <a:rPr lang="nb-NO" b="0" i="0" smtClean="0">
                        <a:latin typeface="Cambria Math" panose="02040503050406030204" pitchFamily="18" charset="0"/>
                      </a:rPr>
                      <m:t> </m:t>
                    </m:r>
                    <m:r>
                      <m:rPr>
                        <m:sty m:val="p"/>
                      </m:rPr>
                      <a:rPr lang="nb-NO" b="0" i="0" smtClean="0">
                        <a:latin typeface="Cambria Math" panose="02040503050406030204" pitchFamily="18" charset="0"/>
                      </a:rPr>
                      <m:t>weights</m:t>
                    </m:r>
                    <m:r>
                      <a:rPr lang="nb-NO" b="0" i="0" smtClean="0">
                        <a:latin typeface="Cambria Math" panose="02040503050406030204" pitchFamily="18" charset="0"/>
                      </a:rPr>
                      <m:t> </m:t>
                    </m:r>
                    <m:sSub>
                      <m:sSubPr>
                        <m:ctrlPr>
                          <a:rPr lang="nb-NO" i="1">
                            <a:latin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𝜶</m:t>
                        </m:r>
                      </m:e>
                      <m:sub>
                        <m:r>
                          <a:rPr lang="nb-NO" i="1">
                            <a:latin typeface="Cambria Math" panose="02040503050406030204" pitchFamily="18" charset="0"/>
                          </a:rPr>
                          <m:t>𝑖</m:t>
                        </m:r>
                      </m:sub>
                    </m:sSub>
                    <m:r>
                      <a:rPr lang="nb-NO" b="0" i="0" smtClean="0">
                        <a:latin typeface="Cambria Math" panose="02040503050406030204" pitchFamily="18" charset="0"/>
                      </a:rPr>
                      <m:t> </m:t>
                    </m:r>
                    <m:r>
                      <m:rPr>
                        <m:sty m:val="p"/>
                      </m:rPr>
                      <a:rPr lang="nb-NO" b="0" i="0" smtClean="0">
                        <a:latin typeface="Cambria Math" panose="02040503050406030204" pitchFamily="18" charset="0"/>
                      </a:rPr>
                      <m:t>classified</m:t>
                    </m:r>
                    <m:r>
                      <a:rPr lang="nb-NO" b="0" i="0" smtClean="0">
                        <a:latin typeface="Cambria Math" panose="02040503050406030204" pitchFamily="18" charset="0"/>
                      </a:rPr>
                      <m:t> </m:t>
                    </m:r>
                    <m:acc>
                      <m:accPr>
                        <m:chr m:val="̂"/>
                        <m:ctrlPr>
                          <a:rPr lang="nb-NO" b="0" i="1" smtClean="0">
                            <a:latin typeface="Cambria Math" panose="02040503050406030204" pitchFamily="18" charset="0"/>
                          </a:rPr>
                        </m:ctrlPr>
                      </m:acc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acc>
                  </m:oMath>
                </a14:m>
                <a:endParaRPr lang="nb-NO" dirty="0"/>
              </a:p>
              <a:p>
                <a:pPr lvl="2"/>
                <a:endParaRPr lang="nb-NO" dirty="0"/>
              </a:p>
              <a:p>
                <a:pPr lvl="2"/>
                <a14:m>
                  <m:oMath xmlns:m="http://schemas.openxmlformats.org/officeDocument/2006/math">
                    <m:r>
                      <m:rPr>
                        <m:sty m:val="p"/>
                      </m:rPr>
                      <a:rPr lang="nb-NO" b="0" i="0" smtClean="0">
                        <a:latin typeface="Cambria Math" panose="02040503050406030204" pitchFamily="18" charset="0"/>
                      </a:rPr>
                      <m:t>Weighted</m:t>
                    </m:r>
                    <m:r>
                      <a:rPr lang="nb-NO" b="0" i="0" smtClean="0">
                        <a:latin typeface="Cambria Math" panose="02040503050406030204" pitchFamily="18" charset="0"/>
                      </a:rPr>
                      <m:t> </m:t>
                    </m:r>
                    <m:r>
                      <m:rPr>
                        <m:sty m:val="p"/>
                      </m:rPr>
                      <a:rPr lang="nb-NO" b="0" i="0" smtClean="0">
                        <a:latin typeface="Cambria Math" panose="02040503050406030204" pitchFamily="18" charset="0"/>
                      </a:rPr>
                      <m:t>error</m:t>
                    </m:r>
                    <m:r>
                      <a:rPr lang="nb-NO" b="0" i="0" smtClean="0">
                        <a:latin typeface="Cambria Math" panose="02040503050406030204" pitchFamily="18" charset="0"/>
                      </a:rPr>
                      <m:t>:</m:t>
                    </m:r>
                  </m:oMath>
                </a14:m>
                <a:r>
                  <a:rPr lang="nb-NO" dirty="0"/>
                  <a:t> </a:t>
                </a:r>
                <a14:m>
                  <m:oMath xmlns:m="http://schemas.openxmlformats.org/officeDocument/2006/math">
                    <m:sSub>
                      <m:sSubPr>
                        <m:ctrlPr>
                          <a:rPr lang="nb-NO" sz="2400" i="1" smtClean="0">
                            <a:latin typeface="Cambria Math" panose="02040503050406030204" pitchFamily="18" charset="0"/>
                          </a:rPr>
                        </m:ctrlPr>
                      </m:sSubPr>
                      <m:e>
                        <m:r>
                          <a:rPr lang="nb-NO" sz="2400" b="0" i="1" smtClean="0">
                            <a:latin typeface="Cambria Math" panose="02040503050406030204" pitchFamily="18" charset="0"/>
                          </a:rPr>
                          <m:t>𝑒</m:t>
                        </m:r>
                      </m:e>
                      <m:sub>
                        <m:r>
                          <a:rPr lang="nb-NO" sz="2400" b="0" i="1" smtClean="0">
                            <a:latin typeface="Cambria Math" panose="02040503050406030204" pitchFamily="18" charset="0"/>
                          </a:rPr>
                          <m:t>𝑡</m:t>
                        </m:r>
                      </m:sub>
                    </m:sSub>
                    <m:r>
                      <a:rPr lang="nb-NO" sz="2400" b="0" i="1" smtClean="0">
                        <a:latin typeface="Cambria Math" panose="02040503050406030204" pitchFamily="18" charset="0"/>
                      </a:rPr>
                      <m:t>=</m:t>
                    </m:r>
                    <m:f>
                      <m:fPr>
                        <m:ctrlPr>
                          <a:rPr lang="nb-NO" sz="2400" i="1">
                            <a:latin typeface="Cambria Math" panose="02040503050406030204" pitchFamily="18" charset="0"/>
                          </a:rPr>
                        </m:ctrlPr>
                      </m:fPr>
                      <m:num>
                        <m:nary>
                          <m:naryPr>
                            <m:chr m:val="∑"/>
                            <m:ctrlPr>
                              <a:rPr lang="nb-NO" sz="2400" i="1">
                                <a:latin typeface="Cambria Math" panose="02040503050406030204" pitchFamily="18" charset="0"/>
                              </a:rPr>
                            </m:ctrlPr>
                          </m:naryPr>
                          <m:sub>
                            <m:r>
                              <m:rPr>
                                <m:brk m:alnAt="23"/>
                              </m:rPr>
                              <a:rPr lang="nb-NO" sz="2400" i="1">
                                <a:latin typeface="Cambria Math" panose="02040503050406030204" pitchFamily="18" charset="0"/>
                              </a:rPr>
                              <m:t>𝑖</m:t>
                            </m:r>
                            <m:r>
                              <a:rPr lang="nb-NO" sz="2400" i="1">
                                <a:latin typeface="Cambria Math" panose="02040503050406030204" pitchFamily="18" charset="0"/>
                              </a:rPr>
                              <m:t>=1</m:t>
                            </m:r>
                          </m:sub>
                          <m:sup>
                            <m:r>
                              <a:rPr lang="nb-NO" sz="2400" i="1">
                                <a:latin typeface="Cambria Math" panose="02040503050406030204" pitchFamily="18" charset="0"/>
                              </a:rPr>
                              <m:t>𝑛</m:t>
                            </m:r>
                          </m:sup>
                          <m:e>
                            <m:sSub>
                              <m:sSubPr>
                                <m:ctrlPr>
                                  <a:rPr lang="nb-NO" sz="2400" i="1">
                                    <a:latin typeface="Cambria Math" panose="02040503050406030204" pitchFamily="18" charset="0"/>
                                  </a:rPr>
                                </m:ctrlPr>
                              </m:sSubPr>
                              <m:e>
                                <m:r>
                                  <a:rPr lang="nb-NO" sz="2400" b="1" i="1">
                                    <a:latin typeface="Cambria Math" panose="02040503050406030204" pitchFamily="18" charset="0"/>
                                    <a:ea typeface="Cambria Math" panose="02040503050406030204" pitchFamily="18" charset="0"/>
                                  </a:rPr>
                                  <m:t>𝜶</m:t>
                                </m:r>
                              </m:e>
                              <m:sub>
                                <m:r>
                                  <a:rPr lang="nb-NO" sz="2400" i="1">
                                    <a:latin typeface="Cambria Math" panose="02040503050406030204" pitchFamily="18" charset="0"/>
                                  </a:rPr>
                                  <m:t>𝑖</m:t>
                                </m:r>
                              </m:sub>
                            </m:sSub>
                            <m:d>
                              <m:dPr>
                                <m:ctrlPr>
                                  <a:rPr lang="nb-NO" sz="2400" i="1">
                                    <a:latin typeface="Cambria Math" panose="02040503050406030204" pitchFamily="18" charset="0"/>
                                  </a:rPr>
                                </m:ctrlPr>
                              </m:dPr>
                              <m:e>
                                <m:sSub>
                                  <m:sSubPr>
                                    <m:ctrlPr>
                                      <a:rPr lang="nb-NO" sz="2400" i="1">
                                        <a:latin typeface="Cambria Math" panose="02040503050406030204" pitchFamily="18" charset="0"/>
                                      </a:rPr>
                                    </m:ctrlPr>
                                  </m:sSubPr>
                                  <m:e>
                                    <m:r>
                                      <a:rPr lang="nb-NO" sz="2400" b="1" i="1">
                                        <a:latin typeface="Cambria Math" panose="02040503050406030204" pitchFamily="18" charset="0"/>
                                      </a:rPr>
                                      <m:t>𝒚</m:t>
                                    </m:r>
                                  </m:e>
                                  <m:sub>
                                    <m:r>
                                      <a:rPr lang="nb-NO" sz="2400" i="1">
                                        <a:latin typeface="Cambria Math" panose="02040503050406030204" pitchFamily="18" charset="0"/>
                                      </a:rPr>
                                      <m:t>𝑖</m:t>
                                    </m:r>
                                  </m:sub>
                                </m:sSub>
                                <m:r>
                                  <a:rPr lang="nb-NO" sz="2400" i="1">
                                    <a:latin typeface="Cambria Math" panose="02040503050406030204" pitchFamily="18" charset="0"/>
                                    <a:ea typeface="Cambria Math" panose="02040503050406030204" pitchFamily="18" charset="0"/>
                                  </a:rPr>
                                  <m:t>≠</m:t>
                                </m:r>
                                <m:acc>
                                  <m:accPr>
                                    <m:chr m:val="̂"/>
                                    <m:ctrlPr>
                                      <a:rPr lang="nb-NO" sz="2400" i="1">
                                        <a:latin typeface="Cambria Math" panose="02040503050406030204" pitchFamily="18" charset="0"/>
                                      </a:rPr>
                                    </m:ctrlPr>
                                  </m:accPr>
                                  <m:e>
                                    <m:sSub>
                                      <m:sSubPr>
                                        <m:ctrlPr>
                                          <a:rPr lang="nb-NO" sz="2400" i="1">
                                            <a:latin typeface="Cambria Math" panose="02040503050406030204" pitchFamily="18" charset="0"/>
                                          </a:rPr>
                                        </m:ctrlPr>
                                      </m:sSubPr>
                                      <m:e>
                                        <m:r>
                                          <a:rPr lang="nb-NO" sz="2400" i="1">
                                            <a:latin typeface="Cambria Math" panose="02040503050406030204" pitchFamily="18" charset="0"/>
                                          </a:rPr>
                                          <m:t>𝑦</m:t>
                                        </m:r>
                                      </m:e>
                                      <m:sub>
                                        <m:r>
                                          <a:rPr lang="nb-NO" sz="2400" i="1">
                                            <a:latin typeface="Cambria Math" panose="02040503050406030204" pitchFamily="18" charset="0"/>
                                          </a:rPr>
                                          <m:t>𝑖</m:t>
                                        </m:r>
                                      </m:sub>
                                    </m:sSub>
                                  </m:e>
                                </m:acc>
                              </m:e>
                            </m:d>
                          </m:e>
                        </m:nary>
                      </m:num>
                      <m:den>
                        <m:nary>
                          <m:naryPr>
                            <m:chr m:val="∑"/>
                            <m:ctrlPr>
                              <a:rPr lang="nb-NO" sz="2400" i="1">
                                <a:latin typeface="Cambria Math" panose="02040503050406030204" pitchFamily="18" charset="0"/>
                              </a:rPr>
                            </m:ctrlPr>
                          </m:naryPr>
                          <m:sub>
                            <m:r>
                              <m:rPr>
                                <m:brk m:alnAt="23"/>
                              </m:rPr>
                              <a:rPr lang="nb-NO" sz="2400" i="1">
                                <a:latin typeface="Cambria Math" panose="02040503050406030204" pitchFamily="18" charset="0"/>
                              </a:rPr>
                              <m:t>𝑖</m:t>
                            </m:r>
                            <m:r>
                              <a:rPr lang="nb-NO" sz="2400" i="1">
                                <a:latin typeface="Cambria Math" panose="02040503050406030204" pitchFamily="18" charset="0"/>
                              </a:rPr>
                              <m:t>=1</m:t>
                            </m:r>
                          </m:sub>
                          <m:sup>
                            <m:r>
                              <a:rPr lang="nb-NO" sz="2400" i="1">
                                <a:latin typeface="Cambria Math" panose="02040503050406030204" pitchFamily="18" charset="0"/>
                              </a:rPr>
                              <m:t>𝑛</m:t>
                            </m:r>
                          </m:sup>
                          <m:e>
                            <m:sSub>
                              <m:sSubPr>
                                <m:ctrlPr>
                                  <a:rPr lang="nb-NO" sz="2400" i="1">
                                    <a:latin typeface="Cambria Math" panose="02040503050406030204" pitchFamily="18" charset="0"/>
                                  </a:rPr>
                                </m:ctrlPr>
                              </m:sSubPr>
                              <m:e>
                                <m:r>
                                  <a:rPr lang="nb-NO" sz="2400" b="1" i="1">
                                    <a:latin typeface="Cambria Math" panose="02040503050406030204" pitchFamily="18" charset="0"/>
                                    <a:ea typeface="Cambria Math" panose="02040503050406030204" pitchFamily="18" charset="0"/>
                                  </a:rPr>
                                  <m:t>𝜶</m:t>
                                </m:r>
                              </m:e>
                              <m:sub>
                                <m:r>
                                  <a:rPr lang="nb-NO" sz="2400" i="1">
                                    <a:latin typeface="Cambria Math" panose="02040503050406030204" pitchFamily="18" charset="0"/>
                                  </a:rPr>
                                  <m:t>𝑖</m:t>
                                </m:r>
                              </m:sub>
                            </m:sSub>
                          </m:e>
                        </m:nary>
                      </m:den>
                    </m:f>
                  </m:oMath>
                </a14:m>
                <a:endParaRPr lang="nb-NO" sz="3200" dirty="0"/>
              </a:p>
              <a:p>
                <a:pPr lvl="2"/>
                <a:endParaRPr lang="nb-NO" sz="3200" dirty="0"/>
              </a:p>
              <a:p>
                <a:pPr lvl="2"/>
                <a14:m>
                  <m:oMath xmlns:m="http://schemas.openxmlformats.org/officeDocument/2006/math">
                    <m:sSub>
                      <m:sSubPr>
                        <m:ctrlPr>
                          <a:rPr lang="nb-NO" sz="2400" i="1" smtClean="0">
                            <a:latin typeface="Cambria Math" panose="02040503050406030204" pitchFamily="18" charset="0"/>
                          </a:rPr>
                        </m:ctrlPr>
                      </m:sSubPr>
                      <m:e>
                        <m:r>
                          <a:rPr lang="nb-NO" sz="2400" b="0" i="1" smtClean="0">
                            <a:latin typeface="Cambria Math" panose="02040503050406030204" pitchFamily="18" charset="0"/>
                          </a:rPr>
                          <m:t>𝑤</m:t>
                        </m:r>
                      </m:e>
                      <m:sub>
                        <m:r>
                          <a:rPr lang="nb-NO" sz="2400" b="0" i="1" smtClean="0">
                            <a:latin typeface="Cambria Math" panose="02040503050406030204" pitchFamily="18" charset="0"/>
                          </a:rPr>
                          <m:t>𝑡</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r>
                          <a:rPr lang="nb-NO" sz="2400" b="0" i="1" smtClean="0">
                            <a:latin typeface="Cambria Math" panose="02040503050406030204" pitchFamily="18" charset="0"/>
                          </a:rPr>
                          <m:t>1</m:t>
                        </m:r>
                      </m:num>
                      <m:den>
                        <m:r>
                          <a:rPr lang="nb-NO" sz="2400" b="0" i="1" smtClean="0">
                            <a:latin typeface="Cambria Math" panose="02040503050406030204" pitchFamily="18" charset="0"/>
                          </a:rPr>
                          <m:t>2</m:t>
                        </m:r>
                      </m:den>
                    </m:f>
                    <m:func>
                      <m:funcPr>
                        <m:ctrlPr>
                          <a:rPr lang="nb-NO" sz="2400" b="0" i="1" smtClean="0">
                            <a:latin typeface="Cambria Math" panose="02040503050406030204" pitchFamily="18" charset="0"/>
                          </a:rPr>
                        </m:ctrlPr>
                      </m:funcPr>
                      <m:fName>
                        <m:r>
                          <m:rPr>
                            <m:sty m:val="p"/>
                          </m:rPr>
                          <a:rPr lang="nb-NO" sz="2400" b="0" i="0" smtClean="0">
                            <a:latin typeface="Cambria Math" panose="02040503050406030204" pitchFamily="18" charset="0"/>
                          </a:rPr>
                          <m:t>ln</m:t>
                        </m:r>
                      </m:fName>
                      <m:e>
                        <m:d>
                          <m:dPr>
                            <m:ctrlPr>
                              <a:rPr lang="nb-NO" sz="2400" b="0" i="1" smtClean="0">
                                <a:latin typeface="Cambria Math" panose="02040503050406030204" pitchFamily="18" charset="0"/>
                              </a:rPr>
                            </m:ctrlPr>
                          </m:dPr>
                          <m:e>
                            <m:f>
                              <m:fPr>
                                <m:ctrlPr>
                                  <a:rPr lang="nb-NO" sz="2400" i="1">
                                    <a:latin typeface="Cambria Math" panose="02040503050406030204" pitchFamily="18" charset="0"/>
                                  </a:rPr>
                                </m:ctrlPr>
                              </m:fPr>
                              <m:num>
                                <m:r>
                                  <a:rPr lang="nb-NO" sz="2400" i="1">
                                    <a:latin typeface="Cambria Math" panose="02040503050406030204" pitchFamily="18" charset="0"/>
                                  </a:rPr>
                                  <m:t>1−</m:t>
                                </m:r>
                                <m:sSub>
                                  <m:sSubPr>
                                    <m:ctrlPr>
                                      <a:rPr lang="nb-NO" sz="2400" i="1">
                                        <a:latin typeface="Cambria Math" panose="02040503050406030204" pitchFamily="18" charset="0"/>
                                      </a:rPr>
                                    </m:ctrlPr>
                                  </m:sSubPr>
                                  <m:e>
                                    <m:r>
                                      <a:rPr lang="nb-NO" sz="2400" i="1">
                                        <a:latin typeface="Cambria Math" panose="02040503050406030204" pitchFamily="18" charset="0"/>
                                      </a:rPr>
                                      <m:t>𝑒</m:t>
                                    </m:r>
                                  </m:e>
                                  <m:sub>
                                    <m:r>
                                      <a:rPr lang="nb-NO" sz="2400" i="1">
                                        <a:latin typeface="Cambria Math" panose="02040503050406030204" pitchFamily="18" charset="0"/>
                                      </a:rPr>
                                      <m:t>𝑡</m:t>
                                    </m:r>
                                  </m:sub>
                                </m:sSub>
                              </m:num>
                              <m:den>
                                <m:sSub>
                                  <m:sSubPr>
                                    <m:ctrlPr>
                                      <a:rPr lang="nb-NO" sz="2400" i="1">
                                        <a:latin typeface="Cambria Math" panose="02040503050406030204" pitchFamily="18" charset="0"/>
                                      </a:rPr>
                                    </m:ctrlPr>
                                  </m:sSubPr>
                                  <m:e>
                                    <m:r>
                                      <a:rPr lang="nb-NO" sz="2400" i="1">
                                        <a:latin typeface="Cambria Math" panose="02040503050406030204" pitchFamily="18" charset="0"/>
                                      </a:rPr>
                                      <m:t>𝑒</m:t>
                                    </m:r>
                                  </m:e>
                                  <m:sub>
                                    <m:r>
                                      <a:rPr lang="nb-NO" sz="2400" i="1">
                                        <a:latin typeface="Cambria Math" panose="02040503050406030204" pitchFamily="18" charset="0"/>
                                      </a:rPr>
                                      <m:t>𝑡</m:t>
                                    </m:r>
                                  </m:sub>
                                </m:sSub>
                              </m:den>
                            </m:f>
                          </m:e>
                        </m:d>
                      </m:e>
                    </m:func>
                  </m:oMath>
                </a14:m>
                <a:endParaRPr lang="nb-NO" sz="3200" dirty="0"/>
              </a:p>
              <a:p>
                <a:pPr lvl="2"/>
                <a:endParaRPr lang="nb-NO" dirty="0"/>
              </a:p>
            </p:txBody>
          </p:sp>
        </mc:Choice>
        <mc:Fallback xmlns="">
          <p:sp>
            <p:nvSpPr>
              <p:cNvPr id="9" name="Content Placeholder 2">
                <a:extLst>
                  <a:ext uri="{FF2B5EF4-FFF2-40B4-BE49-F238E27FC236}">
                    <a16:creationId xmlns:a16="http://schemas.microsoft.com/office/drawing/2014/main" id="{4748FC50-9F4A-796E-6A99-3817828FAB08}"/>
                  </a:ext>
                </a:extLst>
              </p:cNvPr>
              <p:cNvSpPr>
                <a:spLocks noGrp="1" noRot="1" noChangeAspect="1" noMove="1" noResize="1" noEditPoints="1" noAdjustHandles="1" noChangeArrowheads="1" noChangeShapeType="1" noTextEdit="1"/>
              </p:cNvSpPr>
              <p:nvPr>
                <p:ph sz="half" idx="1"/>
              </p:nvPr>
            </p:nvSpPr>
            <p:spPr>
              <a:xfrm>
                <a:off x="695325" y="1809750"/>
                <a:ext cx="5576265" cy="4320000"/>
              </a:xfrm>
              <a:blipFill>
                <a:blip r:embed="rId2"/>
                <a:stretch>
                  <a:fillRect l="-1421" t="-126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2DE336B8-ADFD-BE09-44FD-89C493153E46}"/>
                  </a:ext>
                </a:extLst>
              </p:cNvPr>
              <p:cNvGraphicFramePr>
                <a:graphicFrameLocks noGrp="1"/>
              </p:cNvGraphicFramePr>
              <p:nvPr>
                <p:extLst>
                  <p:ext uri="{D42A27DB-BD31-4B8C-83A1-F6EECF244321}">
                    <p14:modId xmlns:p14="http://schemas.microsoft.com/office/powerpoint/2010/main" val="2842987693"/>
                  </p:ext>
                </p:extLst>
              </p:nvPr>
            </p:nvGraphicFramePr>
            <p:xfrm>
              <a:off x="6095323" y="2926584"/>
              <a:ext cx="5786781" cy="1765681"/>
            </p:xfrm>
            <a:graphic>
              <a:graphicData uri="http://schemas.openxmlformats.org/drawingml/2006/table">
                <a:tbl>
                  <a:tblPr firstRow="1" bandRow="1">
                    <a:tableStyleId>{5C22544A-7EE6-4342-B048-85BDC9FD1C3A}</a:tableStyleId>
                  </a:tblPr>
                  <a:tblGrid>
                    <a:gridCol w="1928927">
                      <a:extLst>
                        <a:ext uri="{9D8B030D-6E8A-4147-A177-3AD203B41FA5}">
                          <a16:colId xmlns:a16="http://schemas.microsoft.com/office/drawing/2014/main" val="2819934771"/>
                        </a:ext>
                      </a:extLst>
                    </a:gridCol>
                    <a:gridCol w="1928927">
                      <a:extLst>
                        <a:ext uri="{9D8B030D-6E8A-4147-A177-3AD203B41FA5}">
                          <a16:colId xmlns:a16="http://schemas.microsoft.com/office/drawing/2014/main" val="165789559"/>
                        </a:ext>
                      </a:extLst>
                    </a:gridCol>
                    <a:gridCol w="1928927">
                      <a:extLst>
                        <a:ext uri="{9D8B030D-6E8A-4147-A177-3AD203B41FA5}">
                          <a16:colId xmlns:a16="http://schemas.microsoft.com/office/drawing/2014/main" val="1125367758"/>
                        </a:ext>
                      </a:extLst>
                    </a:gridCol>
                  </a:tblGrid>
                  <a:tr h="370840">
                    <a:tc>
                      <a:txBody>
                        <a:bodyPr/>
                        <a:lstStyle/>
                        <a:p>
                          <a:r>
                            <a:rPr lang="nb-NO" dirty="0" err="1"/>
                            <a:t>Weighted</a:t>
                          </a:r>
                          <a:r>
                            <a:rPr lang="nb-NO" dirty="0"/>
                            <a:t> </a:t>
                          </a:r>
                          <a:r>
                            <a:rPr lang="nb-NO" dirty="0" err="1"/>
                            <a:t>error</a:t>
                          </a:r>
                          <a:r>
                            <a:rPr lang="nb-NO" dirty="0"/>
                            <a:t> on training data</a:t>
                          </a:r>
                        </a:p>
                      </a:txBody>
                      <a:tcPr/>
                    </a:tc>
                    <a:tc>
                      <a:txBody>
                        <a:bodyPr/>
                        <a:lstStyle/>
                        <a:p>
                          <a:pPr/>
                          <a14:m>
                            <m:oMathPara xmlns:m="http://schemas.openxmlformats.org/officeDocument/2006/math">
                              <m:oMathParaPr>
                                <m:jc m:val="centerGroup"/>
                              </m:oMathParaPr>
                              <m:oMath xmlns:m="http://schemas.openxmlformats.org/officeDocument/2006/math">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1−</m:t>
                                    </m:r>
                                    <m:sSub>
                                      <m:sSubPr>
                                        <m:ctrlPr>
                                          <a:rPr lang="nb-NO" sz="1800" i="1">
                                            <a:latin typeface="Cambria Math" panose="02040503050406030204" pitchFamily="18" charset="0"/>
                                          </a:rPr>
                                        </m:ctrlPr>
                                      </m:sSubPr>
                                      <m:e>
                                        <m:r>
                                          <a:rPr lang="nb-NO" sz="1800" i="1">
                                            <a:latin typeface="Cambria Math" panose="02040503050406030204" pitchFamily="18" charset="0"/>
                                          </a:rPr>
                                          <m:t>𝑒</m:t>
                                        </m:r>
                                      </m:e>
                                      <m:sub>
                                        <m:r>
                                          <a:rPr lang="nb-NO" sz="1800" i="1">
                                            <a:latin typeface="Cambria Math" panose="02040503050406030204" pitchFamily="18" charset="0"/>
                                          </a:rPr>
                                          <m:t>𝑡</m:t>
                                        </m:r>
                                      </m:sub>
                                    </m:sSub>
                                  </m:num>
                                  <m:den>
                                    <m:sSub>
                                      <m:sSubPr>
                                        <m:ctrlPr>
                                          <a:rPr lang="nb-NO" sz="1800" i="1">
                                            <a:latin typeface="Cambria Math" panose="02040503050406030204" pitchFamily="18" charset="0"/>
                                          </a:rPr>
                                        </m:ctrlPr>
                                      </m:sSubPr>
                                      <m:e>
                                        <m:r>
                                          <a:rPr lang="nb-NO" sz="1800" i="1">
                                            <a:latin typeface="Cambria Math" panose="02040503050406030204" pitchFamily="18" charset="0"/>
                                          </a:rPr>
                                          <m:t>𝑒</m:t>
                                        </m:r>
                                      </m:e>
                                      <m:sub>
                                        <m:r>
                                          <a:rPr lang="nb-NO" sz="1800" i="1">
                                            <a:latin typeface="Cambria Math" panose="02040503050406030204" pitchFamily="18" charset="0"/>
                                          </a:rPr>
                                          <m:t>𝑡</m:t>
                                        </m:r>
                                      </m:sub>
                                    </m:sSub>
                                  </m:den>
                                </m:f>
                              </m:oMath>
                            </m:oMathPara>
                          </a14:m>
                          <a:endParaRPr lang="nb-NO"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𝑤</m:t>
                                    </m:r>
                                  </m:e>
                                  <m:sub>
                                    <m:r>
                                      <a:rPr lang="nb-NO" sz="1800" b="0" i="1" smtClean="0">
                                        <a:latin typeface="Cambria Math" panose="02040503050406030204" pitchFamily="18" charset="0"/>
                                      </a:rPr>
                                      <m:t>𝑡</m:t>
                                    </m:r>
                                  </m:sub>
                                </m:sSub>
                              </m:oMath>
                            </m:oMathPara>
                          </a14:m>
                          <a:endParaRPr lang="nb-NO" dirty="0"/>
                        </a:p>
                      </a:txBody>
                      <a:tcPr/>
                    </a:tc>
                    <a:extLst>
                      <a:ext uri="{0D108BD9-81ED-4DB2-BD59-A6C34878D82A}">
                        <a16:rowId xmlns:a16="http://schemas.microsoft.com/office/drawing/2014/main" val="2692254780"/>
                      </a:ext>
                    </a:extLst>
                  </a:tr>
                  <a:tr h="370840">
                    <a:tc>
                      <a:txBody>
                        <a:bodyPr/>
                        <a:lstStyle/>
                        <a:p>
                          <a:r>
                            <a:rPr lang="nb-NO" dirty="0"/>
                            <a:t>0.01</a:t>
                          </a:r>
                        </a:p>
                      </a:txBody>
                      <a:tcPr/>
                    </a:tc>
                    <a:tc>
                      <a:txBody>
                        <a:bodyPr/>
                        <a:lstStyle/>
                        <a:p>
                          <a:r>
                            <a:rPr lang="nb-NO" dirty="0"/>
                            <a:t>99</a:t>
                          </a:r>
                        </a:p>
                      </a:txBody>
                      <a:tcPr/>
                    </a:tc>
                    <a:tc>
                      <a:txBody>
                        <a:bodyPr/>
                        <a:lstStyle/>
                        <a:p>
                          <a:r>
                            <a:rPr lang="nb-NO" dirty="0"/>
                            <a:t>2.3</a:t>
                          </a:r>
                        </a:p>
                      </a:txBody>
                      <a:tcPr/>
                    </a:tc>
                    <a:extLst>
                      <a:ext uri="{0D108BD9-81ED-4DB2-BD59-A6C34878D82A}">
                        <a16:rowId xmlns:a16="http://schemas.microsoft.com/office/drawing/2014/main" val="3243399742"/>
                      </a:ext>
                    </a:extLst>
                  </a:tr>
                  <a:tr h="370840">
                    <a:tc>
                      <a:txBody>
                        <a:bodyPr/>
                        <a:lstStyle/>
                        <a:p>
                          <a:r>
                            <a:rPr lang="nb-NO" dirty="0"/>
                            <a:t>0.5</a:t>
                          </a:r>
                        </a:p>
                      </a:txBody>
                      <a:tcPr/>
                    </a:tc>
                    <a:tc>
                      <a:txBody>
                        <a:bodyPr/>
                        <a:lstStyle/>
                        <a:p>
                          <a:r>
                            <a:rPr lang="nb-NO" dirty="0"/>
                            <a:t>1</a:t>
                          </a:r>
                        </a:p>
                      </a:txBody>
                      <a:tcPr/>
                    </a:tc>
                    <a:tc>
                      <a:txBody>
                        <a:bodyPr/>
                        <a:lstStyle/>
                        <a:p>
                          <a:r>
                            <a:rPr lang="nb-NO" dirty="0"/>
                            <a:t>0</a:t>
                          </a:r>
                        </a:p>
                      </a:txBody>
                      <a:tcPr/>
                    </a:tc>
                    <a:extLst>
                      <a:ext uri="{0D108BD9-81ED-4DB2-BD59-A6C34878D82A}">
                        <a16:rowId xmlns:a16="http://schemas.microsoft.com/office/drawing/2014/main" val="1129613810"/>
                      </a:ext>
                    </a:extLst>
                  </a:tr>
                  <a:tr h="370840">
                    <a:tc>
                      <a:txBody>
                        <a:bodyPr/>
                        <a:lstStyle/>
                        <a:p>
                          <a:r>
                            <a:rPr lang="nb-NO" dirty="0"/>
                            <a:t>0.99</a:t>
                          </a:r>
                        </a:p>
                      </a:txBody>
                      <a:tcPr/>
                    </a:tc>
                    <a:tc>
                      <a:txBody>
                        <a:bodyPr/>
                        <a:lstStyle/>
                        <a:p>
                          <a:r>
                            <a:rPr lang="nb-NO" dirty="0"/>
                            <a:t>0.01</a:t>
                          </a:r>
                        </a:p>
                      </a:txBody>
                      <a:tcPr/>
                    </a:tc>
                    <a:tc>
                      <a:txBody>
                        <a:bodyPr/>
                        <a:lstStyle/>
                        <a:p>
                          <a:r>
                            <a:rPr lang="nb-NO" dirty="0"/>
                            <a:t>-2.3</a:t>
                          </a:r>
                        </a:p>
                      </a:txBody>
                      <a:tcPr/>
                    </a:tc>
                    <a:extLst>
                      <a:ext uri="{0D108BD9-81ED-4DB2-BD59-A6C34878D82A}">
                        <a16:rowId xmlns:a16="http://schemas.microsoft.com/office/drawing/2014/main" val="3861348985"/>
                      </a:ext>
                    </a:extLst>
                  </a:tr>
                </a:tbl>
              </a:graphicData>
            </a:graphic>
          </p:graphicFrame>
        </mc:Choice>
        <mc:Fallback xmlns="">
          <p:graphicFrame>
            <p:nvGraphicFramePr>
              <p:cNvPr id="14" name="Table 13">
                <a:extLst>
                  <a:ext uri="{FF2B5EF4-FFF2-40B4-BE49-F238E27FC236}">
                    <a16:creationId xmlns:a16="http://schemas.microsoft.com/office/drawing/2014/main" id="{2DE336B8-ADFD-BE09-44FD-89C493153E46}"/>
                  </a:ext>
                </a:extLst>
              </p:cNvPr>
              <p:cNvGraphicFramePr>
                <a:graphicFrameLocks noGrp="1"/>
              </p:cNvGraphicFramePr>
              <p:nvPr>
                <p:extLst>
                  <p:ext uri="{D42A27DB-BD31-4B8C-83A1-F6EECF244321}">
                    <p14:modId xmlns:p14="http://schemas.microsoft.com/office/powerpoint/2010/main" val="2842987693"/>
                  </p:ext>
                </p:extLst>
              </p:nvPr>
            </p:nvGraphicFramePr>
            <p:xfrm>
              <a:off x="6095323" y="2926584"/>
              <a:ext cx="5786781" cy="1765681"/>
            </p:xfrm>
            <a:graphic>
              <a:graphicData uri="http://schemas.openxmlformats.org/drawingml/2006/table">
                <a:tbl>
                  <a:tblPr firstRow="1" bandRow="1">
                    <a:tableStyleId>{5C22544A-7EE6-4342-B048-85BDC9FD1C3A}</a:tableStyleId>
                  </a:tblPr>
                  <a:tblGrid>
                    <a:gridCol w="1928927">
                      <a:extLst>
                        <a:ext uri="{9D8B030D-6E8A-4147-A177-3AD203B41FA5}">
                          <a16:colId xmlns:a16="http://schemas.microsoft.com/office/drawing/2014/main" val="2819934771"/>
                        </a:ext>
                      </a:extLst>
                    </a:gridCol>
                    <a:gridCol w="1928927">
                      <a:extLst>
                        <a:ext uri="{9D8B030D-6E8A-4147-A177-3AD203B41FA5}">
                          <a16:colId xmlns:a16="http://schemas.microsoft.com/office/drawing/2014/main" val="165789559"/>
                        </a:ext>
                      </a:extLst>
                    </a:gridCol>
                    <a:gridCol w="1928927">
                      <a:extLst>
                        <a:ext uri="{9D8B030D-6E8A-4147-A177-3AD203B41FA5}">
                          <a16:colId xmlns:a16="http://schemas.microsoft.com/office/drawing/2014/main" val="1125367758"/>
                        </a:ext>
                      </a:extLst>
                    </a:gridCol>
                  </a:tblGrid>
                  <a:tr h="653161">
                    <a:tc>
                      <a:txBody>
                        <a:bodyPr/>
                        <a:lstStyle/>
                        <a:p>
                          <a:r>
                            <a:rPr lang="nb-NO" dirty="0" err="1"/>
                            <a:t>Weighted</a:t>
                          </a:r>
                          <a:r>
                            <a:rPr lang="nb-NO" dirty="0"/>
                            <a:t> </a:t>
                          </a:r>
                          <a:r>
                            <a:rPr lang="nb-NO" dirty="0" err="1"/>
                            <a:t>error</a:t>
                          </a:r>
                          <a:r>
                            <a:rPr lang="nb-NO" dirty="0"/>
                            <a:t> on training data</a:t>
                          </a:r>
                        </a:p>
                      </a:txBody>
                      <a:tcPr/>
                    </a:tc>
                    <a:tc>
                      <a:txBody>
                        <a:bodyPr/>
                        <a:lstStyle/>
                        <a:p>
                          <a:endParaRPr lang="nb-NO"/>
                        </a:p>
                      </a:txBody>
                      <a:tcPr>
                        <a:blipFill>
                          <a:blip r:embed="rId3"/>
                          <a:stretch>
                            <a:fillRect l="-100315" t="-4673" r="-101262" b="-185047"/>
                          </a:stretch>
                        </a:blipFill>
                      </a:tcPr>
                    </a:tc>
                    <a:tc>
                      <a:txBody>
                        <a:bodyPr/>
                        <a:lstStyle/>
                        <a:p>
                          <a:endParaRPr lang="nb-NO"/>
                        </a:p>
                      </a:txBody>
                      <a:tcPr>
                        <a:blipFill>
                          <a:blip r:embed="rId3"/>
                          <a:stretch>
                            <a:fillRect l="-200315" t="-4673" r="-1262" b="-185047"/>
                          </a:stretch>
                        </a:blipFill>
                      </a:tcPr>
                    </a:tc>
                    <a:extLst>
                      <a:ext uri="{0D108BD9-81ED-4DB2-BD59-A6C34878D82A}">
                        <a16:rowId xmlns:a16="http://schemas.microsoft.com/office/drawing/2014/main" val="2692254780"/>
                      </a:ext>
                    </a:extLst>
                  </a:tr>
                  <a:tr h="370840">
                    <a:tc>
                      <a:txBody>
                        <a:bodyPr/>
                        <a:lstStyle/>
                        <a:p>
                          <a:r>
                            <a:rPr lang="nb-NO" dirty="0"/>
                            <a:t>0.01</a:t>
                          </a:r>
                        </a:p>
                      </a:txBody>
                      <a:tcPr/>
                    </a:tc>
                    <a:tc>
                      <a:txBody>
                        <a:bodyPr/>
                        <a:lstStyle/>
                        <a:p>
                          <a:r>
                            <a:rPr lang="nb-NO" dirty="0"/>
                            <a:t>99</a:t>
                          </a:r>
                        </a:p>
                      </a:txBody>
                      <a:tcPr/>
                    </a:tc>
                    <a:tc>
                      <a:txBody>
                        <a:bodyPr/>
                        <a:lstStyle/>
                        <a:p>
                          <a:r>
                            <a:rPr lang="nb-NO" dirty="0"/>
                            <a:t>2.3</a:t>
                          </a:r>
                        </a:p>
                      </a:txBody>
                      <a:tcPr/>
                    </a:tc>
                    <a:extLst>
                      <a:ext uri="{0D108BD9-81ED-4DB2-BD59-A6C34878D82A}">
                        <a16:rowId xmlns:a16="http://schemas.microsoft.com/office/drawing/2014/main" val="3243399742"/>
                      </a:ext>
                    </a:extLst>
                  </a:tr>
                  <a:tr h="370840">
                    <a:tc>
                      <a:txBody>
                        <a:bodyPr/>
                        <a:lstStyle/>
                        <a:p>
                          <a:r>
                            <a:rPr lang="nb-NO" dirty="0"/>
                            <a:t>0.5</a:t>
                          </a:r>
                        </a:p>
                      </a:txBody>
                      <a:tcPr/>
                    </a:tc>
                    <a:tc>
                      <a:txBody>
                        <a:bodyPr/>
                        <a:lstStyle/>
                        <a:p>
                          <a:r>
                            <a:rPr lang="nb-NO" dirty="0"/>
                            <a:t>1</a:t>
                          </a:r>
                        </a:p>
                      </a:txBody>
                      <a:tcPr/>
                    </a:tc>
                    <a:tc>
                      <a:txBody>
                        <a:bodyPr/>
                        <a:lstStyle/>
                        <a:p>
                          <a:r>
                            <a:rPr lang="nb-NO" dirty="0"/>
                            <a:t>0</a:t>
                          </a:r>
                        </a:p>
                      </a:txBody>
                      <a:tcPr/>
                    </a:tc>
                    <a:extLst>
                      <a:ext uri="{0D108BD9-81ED-4DB2-BD59-A6C34878D82A}">
                        <a16:rowId xmlns:a16="http://schemas.microsoft.com/office/drawing/2014/main" val="1129613810"/>
                      </a:ext>
                    </a:extLst>
                  </a:tr>
                  <a:tr h="370840">
                    <a:tc>
                      <a:txBody>
                        <a:bodyPr/>
                        <a:lstStyle/>
                        <a:p>
                          <a:r>
                            <a:rPr lang="nb-NO" dirty="0"/>
                            <a:t>0.99</a:t>
                          </a:r>
                        </a:p>
                      </a:txBody>
                      <a:tcPr/>
                    </a:tc>
                    <a:tc>
                      <a:txBody>
                        <a:bodyPr/>
                        <a:lstStyle/>
                        <a:p>
                          <a:r>
                            <a:rPr lang="nb-NO" dirty="0"/>
                            <a:t>0.01</a:t>
                          </a:r>
                        </a:p>
                      </a:txBody>
                      <a:tcPr/>
                    </a:tc>
                    <a:tc>
                      <a:txBody>
                        <a:bodyPr/>
                        <a:lstStyle/>
                        <a:p>
                          <a:r>
                            <a:rPr lang="nb-NO" dirty="0"/>
                            <a:t>-2.3</a:t>
                          </a:r>
                        </a:p>
                      </a:txBody>
                      <a:tcPr/>
                    </a:tc>
                    <a:extLst>
                      <a:ext uri="{0D108BD9-81ED-4DB2-BD59-A6C34878D82A}">
                        <a16:rowId xmlns:a16="http://schemas.microsoft.com/office/drawing/2014/main" val="3861348985"/>
                      </a:ext>
                    </a:extLst>
                  </a:tr>
                </a:tbl>
              </a:graphicData>
            </a:graphic>
          </p:graphicFrame>
        </mc:Fallback>
      </mc:AlternateContent>
    </p:spTree>
    <p:extLst>
      <p:ext uri="{BB962C8B-B14F-4D97-AF65-F5344CB8AC3E}">
        <p14:creationId xmlns:p14="http://schemas.microsoft.com/office/powerpoint/2010/main" val="10560203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AF18A-3C59-13DC-E732-AED8821453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8B2EA-6A8C-D5B9-40C3-667650F3EA90}"/>
              </a:ext>
            </a:extLst>
          </p:cNvPr>
          <p:cNvSpPr>
            <a:spLocks noGrp="1"/>
          </p:cNvSpPr>
          <p:nvPr>
            <p:ph type="title"/>
          </p:nvPr>
        </p:nvSpPr>
        <p:spPr/>
        <p:txBody>
          <a:bodyPr/>
          <a:lstStyle/>
          <a:p>
            <a:r>
              <a:rPr lang="nb-NO" dirty="0" err="1"/>
              <a:t>Adaboost</a:t>
            </a:r>
            <a:r>
              <a:rPr lang="nb-NO" dirty="0"/>
              <a:t> : </a:t>
            </a:r>
          </a:p>
        </p:txBody>
      </p:sp>
      <p:sp>
        <p:nvSpPr>
          <p:cNvPr id="5" name="Slide Number Placeholder 4">
            <a:extLst>
              <a:ext uri="{FF2B5EF4-FFF2-40B4-BE49-F238E27FC236}">
                <a16:creationId xmlns:a16="http://schemas.microsoft.com/office/drawing/2014/main" id="{62E42D0A-5E44-EAF6-0898-D77EF6ACF19A}"/>
              </a:ext>
            </a:extLst>
          </p:cNvPr>
          <p:cNvSpPr>
            <a:spLocks noGrp="1"/>
          </p:cNvSpPr>
          <p:nvPr>
            <p:ph type="sldNum" sz="quarter" idx="12"/>
          </p:nvPr>
        </p:nvSpPr>
        <p:spPr/>
        <p:txBody>
          <a:bodyPr/>
          <a:lstStyle/>
          <a:p>
            <a:fld id="{5D1E5300-FC0F-4317-A193-EF6CE9E6F7B5}" type="slidenum">
              <a:rPr lang="en-GB" smtClean="0"/>
              <a:pPr/>
              <a:t>179</a:t>
            </a:fld>
            <a:r>
              <a:rPr lang="en-GB"/>
              <a:t>  |  </a:t>
            </a:r>
            <a:endParaRPr lang="en-GB" noProof="0" dirty="0"/>
          </a:p>
        </p:txBody>
      </p:sp>
      <p:sp>
        <p:nvSpPr>
          <p:cNvPr id="10" name="Rectangle 9">
            <a:extLst>
              <a:ext uri="{FF2B5EF4-FFF2-40B4-BE49-F238E27FC236}">
                <a16:creationId xmlns:a16="http://schemas.microsoft.com/office/drawing/2014/main" id="{663069AB-3985-87E0-ECF2-78AA09D69018}"/>
              </a:ext>
            </a:extLst>
          </p:cNvPr>
          <p:cNvSpPr/>
          <p:nvPr/>
        </p:nvSpPr>
        <p:spPr>
          <a:xfrm>
            <a:off x="1630017" y="3969750"/>
            <a:ext cx="3896140" cy="1232452"/>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98905826-688A-A7DF-CD5B-2F2E6BB25308}"/>
                  </a:ext>
                </a:extLst>
              </p:cNvPr>
              <p:cNvSpPr>
                <a:spLocks noGrp="1"/>
              </p:cNvSpPr>
              <p:nvPr>
                <p:ph sz="half" idx="1"/>
              </p:nvPr>
            </p:nvSpPr>
            <p:spPr>
              <a:xfrm>
                <a:off x="695325" y="1809750"/>
                <a:ext cx="5576265" cy="4320000"/>
              </a:xfrm>
            </p:spPr>
            <p:txBody>
              <a:bodyPr/>
              <a:lstStyle/>
              <a:p>
                <a:r>
                  <a:rPr lang="nb-NO" b="1" i="1" dirty="0"/>
                  <a:t>Calculating data </a:t>
                </a:r>
                <a:r>
                  <a:rPr lang="nb-NO" b="1" i="1" dirty="0" err="1"/>
                  <a:t>weights</a:t>
                </a:r>
                <a:r>
                  <a:rPr lang="nb-NO" b="1" i="1" dirty="0"/>
                  <a:t> </a:t>
                </a:r>
                <a:r>
                  <a:rPr lang="nb-NO" b="1" i="1" dirty="0">
                    <a:latin typeface="Symbol" panose="05050102010706020507" pitchFamily="18" charset="2"/>
                  </a:rPr>
                  <a:t>a</a:t>
                </a:r>
                <a:r>
                  <a:rPr lang="nb-NO" b="1" i="1" baseline="-25000" dirty="0"/>
                  <a:t>t</a:t>
                </a:r>
                <a:r>
                  <a:rPr lang="nb-NO" dirty="0"/>
                  <a:t>:</a:t>
                </a:r>
              </a:p>
              <a:p>
                <a:endParaRPr lang="nb-NO" dirty="0"/>
              </a:p>
              <a:p>
                <a:pPr lvl="1"/>
                <a:r>
                  <a:rPr lang="nb-NO" dirty="0" err="1"/>
                  <a:t>Weights</a:t>
                </a:r>
                <a:r>
                  <a:rPr lang="nb-NO" dirty="0"/>
                  <a:t> </a:t>
                </a:r>
                <a:r>
                  <a:rPr lang="nb-NO" dirty="0" err="1"/>
                  <a:t>increase</a:t>
                </a:r>
                <a:r>
                  <a:rPr lang="nb-NO" dirty="0"/>
                  <a:t> </a:t>
                </a:r>
                <a:r>
                  <a:rPr lang="nb-NO" dirty="0" err="1"/>
                  <a:t>if</a:t>
                </a:r>
                <a:r>
                  <a:rPr lang="nb-NO" dirty="0"/>
                  <a:t> </a:t>
                </a:r>
                <a:r>
                  <a:rPr lang="nb-NO" dirty="0" err="1"/>
                  <a:t>misclassification</a:t>
                </a:r>
                <a:endParaRPr lang="nb-NO" dirty="0"/>
              </a:p>
              <a:p>
                <a:pPr lvl="1"/>
                <a:endParaRPr lang="nb-NO" dirty="0"/>
              </a:p>
              <a:p>
                <a:pPr lvl="1"/>
                <a:r>
                  <a:rPr lang="nb-NO" dirty="0" err="1"/>
                  <a:t>Increase</a:t>
                </a:r>
                <a:r>
                  <a:rPr lang="nb-NO" dirty="0"/>
                  <a:t> </a:t>
                </a:r>
                <a:r>
                  <a:rPr lang="nb-NO" dirty="0" err="1"/>
                  <a:t>should</a:t>
                </a:r>
                <a:r>
                  <a:rPr lang="nb-NO" dirty="0"/>
                  <a:t> be </a:t>
                </a:r>
                <a:r>
                  <a:rPr lang="nb-NO" dirty="0" err="1"/>
                  <a:t>higher</a:t>
                </a:r>
                <a:r>
                  <a:rPr lang="nb-NO" dirty="0"/>
                  <a:t> </a:t>
                </a:r>
                <a:r>
                  <a:rPr lang="nb-NO" dirty="0" err="1"/>
                  <a:t>if</a:t>
                </a:r>
                <a:r>
                  <a:rPr lang="nb-NO" dirty="0"/>
                  <a:t> </a:t>
                </a:r>
                <a:r>
                  <a:rPr lang="nb-NO" dirty="0" err="1"/>
                  <a:t>confidence</a:t>
                </a:r>
                <a:r>
                  <a:rPr lang="nb-NO" dirty="0"/>
                  <a:t> </a:t>
                </a:r>
                <a:r>
                  <a:rPr lang="nb-NO" dirty="0" err="1"/>
                  <a:t>w</a:t>
                </a:r>
                <a:r>
                  <a:rPr lang="nb-NO" baseline="-25000" dirty="0" err="1"/>
                  <a:t>t</a:t>
                </a:r>
                <a:r>
                  <a:rPr lang="nb-NO" dirty="0"/>
                  <a:t> is </a:t>
                </a:r>
                <a:r>
                  <a:rPr lang="nb-NO" dirty="0" err="1"/>
                  <a:t>high</a:t>
                </a:r>
                <a:endParaRPr lang="nb-NO" dirty="0"/>
              </a:p>
              <a:p>
                <a:pPr lvl="1"/>
                <a:endParaRPr lang="nb-NO" dirty="0"/>
              </a:p>
              <a:p>
                <a:pPr lvl="2"/>
                <a14:m>
                  <m:oMath xmlns:m="http://schemas.openxmlformats.org/officeDocument/2006/math">
                    <m:r>
                      <m:rPr>
                        <m:sty m:val="p"/>
                      </m:rPr>
                      <a:rPr lang="nb-NO" b="0" i="0" smtClean="0">
                        <a:latin typeface="Cambria Math" panose="02040503050406030204" pitchFamily="18" charset="0"/>
                      </a:rPr>
                      <m:t>Input</m:t>
                    </m:r>
                    <m:r>
                      <a:rPr lang="nb-NO" b="0" i="0" smtClean="0">
                        <a:latin typeface="Cambria Math" panose="02040503050406030204" pitchFamily="18" charset="0"/>
                      </a:rPr>
                      <m:t> </m:t>
                    </m:r>
                    <m:r>
                      <m:rPr>
                        <m:sty m:val="p"/>
                      </m:rPr>
                      <a:rPr lang="nb-NO" b="0" i="0" smtClean="0">
                        <a:latin typeface="Cambria Math" panose="02040503050406030204" pitchFamily="18" charset="0"/>
                      </a:rPr>
                      <m:t>data</m:t>
                    </m:r>
                    <m:r>
                      <a:rPr lang="nb-NO" b="0" i="0" smtClean="0">
                        <a:latin typeface="Cambria Math" panose="02040503050406030204" pitchFamily="18" charset="0"/>
                      </a:rPr>
                      <m:t> </m:t>
                    </m:r>
                    <m:sSub>
                      <m:sSubPr>
                        <m:ctrlPr>
                          <a:rPr lang="nb-NO" b="0" i="1" smtClean="0">
                            <a:latin typeface="Cambria Math" panose="02040503050406030204" pitchFamily="18" charset="0"/>
                          </a:rPr>
                        </m:ctrlPr>
                      </m:sSubPr>
                      <m:e>
                        <m:r>
                          <a:rPr lang="nb-NO" b="1" i="1" smtClean="0">
                            <a:latin typeface="Cambria Math" panose="02040503050406030204" pitchFamily="18" charset="0"/>
                          </a:rPr>
                          <m:t>𝒙</m:t>
                        </m:r>
                      </m:e>
                      <m:sub>
                        <m:r>
                          <a:rPr lang="nb-NO" b="0" i="1" smtClean="0">
                            <a:latin typeface="Cambria Math" panose="02040503050406030204" pitchFamily="18" charset="0"/>
                          </a:rPr>
                          <m:t>𝑖</m:t>
                        </m:r>
                      </m:sub>
                    </m:sSub>
                    <m:r>
                      <a:rPr lang="nb-NO" b="0" i="0" smtClean="0">
                        <a:latin typeface="Cambria Math" panose="02040503050406030204" pitchFamily="18" charset="0"/>
                      </a:rPr>
                      <m:t> </m:t>
                    </m:r>
                    <m:r>
                      <m:rPr>
                        <m:sty m:val="p"/>
                      </m:rPr>
                      <a:rPr lang="nb-NO" b="0" i="0" smtClean="0">
                        <a:latin typeface="Cambria Math" panose="02040503050406030204" pitchFamily="18" charset="0"/>
                      </a:rPr>
                      <m:t>with</m:t>
                    </m:r>
                    <m:r>
                      <a:rPr lang="nb-NO" b="0" i="0" smtClean="0">
                        <a:latin typeface="Cambria Math" panose="02040503050406030204" pitchFamily="18" charset="0"/>
                      </a:rPr>
                      <m:t> </m:t>
                    </m:r>
                    <m:r>
                      <m:rPr>
                        <m:sty m:val="p"/>
                      </m:rPr>
                      <a:rPr lang="nb-NO" b="0" i="0" smtClean="0">
                        <a:latin typeface="Cambria Math" panose="02040503050406030204" pitchFamily="18" charset="0"/>
                      </a:rPr>
                      <m:t>weights</m:t>
                    </m:r>
                    <m:r>
                      <a:rPr lang="nb-NO" b="0" i="0" smtClean="0">
                        <a:latin typeface="Cambria Math" panose="02040503050406030204" pitchFamily="18" charset="0"/>
                      </a:rPr>
                      <m:t> </m:t>
                    </m:r>
                    <m:sSub>
                      <m:sSubPr>
                        <m:ctrlPr>
                          <a:rPr lang="nb-NO" i="1">
                            <a:latin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𝜶</m:t>
                        </m:r>
                      </m:e>
                      <m:sub>
                        <m:r>
                          <a:rPr lang="nb-NO" i="1">
                            <a:latin typeface="Cambria Math" panose="02040503050406030204" pitchFamily="18" charset="0"/>
                          </a:rPr>
                          <m:t>𝑖</m:t>
                        </m:r>
                      </m:sub>
                    </m:sSub>
                    <m:r>
                      <a:rPr lang="nb-NO" b="0" i="0" smtClean="0">
                        <a:latin typeface="Cambria Math" panose="02040503050406030204" pitchFamily="18" charset="0"/>
                      </a:rPr>
                      <m:t> </m:t>
                    </m:r>
                    <m:r>
                      <m:rPr>
                        <m:sty m:val="p"/>
                      </m:rPr>
                      <a:rPr lang="nb-NO" b="0" i="0" smtClean="0">
                        <a:latin typeface="Cambria Math" panose="02040503050406030204" pitchFamily="18" charset="0"/>
                      </a:rPr>
                      <m:t>classified</m:t>
                    </m:r>
                    <m:r>
                      <a:rPr lang="nb-NO" b="0" i="0" smtClean="0">
                        <a:latin typeface="Cambria Math" panose="02040503050406030204" pitchFamily="18" charset="0"/>
                      </a:rPr>
                      <m:t> </m:t>
                    </m:r>
                    <m:acc>
                      <m:accPr>
                        <m:chr m:val="̂"/>
                        <m:ctrlPr>
                          <a:rPr lang="nb-NO" b="0" i="1" smtClean="0">
                            <a:latin typeface="Cambria Math" panose="02040503050406030204" pitchFamily="18" charset="0"/>
                          </a:rPr>
                        </m:ctrlPr>
                      </m:acc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𝑦</m:t>
                            </m:r>
                          </m:e>
                          <m:sub>
                            <m:r>
                              <a:rPr lang="nb-NO" b="0" i="1" smtClean="0">
                                <a:latin typeface="Cambria Math" panose="02040503050406030204" pitchFamily="18" charset="0"/>
                              </a:rPr>
                              <m:t>𝑖</m:t>
                            </m:r>
                          </m:sub>
                        </m:sSub>
                      </m:e>
                    </m:acc>
                  </m:oMath>
                </a14:m>
                <a:endParaRPr lang="nb-NO" dirty="0"/>
              </a:p>
              <a:p>
                <a:pPr lvl="2"/>
                <a:endParaRPr lang="nb-NO" dirty="0"/>
              </a:p>
              <a:p>
                <a:pPr lvl="2"/>
                <a14:m>
                  <m:oMath xmlns:m="http://schemas.openxmlformats.org/officeDocument/2006/math">
                    <m:r>
                      <m:rPr>
                        <m:sty m:val="p"/>
                      </m:rPr>
                      <a:rPr lang="nb-NO">
                        <a:latin typeface="Cambria Math" panose="02040503050406030204" pitchFamily="18" charset="0"/>
                      </a:rPr>
                      <m:t>U</m:t>
                    </m:r>
                    <m:r>
                      <m:rPr>
                        <m:sty m:val="p"/>
                      </m:rPr>
                      <a:rPr lang="nb-NO" b="0" i="0" smtClean="0">
                        <a:latin typeface="Cambria Math" panose="02040503050406030204" pitchFamily="18" charset="0"/>
                      </a:rPr>
                      <m:t>pdate</m:t>
                    </m:r>
                    <m:r>
                      <a:rPr lang="nb-NO" b="0" i="0" smtClean="0">
                        <a:latin typeface="Cambria Math" panose="02040503050406030204" pitchFamily="18" charset="0"/>
                      </a:rPr>
                      <m:t>:</m:t>
                    </m:r>
                  </m:oMath>
                </a14:m>
                <a:r>
                  <a:rPr lang="nb-NO" dirty="0"/>
                  <a:t> </a:t>
                </a:r>
                <a14:m>
                  <m:oMath xmlns:m="http://schemas.openxmlformats.org/officeDocument/2006/math">
                    <m:sSub>
                      <m:sSubPr>
                        <m:ctrlPr>
                          <a:rPr lang="nb-NO" sz="2400" i="1">
                            <a:latin typeface="Cambria Math" panose="02040503050406030204" pitchFamily="18" charset="0"/>
                          </a:rPr>
                        </m:ctrlPr>
                      </m:sSubPr>
                      <m:e>
                        <m:r>
                          <a:rPr lang="nb-NO" sz="2400" b="1" i="1">
                            <a:latin typeface="Cambria Math" panose="02040503050406030204" pitchFamily="18" charset="0"/>
                            <a:ea typeface="Cambria Math" panose="02040503050406030204" pitchFamily="18" charset="0"/>
                          </a:rPr>
                          <m:t>𝜶</m:t>
                        </m:r>
                      </m:e>
                      <m:sub>
                        <m:r>
                          <a:rPr lang="nb-NO" sz="2400" i="1">
                            <a:latin typeface="Cambria Math" panose="02040503050406030204" pitchFamily="18" charset="0"/>
                          </a:rPr>
                          <m:t>𝑖</m:t>
                        </m:r>
                      </m:sub>
                    </m:sSub>
                    <m:r>
                      <a:rPr lang="nb-NO" sz="2400" i="1">
                        <a:latin typeface="Cambria Math" panose="02040503050406030204" pitchFamily="18" charset="0"/>
                      </a:rPr>
                      <m:t> </m:t>
                    </m:r>
                    <m:r>
                      <a:rPr lang="nb-NO" sz="2400" i="1">
                        <a:latin typeface="Cambria Math" panose="02040503050406030204" pitchFamily="18" charset="0"/>
                        <a:ea typeface="Cambria Math" panose="02040503050406030204" pitchFamily="18" charset="0"/>
                      </a:rPr>
                      <m:t>←</m:t>
                    </m:r>
                    <m:d>
                      <m:dPr>
                        <m:begChr m:val="{"/>
                        <m:endChr m:val=""/>
                        <m:ctrlPr>
                          <a:rPr lang="nb-NO" sz="2400" i="1" smtClean="0">
                            <a:latin typeface="Cambria Math" panose="02040503050406030204" pitchFamily="18" charset="0"/>
                            <a:ea typeface="Cambria Math" panose="02040503050406030204" pitchFamily="18" charset="0"/>
                          </a:rPr>
                        </m:ctrlPr>
                      </m:dPr>
                      <m:e>
                        <m:eqArr>
                          <m:eqArrPr>
                            <m:ctrlPr>
                              <a:rPr lang="nb-NO" sz="2400" i="1" smtClean="0">
                                <a:latin typeface="Cambria Math" panose="02040503050406030204" pitchFamily="18" charset="0"/>
                                <a:ea typeface="Cambria Math" panose="02040503050406030204" pitchFamily="18" charset="0"/>
                              </a:rPr>
                            </m:ctrlPr>
                          </m:eqArrPr>
                          <m:e>
                            <m:sSub>
                              <m:sSubPr>
                                <m:ctrlPr>
                                  <a:rPr lang="nb-NO" sz="2400" i="1">
                                    <a:latin typeface="Cambria Math" panose="02040503050406030204" pitchFamily="18" charset="0"/>
                                  </a:rPr>
                                </m:ctrlPr>
                              </m:sSubPr>
                              <m:e>
                                <m:r>
                                  <a:rPr lang="nb-NO" sz="2400" b="1" i="1">
                                    <a:latin typeface="Cambria Math" panose="02040503050406030204" pitchFamily="18" charset="0"/>
                                    <a:ea typeface="Cambria Math" panose="02040503050406030204" pitchFamily="18" charset="0"/>
                                  </a:rPr>
                                  <m:t>𝜶</m:t>
                                </m:r>
                              </m:e>
                              <m:sub>
                                <m:r>
                                  <a:rPr lang="nb-NO" sz="2400" i="1">
                                    <a:latin typeface="Cambria Math" panose="02040503050406030204" pitchFamily="18" charset="0"/>
                                  </a:rPr>
                                  <m:t>𝑖</m:t>
                                </m:r>
                              </m:sub>
                            </m:sSub>
                            <m:sSup>
                              <m:sSupPr>
                                <m:ctrlPr>
                                  <a:rPr lang="nb-NO" sz="2400" i="1" smtClean="0">
                                    <a:latin typeface="Cambria Math" panose="02040503050406030204" pitchFamily="18" charset="0"/>
                                  </a:rPr>
                                </m:ctrlPr>
                              </m:sSupPr>
                              <m:e>
                                <m:r>
                                  <a:rPr lang="nb-NO" sz="2400" b="0" i="1" smtClean="0">
                                    <a:latin typeface="Cambria Math" panose="02040503050406030204" pitchFamily="18" charset="0"/>
                                  </a:rPr>
                                  <m:t>𝑒</m:t>
                                </m:r>
                              </m:e>
                              <m:sup>
                                <m:r>
                                  <a:rPr lang="nb-NO" sz="2400" b="0" i="1" smtClean="0">
                                    <a:latin typeface="Cambria Math" panose="02040503050406030204" pitchFamily="18" charset="0"/>
                                  </a:rPr>
                                  <m:t>−</m:t>
                                </m:r>
                                <m:sSub>
                                  <m:sSubPr>
                                    <m:ctrlPr>
                                      <a:rPr lang="nb-NO" sz="2400" i="1">
                                        <a:latin typeface="Cambria Math" panose="02040503050406030204" pitchFamily="18" charset="0"/>
                                      </a:rPr>
                                    </m:ctrlPr>
                                  </m:sSubPr>
                                  <m:e>
                                    <m:r>
                                      <a:rPr lang="nb-NO" sz="2400" i="1">
                                        <a:latin typeface="Cambria Math" panose="02040503050406030204" pitchFamily="18" charset="0"/>
                                      </a:rPr>
                                      <m:t>𝑤</m:t>
                                    </m:r>
                                  </m:e>
                                  <m:sub>
                                    <m:r>
                                      <a:rPr lang="nb-NO" sz="2400" i="1">
                                        <a:latin typeface="Cambria Math" panose="02040503050406030204" pitchFamily="18" charset="0"/>
                                      </a:rPr>
                                      <m:t>𝑡</m:t>
                                    </m:r>
                                  </m:sub>
                                </m:sSub>
                              </m:sup>
                            </m:sSup>
                            <m:r>
                              <a:rPr lang="nb-NO" sz="2400" b="0" i="1" smtClean="0">
                                <a:latin typeface="Cambria Math" panose="02040503050406030204" pitchFamily="18" charset="0"/>
                              </a:rPr>
                              <m:t> </m:t>
                            </m:r>
                            <m:r>
                              <a:rPr lang="nb-NO" sz="2400" b="0" i="1" smtClean="0">
                                <a:latin typeface="Cambria Math" panose="02040503050406030204" pitchFamily="18" charset="0"/>
                              </a:rPr>
                              <m:t>𝑖𝑓</m:t>
                            </m:r>
                            <m:acc>
                              <m:accPr>
                                <m:chr m:val="̂"/>
                                <m:ctrlPr>
                                  <a:rPr lang="nb-NO" sz="2400" i="1">
                                    <a:latin typeface="Cambria Math" panose="02040503050406030204" pitchFamily="18" charset="0"/>
                                  </a:rPr>
                                </m:ctrlPr>
                              </m:accPr>
                              <m:e>
                                <m:sSub>
                                  <m:sSubPr>
                                    <m:ctrlPr>
                                      <a:rPr lang="nb-NO" sz="2400" i="1">
                                        <a:latin typeface="Cambria Math" panose="02040503050406030204" pitchFamily="18" charset="0"/>
                                      </a:rPr>
                                    </m:ctrlPr>
                                  </m:sSubPr>
                                  <m:e>
                                    <m:r>
                                      <a:rPr lang="nb-NO" sz="2400" i="1">
                                        <a:latin typeface="Cambria Math" panose="02040503050406030204" pitchFamily="18" charset="0"/>
                                      </a:rPr>
                                      <m:t>𝑦</m:t>
                                    </m:r>
                                  </m:e>
                                  <m:sub>
                                    <m:r>
                                      <a:rPr lang="nb-NO" sz="2400" i="1">
                                        <a:latin typeface="Cambria Math" panose="02040503050406030204" pitchFamily="18" charset="0"/>
                                      </a:rPr>
                                      <m:t>𝑖</m:t>
                                    </m:r>
                                  </m:sub>
                                </m:sSub>
                              </m:e>
                            </m:acc>
                            <m:r>
                              <a:rPr lang="nb-NO" sz="2400" b="0" i="1" smtClean="0">
                                <a:latin typeface="Cambria Math" panose="02040503050406030204" pitchFamily="18" charset="0"/>
                              </a:rPr>
                              <m:t>=</m:t>
                            </m:r>
                            <m:sSub>
                              <m:sSubPr>
                                <m:ctrlPr>
                                  <a:rPr lang="nb-NO" sz="2400" i="1">
                                    <a:latin typeface="Cambria Math" panose="02040503050406030204" pitchFamily="18" charset="0"/>
                                  </a:rPr>
                                </m:ctrlPr>
                              </m:sSubPr>
                              <m:e>
                                <m:r>
                                  <a:rPr lang="nb-NO" sz="2400" b="0" i="1" smtClean="0">
                                    <a:latin typeface="Cambria Math" panose="02040503050406030204" pitchFamily="18" charset="0"/>
                                  </a:rPr>
                                  <m:t>𝑦</m:t>
                                </m:r>
                              </m:e>
                              <m:sub>
                                <m:r>
                                  <a:rPr lang="nb-NO" sz="2400" i="1">
                                    <a:latin typeface="Cambria Math" panose="02040503050406030204" pitchFamily="18" charset="0"/>
                                  </a:rPr>
                                  <m:t>𝑖</m:t>
                                </m:r>
                              </m:sub>
                            </m:sSub>
                          </m:e>
                          <m:e>
                            <m:sSub>
                              <m:sSubPr>
                                <m:ctrlPr>
                                  <a:rPr lang="nb-NO" sz="2400" i="1">
                                    <a:latin typeface="Cambria Math" panose="02040503050406030204" pitchFamily="18" charset="0"/>
                                  </a:rPr>
                                </m:ctrlPr>
                              </m:sSubPr>
                              <m:e>
                                <m:r>
                                  <a:rPr lang="nb-NO" sz="2400" b="1" i="1">
                                    <a:latin typeface="Cambria Math" panose="02040503050406030204" pitchFamily="18" charset="0"/>
                                    <a:ea typeface="Cambria Math" panose="02040503050406030204" pitchFamily="18" charset="0"/>
                                  </a:rPr>
                                  <m:t>𝜶</m:t>
                                </m:r>
                              </m:e>
                              <m:sub>
                                <m:r>
                                  <a:rPr lang="nb-NO" sz="2400" i="1">
                                    <a:latin typeface="Cambria Math" panose="02040503050406030204" pitchFamily="18" charset="0"/>
                                  </a:rPr>
                                  <m:t>𝑖</m:t>
                                </m:r>
                              </m:sub>
                            </m:sSub>
                            <m:sSup>
                              <m:sSupPr>
                                <m:ctrlPr>
                                  <a:rPr lang="nb-NO" sz="2400" i="1">
                                    <a:latin typeface="Cambria Math" panose="02040503050406030204" pitchFamily="18" charset="0"/>
                                  </a:rPr>
                                </m:ctrlPr>
                              </m:sSupPr>
                              <m:e>
                                <m:r>
                                  <a:rPr lang="nb-NO" sz="2400" i="1">
                                    <a:latin typeface="Cambria Math" panose="02040503050406030204" pitchFamily="18" charset="0"/>
                                  </a:rPr>
                                  <m:t>𝑒</m:t>
                                </m:r>
                              </m:e>
                              <m:sup>
                                <m:sSub>
                                  <m:sSubPr>
                                    <m:ctrlPr>
                                      <a:rPr lang="nb-NO" sz="2400" i="1">
                                        <a:latin typeface="Cambria Math" panose="02040503050406030204" pitchFamily="18" charset="0"/>
                                      </a:rPr>
                                    </m:ctrlPr>
                                  </m:sSubPr>
                                  <m:e>
                                    <m:r>
                                      <a:rPr lang="nb-NO" sz="2400" i="1">
                                        <a:latin typeface="Cambria Math" panose="02040503050406030204" pitchFamily="18" charset="0"/>
                                      </a:rPr>
                                      <m:t>𝑤</m:t>
                                    </m:r>
                                  </m:e>
                                  <m:sub>
                                    <m:r>
                                      <a:rPr lang="nb-NO" sz="2400" i="1">
                                        <a:latin typeface="Cambria Math" panose="02040503050406030204" pitchFamily="18" charset="0"/>
                                      </a:rPr>
                                      <m:t>𝑡</m:t>
                                    </m:r>
                                  </m:sub>
                                </m:sSub>
                              </m:sup>
                            </m:sSup>
                            <m:r>
                              <a:rPr lang="nb-NO" sz="2400" i="1">
                                <a:latin typeface="Cambria Math" panose="02040503050406030204" pitchFamily="18" charset="0"/>
                              </a:rPr>
                              <m:t> </m:t>
                            </m:r>
                            <m:r>
                              <a:rPr lang="nb-NO" sz="2400" i="1">
                                <a:latin typeface="Cambria Math" panose="02040503050406030204" pitchFamily="18" charset="0"/>
                              </a:rPr>
                              <m:t>𝑖𝑓</m:t>
                            </m:r>
                            <m:acc>
                              <m:accPr>
                                <m:chr m:val="̂"/>
                                <m:ctrlPr>
                                  <a:rPr lang="nb-NO" sz="2400" i="1">
                                    <a:latin typeface="Cambria Math" panose="02040503050406030204" pitchFamily="18" charset="0"/>
                                  </a:rPr>
                                </m:ctrlPr>
                              </m:accPr>
                              <m:e>
                                <m:sSub>
                                  <m:sSubPr>
                                    <m:ctrlPr>
                                      <a:rPr lang="nb-NO" sz="2400" i="1">
                                        <a:latin typeface="Cambria Math" panose="02040503050406030204" pitchFamily="18" charset="0"/>
                                      </a:rPr>
                                    </m:ctrlPr>
                                  </m:sSubPr>
                                  <m:e>
                                    <m:r>
                                      <a:rPr lang="nb-NO" sz="2400" i="1">
                                        <a:latin typeface="Cambria Math" panose="02040503050406030204" pitchFamily="18" charset="0"/>
                                      </a:rPr>
                                      <m:t>𝑦</m:t>
                                    </m:r>
                                  </m:e>
                                  <m:sub>
                                    <m:r>
                                      <a:rPr lang="nb-NO" sz="2400" i="1">
                                        <a:latin typeface="Cambria Math" panose="02040503050406030204" pitchFamily="18" charset="0"/>
                                      </a:rPr>
                                      <m:t>𝑖</m:t>
                                    </m:r>
                                  </m:sub>
                                </m:sSub>
                              </m:e>
                            </m:acc>
                            <m:r>
                              <a:rPr lang="nb-NO" sz="2400" i="1" smtClean="0">
                                <a:latin typeface="Cambria Math" panose="02040503050406030204" pitchFamily="18" charset="0"/>
                                <a:ea typeface="Cambria Math" panose="02040503050406030204" pitchFamily="18" charset="0"/>
                              </a:rPr>
                              <m:t>≠</m:t>
                            </m:r>
                            <m:sSub>
                              <m:sSubPr>
                                <m:ctrlPr>
                                  <a:rPr lang="nb-NO" sz="2400" i="1">
                                    <a:latin typeface="Cambria Math" panose="02040503050406030204" pitchFamily="18" charset="0"/>
                                  </a:rPr>
                                </m:ctrlPr>
                              </m:sSubPr>
                              <m:e>
                                <m:r>
                                  <a:rPr lang="nb-NO" sz="2400" i="1">
                                    <a:latin typeface="Cambria Math" panose="02040503050406030204" pitchFamily="18" charset="0"/>
                                  </a:rPr>
                                  <m:t>𝑦</m:t>
                                </m:r>
                              </m:e>
                              <m:sub>
                                <m:r>
                                  <a:rPr lang="nb-NO" sz="2400" i="1">
                                    <a:latin typeface="Cambria Math" panose="02040503050406030204" pitchFamily="18" charset="0"/>
                                  </a:rPr>
                                  <m:t>𝑖</m:t>
                                </m:r>
                              </m:sub>
                            </m:sSub>
                          </m:e>
                        </m:eqArr>
                      </m:e>
                    </m:d>
                  </m:oMath>
                </a14:m>
                <a:endParaRPr lang="nb-NO" sz="3200" dirty="0"/>
              </a:p>
              <a:p>
                <a:pPr lvl="2"/>
                <a:endParaRPr lang="nb-NO" sz="3200" dirty="0"/>
              </a:p>
              <a:p>
                <a:pPr lvl="2"/>
                <a:endParaRPr lang="nb-NO" dirty="0"/>
              </a:p>
            </p:txBody>
          </p:sp>
        </mc:Choice>
        <mc:Fallback xmlns="">
          <p:sp>
            <p:nvSpPr>
              <p:cNvPr id="9" name="Content Placeholder 2">
                <a:extLst>
                  <a:ext uri="{FF2B5EF4-FFF2-40B4-BE49-F238E27FC236}">
                    <a16:creationId xmlns:a16="http://schemas.microsoft.com/office/drawing/2014/main" id="{98905826-688A-A7DF-CD5B-2F2E6BB25308}"/>
                  </a:ext>
                </a:extLst>
              </p:cNvPr>
              <p:cNvSpPr>
                <a:spLocks noGrp="1" noRot="1" noChangeAspect="1" noMove="1" noResize="1" noEditPoints="1" noAdjustHandles="1" noChangeArrowheads="1" noChangeShapeType="1" noTextEdit="1"/>
              </p:cNvSpPr>
              <p:nvPr>
                <p:ph sz="half" idx="1"/>
              </p:nvPr>
            </p:nvSpPr>
            <p:spPr>
              <a:xfrm>
                <a:off x="695325" y="1809750"/>
                <a:ext cx="5576265" cy="4320000"/>
              </a:xfrm>
              <a:blipFill>
                <a:blip r:embed="rId2"/>
                <a:stretch>
                  <a:fillRect l="-1421" t="-1410"/>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C4093822-4E98-2408-3E1D-43FFAC030C92}"/>
                  </a:ext>
                </a:extLst>
              </p:cNvPr>
              <p:cNvGraphicFramePr>
                <a:graphicFrameLocks noGrp="1"/>
              </p:cNvGraphicFramePr>
              <p:nvPr>
                <p:extLst>
                  <p:ext uri="{D42A27DB-BD31-4B8C-83A1-F6EECF244321}">
                    <p14:modId xmlns:p14="http://schemas.microsoft.com/office/powerpoint/2010/main" val="2981623859"/>
                  </p:ext>
                </p:extLst>
              </p:nvPr>
            </p:nvGraphicFramePr>
            <p:xfrm>
              <a:off x="5997715" y="2692848"/>
              <a:ext cx="5786781" cy="1854200"/>
            </p:xfrm>
            <a:graphic>
              <a:graphicData uri="http://schemas.openxmlformats.org/drawingml/2006/table">
                <a:tbl>
                  <a:tblPr firstRow="1" bandRow="1">
                    <a:tableStyleId>{5C22544A-7EE6-4342-B048-85BDC9FD1C3A}</a:tableStyleId>
                  </a:tblPr>
                  <a:tblGrid>
                    <a:gridCol w="1928927">
                      <a:extLst>
                        <a:ext uri="{9D8B030D-6E8A-4147-A177-3AD203B41FA5}">
                          <a16:colId xmlns:a16="http://schemas.microsoft.com/office/drawing/2014/main" val="2819934771"/>
                        </a:ext>
                      </a:extLst>
                    </a:gridCol>
                    <a:gridCol w="1928927">
                      <a:extLst>
                        <a:ext uri="{9D8B030D-6E8A-4147-A177-3AD203B41FA5}">
                          <a16:colId xmlns:a16="http://schemas.microsoft.com/office/drawing/2014/main" val="165789559"/>
                        </a:ext>
                      </a:extLst>
                    </a:gridCol>
                    <a:gridCol w="1928927">
                      <a:extLst>
                        <a:ext uri="{9D8B030D-6E8A-4147-A177-3AD203B41FA5}">
                          <a16:colId xmlns:a16="http://schemas.microsoft.com/office/drawing/2014/main" val="1125367758"/>
                        </a:ext>
                      </a:extLst>
                    </a:gridCol>
                  </a:tblGrid>
                  <a:tr h="370840">
                    <a:tc>
                      <a:txBody>
                        <a:bodyPr/>
                        <a:lstStyle/>
                        <a:p>
                          <a14:m>
                            <m:oMath xmlns:m="http://schemas.openxmlformats.org/officeDocument/2006/math">
                              <m:acc>
                                <m:accPr>
                                  <m:chr m:val="̂"/>
                                  <m:ctrlPr>
                                    <a:rPr lang="nb-NO" sz="1800" i="1" smtClean="0">
                                      <a:latin typeface="Cambria Math" panose="02040503050406030204" pitchFamily="18" charset="0"/>
                                    </a:rPr>
                                  </m:ctrlPr>
                                </m:accPr>
                                <m:e>
                                  <m:sSub>
                                    <m:sSubPr>
                                      <m:ctrlPr>
                                        <a:rPr lang="nb-NO" sz="1800" i="1">
                                          <a:latin typeface="Cambria Math" panose="02040503050406030204" pitchFamily="18" charset="0"/>
                                        </a:rPr>
                                      </m:ctrlPr>
                                    </m:sSubPr>
                                    <m:e>
                                      <m:r>
                                        <a:rPr lang="nb-NO" sz="1800" i="1">
                                          <a:latin typeface="Cambria Math" panose="02040503050406030204" pitchFamily="18" charset="0"/>
                                        </a:rPr>
                                        <m:t>𝑦</m:t>
                                      </m:r>
                                    </m:e>
                                    <m:sub>
                                      <m:r>
                                        <a:rPr lang="nb-NO" sz="1800" i="1">
                                          <a:latin typeface="Cambria Math" panose="02040503050406030204" pitchFamily="18" charset="0"/>
                                        </a:rPr>
                                        <m:t>𝑖</m:t>
                                      </m:r>
                                    </m:sub>
                                  </m:sSub>
                                </m:e>
                              </m:acc>
                              <m:r>
                                <a:rPr lang="nb-NO" sz="1800" b="0" i="1" smtClean="0">
                                  <a:latin typeface="Cambria Math" panose="02040503050406030204" pitchFamily="18" charset="0"/>
                                </a:rPr>
                                <m:t>=</m:t>
                              </m:r>
                              <m:sSub>
                                <m:sSubPr>
                                  <m:ctrlPr>
                                    <a:rPr lang="nb-NO" sz="1800" i="1">
                                      <a:latin typeface="Cambria Math" panose="02040503050406030204" pitchFamily="18" charset="0"/>
                                    </a:rPr>
                                  </m:ctrlPr>
                                </m:sSubPr>
                                <m:e>
                                  <m:r>
                                    <a:rPr lang="nb-NO" sz="1800" b="0" i="1" smtClean="0">
                                      <a:latin typeface="Cambria Math" panose="02040503050406030204" pitchFamily="18" charset="0"/>
                                    </a:rPr>
                                    <m:t>𝑦</m:t>
                                  </m:r>
                                </m:e>
                                <m:sub>
                                  <m:r>
                                    <a:rPr lang="nb-NO" sz="1800" i="1">
                                      <a:latin typeface="Cambria Math" panose="02040503050406030204" pitchFamily="18" charset="0"/>
                                    </a:rPr>
                                    <m:t>𝑖</m:t>
                                  </m:r>
                                </m:sub>
                              </m:sSub>
                            </m:oMath>
                          </a14:m>
                          <a:r>
                            <a:rPr lang="nb-NO" dirty="0"/>
                            <a: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i="1">
                                        <a:latin typeface="Cambria Math" panose="02040503050406030204" pitchFamily="18" charset="0"/>
                                      </a:rPr>
                                      <m:t>𝑤</m:t>
                                    </m:r>
                                  </m:e>
                                  <m:sub>
                                    <m:r>
                                      <a:rPr lang="nb-NO" sz="1800" i="1">
                                        <a:latin typeface="Cambria Math" panose="02040503050406030204" pitchFamily="18" charset="0"/>
                                      </a:rPr>
                                      <m:t>𝑡</m:t>
                                    </m:r>
                                  </m:sub>
                                </m:sSub>
                              </m:oMath>
                            </m:oMathPara>
                          </a14:m>
                          <a:endParaRPr lang="nb-NO" dirty="0"/>
                        </a:p>
                      </a:txBody>
                      <a:tcPr/>
                    </a:tc>
                    <a:tc>
                      <a:txBody>
                        <a:bodyPr/>
                        <a:lstStyle/>
                        <a:p>
                          <a:r>
                            <a:rPr lang="nb-NO" dirty="0"/>
                            <a:t>Update </a:t>
                          </a:r>
                          <a14:m>
                            <m:oMath xmlns:m="http://schemas.openxmlformats.org/officeDocument/2006/math">
                              <m:sSub>
                                <m:sSubPr>
                                  <m:ctrlPr>
                                    <a:rPr lang="nb-NO" i="1" smtClean="0">
                                      <a:latin typeface="Cambria Math" panose="02040503050406030204" pitchFamily="18" charset="0"/>
                                    </a:rPr>
                                  </m:ctrlPr>
                                </m:sSubPr>
                                <m:e>
                                  <m:r>
                                    <a:rPr lang="nb-NO" b="1" i="1" smtClean="0">
                                      <a:latin typeface="Cambria Math" panose="02040503050406030204" pitchFamily="18" charset="0"/>
                                      <a:ea typeface="Cambria Math" panose="02040503050406030204" pitchFamily="18" charset="0"/>
                                    </a:rPr>
                                    <m:t>𝜶</m:t>
                                  </m:r>
                                </m:e>
                                <m:sub>
                                  <m:r>
                                    <a:rPr lang="nb-NO" i="1">
                                      <a:latin typeface="Cambria Math" panose="02040503050406030204" pitchFamily="18" charset="0"/>
                                    </a:rPr>
                                    <m:t>𝑖</m:t>
                                  </m:r>
                                </m:sub>
                              </m:sSub>
                            </m:oMath>
                          </a14:m>
                          <a:endParaRPr lang="nb-NO" dirty="0"/>
                        </a:p>
                      </a:txBody>
                      <a:tcPr/>
                    </a:tc>
                    <a:extLst>
                      <a:ext uri="{0D108BD9-81ED-4DB2-BD59-A6C34878D82A}">
                        <a16:rowId xmlns:a16="http://schemas.microsoft.com/office/drawing/2014/main" val="2692254780"/>
                      </a:ext>
                    </a:extLst>
                  </a:tr>
                  <a:tr h="370840">
                    <a:tc>
                      <a:txBody>
                        <a:bodyPr/>
                        <a:lstStyle/>
                        <a:p>
                          <a:r>
                            <a:rPr lang="nb-NO" dirty="0" err="1"/>
                            <a:t>yes</a:t>
                          </a:r>
                          <a:endParaRPr lang="nb-NO" dirty="0"/>
                        </a:p>
                      </a:txBody>
                      <a:tcPr/>
                    </a:tc>
                    <a:tc>
                      <a:txBody>
                        <a:bodyPr/>
                        <a:lstStyle/>
                        <a:p>
                          <a:r>
                            <a:rPr lang="nb-NO" dirty="0"/>
                            <a:t>2.3</a:t>
                          </a:r>
                        </a:p>
                      </a:txBody>
                      <a:tcPr/>
                    </a:tc>
                    <a:tc>
                      <a:txBody>
                        <a:bodyPr/>
                        <a:lstStyle/>
                        <a:p>
                          <a:r>
                            <a:rPr lang="nb-NO" dirty="0"/>
                            <a:t>* 0.1</a:t>
                          </a:r>
                        </a:p>
                      </a:txBody>
                      <a:tcPr/>
                    </a:tc>
                    <a:extLst>
                      <a:ext uri="{0D108BD9-81ED-4DB2-BD59-A6C34878D82A}">
                        <a16:rowId xmlns:a16="http://schemas.microsoft.com/office/drawing/2014/main" val="3243399742"/>
                      </a:ext>
                    </a:extLst>
                  </a:tr>
                  <a:tr h="370840">
                    <a:tc>
                      <a:txBody>
                        <a:bodyPr/>
                        <a:lstStyle/>
                        <a:p>
                          <a:r>
                            <a:rPr lang="nb-NO" dirty="0" err="1"/>
                            <a:t>yes</a:t>
                          </a:r>
                          <a:endParaRPr lang="nb-NO" dirty="0"/>
                        </a:p>
                      </a:txBody>
                      <a:tcPr/>
                    </a:tc>
                    <a:tc>
                      <a:txBody>
                        <a:bodyPr/>
                        <a:lstStyle/>
                        <a:p>
                          <a:r>
                            <a:rPr lang="nb-NO" dirty="0"/>
                            <a:t>0</a:t>
                          </a:r>
                        </a:p>
                      </a:txBody>
                      <a:tcPr/>
                    </a:tc>
                    <a:tc>
                      <a:txBody>
                        <a:bodyPr/>
                        <a:lstStyle/>
                        <a:p>
                          <a:r>
                            <a:rPr lang="nb-NO" dirty="0"/>
                            <a:t>No </a:t>
                          </a:r>
                          <a:r>
                            <a:rPr lang="nb-NO" dirty="0" err="1"/>
                            <a:t>change</a:t>
                          </a:r>
                          <a:endParaRPr lang="nb-NO" dirty="0"/>
                        </a:p>
                      </a:txBody>
                      <a:tcPr/>
                    </a:tc>
                    <a:extLst>
                      <a:ext uri="{0D108BD9-81ED-4DB2-BD59-A6C34878D82A}">
                        <a16:rowId xmlns:a16="http://schemas.microsoft.com/office/drawing/2014/main" val="1129613810"/>
                      </a:ext>
                    </a:extLst>
                  </a:tr>
                  <a:tr h="370840">
                    <a:tc>
                      <a:txBody>
                        <a:bodyPr/>
                        <a:lstStyle/>
                        <a:p>
                          <a:r>
                            <a:rPr lang="nb-NO" dirty="0"/>
                            <a:t>No</a:t>
                          </a:r>
                        </a:p>
                      </a:txBody>
                      <a:tcPr/>
                    </a:tc>
                    <a:tc>
                      <a:txBody>
                        <a:bodyPr/>
                        <a:lstStyle/>
                        <a:p>
                          <a:r>
                            <a:rPr lang="nb-NO" dirty="0"/>
                            <a:t>2.3</a:t>
                          </a:r>
                        </a:p>
                      </a:txBody>
                      <a:tcPr/>
                    </a:tc>
                    <a:tc>
                      <a:txBody>
                        <a:bodyPr/>
                        <a:lstStyle/>
                        <a:p>
                          <a:r>
                            <a:rPr lang="nb-NO" dirty="0"/>
                            <a:t>* 10</a:t>
                          </a:r>
                        </a:p>
                      </a:txBody>
                      <a:tcPr/>
                    </a:tc>
                    <a:extLst>
                      <a:ext uri="{0D108BD9-81ED-4DB2-BD59-A6C34878D82A}">
                        <a16:rowId xmlns:a16="http://schemas.microsoft.com/office/drawing/2014/main" val="3861348985"/>
                      </a:ext>
                    </a:extLst>
                  </a:tr>
                  <a:tr h="370840">
                    <a:tc>
                      <a:txBody>
                        <a:bodyPr/>
                        <a:lstStyle/>
                        <a:p>
                          <a:r>
                            <a:rPr lang="nb-NO" dirty="0"/>
                            <a:t>No</a:t>
                          </a:r>
                        </a:p>
                      </a:txBody>
                      <a:tcPr/>
                    </a:tc>
                    <a:tc>
                      <a:txBody>
                        <a:bodyPr/>
                        <a:lstStyle/>
                        <a:p>
                          <a:r>
                            <a:rPr lang="nb-NO" dirty="0"/>
                            <a:t>0</a:t>
                          </a:r>
                        </a:p>
                      </a:txBody>
                      <a:tcPr/>
                    </a:tc>
                    <a:tc>
                      <a:txBody>
                        <a:bodyPr/>
                        <a:lstStyle/>
                        <a:p>
                          <a:r>
                            <a:rPr lang="nb-NO" dirty="0"/>
                            <a:t>No </a:t>
                          </a:r>
                          <a:r>
                            <a:rPr lang="nb-NO" dirty="0" err="1"/>
                            <a:t>change</a:t>
                          </a:r>
                          <a:endParaRPr lang="nb-NO" dirty="0"/>
                        </a:p>
                      </a:txBody>
                      <a:tcPr/>
                    </a:tc>
                    <a:extLst>
                      <a:ext uri="{0D108BD9-81ED-4DB2-BD59-A6C34878D82A}">
                        <a16:rowId xmlns:a16="http://schemas.microsoft.com/office/drawing/2014/main" val="3362810773"/>
                      </a:ext>
                    </a:extLst>
                  </a:tr>
                </a:tbl>
              </a:graphicData>
            </a:graphic>
          </p:graphicFrame>
        </mc:Choice>
        <mc:Fallback xmlns="">
          <p:graphicFrame>
            <p:nvGraphicFramePr>
              <p:cNvPr id="14" name="Table 13">
                <a:extLst>
                  <a:ext uri="{FF2B5EF4-FFF2-40B4-BE49-F238E27FC236}">
                    <a16:creationId xmlns:a16="http://schemas.microsoft.com/office/drawing/2014/main" id="{C4093822-4E98-2408-3E1D-43FFAC030C92}"/>
                  </a:ext>
                </a:extLst>
              </p:cNvPr>
              <p:cNvGraphicFramePr>
                <a:graphicFrameLocks noGrp="1"/>
              </p:cNvGraphicFramePr>
              <p:nvPr>
                <p:extLst>
                  <p:ext uri="{D42A27DB-BD31-4B8C-83A1-F6EECF244321}">
                    <p14:modId xmlns:p14="http://schemas.microsoft.com/office/powerpoint/2010/main" val="2981623859"/>
                  </p:ext>
                </p:extLst>
              </p:nvPr>
            </p:nvGraphicFramePr>
            <p:xfrm>
              <a:off x="5997715" y="2692848"/>
              <a:ext cx="5786781" cy="1854200"/>
            </p:xfrm>
            <a:graphic>
              <a:graphicData uri="http://schemas.openxmlformats.org/drawingml/2006/table">
                <a:tbl>
                  <a:tblPr firstRow="1" bandRow="1">
                    <a:tableStyleId>{5C22544A-7EE6-4342-B048-85BDC9FD1C3A}</a:tableStyleId>
                  </a:tblPr>
                  <a:tblGrid>
                    <a:gridCol w="1928927">
                      <a:extLst>
                        <a:ext uri="{9D8B030D-6E8A-4147-A177-3AD203B41FA5}">
                          <a16:colId xmlns:a16="http://schemas.microsoft.com/office/drawing/2014/main" val="2819934771"/>
                        </a:ext>
                      </a:extLst>
                    </a:gridCol>
                    <a:gridCol w="1928927">
                      <a:extLst>
                        <a:ext uri="{9D8B030D-6E8A-4147-A177-3AD203B41FA5}">
                          <a16:colId xmlns:a16="http://schemas.microsoft.com/office/drawing/2014/main" val="165789559"/>
                        </a:ext>
                      </a:extLst>
                    </a:gridCol>
                    <a:gridCol w="1928927">
                      <a:extLst>
                        <a:ext uri="{9D8B030D-6E8A-4147-A177-3AD203B41FA5}">
                          <a16:colId xmlns:a16="http://schemas.microsoft.com/office/drawing/2014/main" val="1125367758"/>
                        </a:ext>
                      </a:extLst>
                    </a:gridCol>
                  </a:tblGrid>
                  <a:tr h="370840">
                    <a:tc>
                      <a:txBody>
                        <a:bodyPr/>
                        <a:lstStyle/>
                        <a:p>
                          <a:endParaRPr lang="nb-NO"/>
                        </a:p>
                      </a:txBody>
                      <a:tcPr>
                        <a:blipFill>
                          <a:blip r:embed="rId3"/>
                          <a:stretch>
                            <a:fillRect l="-315" t="-8197" r="-201262" b="-424590"/>
                          </a:stretch>
                        </a:blipFill>
                      </a:tcPr>
                    </a:tc>
                    <a:tc>
                      <a:txBody>
                        <a:bodyPr/>
                        <a:lstStyle/>
                        <a:p>
                          <a:endParaRPr lang="nb-NO"/>
                        </a:p>
                      </a:txBody>
                      <a:tcPr>
                        <a:blipFill>
                          <a:blip r:embed="rId3"/>
                          <a:stretch>
                            <a:fillRect l="-100315" t="-8197" r="-101262" b="-424590"/>
                          </a:stretch>
                        </a:blipFill>
                      </a:tcPr>
                    </a:tc>
                    <a:tc>
                      <a:txBody>
                        <a:bodyPr/>
                        <a:lstStyle/>
                        <a:p>
                          <a:endParaRPr lang="nb-NO"/>
                        </a:p>
                      </a:txBody>
                      <a:tcPr>
                        <a:blipFill>
                          <a:blip r:embed="rId3"/>
                          <a:stretch>
                            <a:fillRect l="-200315" t="-8197" r="-1262" b="-424590"/>
                          </a:stretch>
                        </a:blipFill>
                      </a:tcPr>
                    </a:tc>
                    <a:extLst>
                      <a:ext uri="{0D108BD9-81ED-4DB2-BD59-A6C34878D82A}">
                        <a16:rowId xmlns:a16="http://schemas.microsoft.com/office/drawing/2014/main" val="2692254780"/>
                      </a:ext>
                    </a:extLst>
                  </a:tr>
                  <a:tr h="370840">
                    <a:tc>
                      <a:txBody>
                        <a:bodyPr/>
                        <a:lstStyle/>
                        <a:p>
                          <a:r>
                            <a:rPr lang="nb-NO" dirty="0" err="1"/>
                            <a:t>yes</a:t>
                          </a:r>
                          <a:endParaRPr lang="nb-NO" dirty="0"/>
                        </a:p>
                      </a:txBody>
                      <a:tcPr/>
                    </a:tc>
                    <a:tc>
                      <a:txBody>
                        <a:bodyPr/>
                        <a:lstStyle/>
                        <a:p>
                          <a:r>
                            <a:rPr lang="nb-NO" dirty="0"/>
                            <a:t>2.3</a:t>
                          </a:r>
                        </a:p>
                      </a:txBody>
                      <a:tcPr/>
                    </a:tc>
                    <a:tc>
                      <a:txBody>
                        <a:bodyPr/>
                        <a:lstStyle/>
                        <a:p>
                          <a:r>
                            <a:rPr lang="nb-NO" dirty="0"/>
                            <a:t>* 0.1</a:t>
                          </a:r>
                        </a:p>
                      </a:txBody>
                      <a:tcPr/>
                    </a:tc>
                    <a:extLst>
                      <a:ext uri="{0D108BD9-81ED-4DB2-BD59-A6C34878D82A}">
                        <a16:rowId xmlns:a16="http://schemas.microsoft.com/office/drawing/2014/main" val="3243399742"/>
                      </a:ext>
                    </a:extLst>
                  </a:tr>
                  <a:tr h="370840">
                    <a:tc>
                      <a:txBody>
                        <a:bodyPr/>
                        <a:lstStyle/>
                        <a:p>
                          <a:r>
                            <a:rPr lang="nb-NO" dirty="0" err="1"/>
                            <a:t>yes</a:t>
                          </a:r>
                          <a:endParaRPr lang="nb-NO" dirty="0"/>
                        </a:p>
                      </a:txBody>
                      <a:tcPr/>
                    </a:tc>
                    <a:tc>
                      <a:txBody>
                        <a:bodyPr/>
                        <a:lstStyle/>
                        <a:p>
                          <a:r>
                            <a:rPr lang="nb-NO" dirty="0"/>
                            <a:t>0</a:t>
                          </a:r>
                        </a:p>
                      </a:txBody>
                      <a:tcPr/>
                    </a:tc>
                    <a:tc>
                      <a:txBody>
                        <a:bodyPr/>
                        <a:lstStyle/>
                        <a:p>
                          <a:r>
                            <a:rPr lang="nb-NO" dirty="0"/>
                            <a:t>No </a:t>
                          </a:r>
                          <a:r>
                            <a:rPr lang="nb-NO" dirty="0" err="1"/>
                            <a:t>change</a:t>
                          </a:r>
                          <a:endParaRPr lang="nb-NO" dirty="0"/>
                        </a:p>
                      </a:txBody>
                      <a:tcPr/>
                    </a:tc>
                    <a:extLst>
                      <a:ext uri="{0D108BD9-81ED-4DB2-BD59-A6C34878D82A}">
                        <a16:rowId xmlns:a16="http://schemas.microsoft.com/office/drawing/2014/main" val="1129613810"/>
                      </a:ext>
                    </a:extLst>
                  </a:tr>
                  <a:tr h="370840">
                    <a:tc>
                      <a:txBody>
                        <a:bodyPr/>
                        <a:lstStyle/>
                        <a:p>
                          <a:r>
                            <a:rPr lang="nb-NO" dirty="0"/>
                            <a:t>No</a:t>
                          </a:r>
                        </a:p>
                      </a:txBody>
                      <a:tcPr/>
                    </a:tc>
                    <a:tc>
                      <a:txBody>
                        <a:bodyPr/>
                        <a:lstStyle/>
                        <a:p>
                          <a:r>
                            <a:rPr lang="nb-NO" dirty="0"/>
                            <a:t>2.3</a:t>
                          </a:r>
                        </a:p>
                      </a:txBody>
                      <a:tcPr/>
                    </a:tc>
                    <a:tc>
                      <a:txBody>
                        <a:bodyPr/>
                        <a:lstStyle/>
                        <a:p>
                          <a:r>
                            <a:rPr lang="nb-NO" dirty="0"/>
                            <a:t>* 10</a:t>
                          </a:r>
                        </a:p>
                      </a:txBody>
                      <a:tcPr/>
                    </a:tc>
                    <a:extLst>
                      <a:ext uri="{0D108BD9-81ED-4DB2-BD59-A6C34878D82A}">
                        <a16:rowId xmlns:a16="http://schemas.microsoft.com/office/drawing/2014/main" val="3861348985"/>
                      </a:ext>
                    </a:extLst>
                  </a:tr>
                  <a:tr h="370840">
                    <a:tc>
                      <a:txBody>
                        <a:bodyPr/>
                        <a:lstStyle/>
                        <a:p>
                          <a:r>
                            <a:rPr lang="nb-NO" dirty="0"/>
                            <a:t>No</a:t>
                          </a:r>
                        </a:p>
                      </a:txBody>
                      <a:tcPr/>
                    </a:tc>
                    <a:tc>
                      <a:txBody>
                        <a:bodyPr/>
                        <a:lstStyle/>
                        <a:p>
                          <a:r>
                            <a:rPr lang="nb-NO" dirty="0"/>
                            <a:t>0</a:t>
                          </a:r>
                        </a:p>
                      </a:txBody>
                      <a:tcPr/>
                    </a:tc>
                    <a:tc>
                      <a:txBody>
                        <a:bodyPr/>
                        <a:lstStyle/>
                        <a:p>
                          <a:r>
                            <a:rPr lang="nb-NO" dirty="0"/>
                            <a:t>No </a:t>
                          </a:r>
                          <a:r>
                            <a:rPr lang="nb-NO" dirty="0" err="1"/>
                            <a:t>change</a:t>
                          </a:r>
                          <a:endParaRPr lang="nb-NO" dirty="0"/>
                        </a:p>
                      </a:txBody>
                      <a:tcPr/>
                    </a:tc>
                    <a:extLst>
                      <a:ext uri="{0D108BD9-81ED-4DB2-BD59-A6C34878D82A}">
                        <a16:rowId xmlns:a16="http://schemas.microsoft.com/office/drawing/2014/main" val="3362810773"/>
                      </a:ext>
                    </a:extLst>
                  </a:tr>
                </a:tbl>
              </a:graphicData>
            </a:graphic>
          </p:graphicFrame>
        </mc:Fallback>
      </mc:AlternateContent>
    </p:spTree>
    <p:extLst>
      <p:ext uri="{BB962C8B-B14F-4D97-AF65-F5344CB8AC3E}">
        <p14:creationId xmlns:p14="http://schemas.microsoft.com/office/powerpoint/2010/main" val="957149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0E7B-66C2-26F2-1625-FE3163924FA4}"/>
              </a:ext>
            </a:extLst>
          </p:cNvPr>
          <p:cNvSpPr>
            <a:spLocks noGrp="1"/>
          </p:cNvSpPr>
          <p:nvPr>
            <p:ph type="title"/>
          </p:nvPr>
        </p:nvSpPr>
        <p:spPr/>
        <p:txBody>
          <a:bodyPr/>
          <a:lstStyle/>
          <a:p>
            <a:r>
              <a:rPr lang="nb-NO" dirty="0" err="1"/>
              <a:t>Roadmap</a:t>
            </a:r>
            <a:r>
              <a:rPr lang="nb-NO" dirty="0"/>
              <a:t> for </a:t>
            </a:r>
            <a:r>
              <a:rPr lang="nb-NO" dirty="0" err="1"/>
              <a:t>this</a:t>
            </a:r>
            <a:r>
              <a:rPr lang="nb-NO" dirty="0"/>
              <a:t> </a:t>
            </a:r>
            <a:r>
              <a:rPr lang="nb-NO" dirty="0" err="1"/>
              <a:t>course</a:t>
            </a:r>
            <a:endParaRPr lang="nb-NO" dirty="0"/>
          </a:p>
        </p:txBody>
      </p:sp>
      <p:sp>
        <p:nvSpPr>
          <p:cNvPr id="4" name="Content Placeholder 3">
            <a:extLst>
              <a:ext uri="{FF2B5EF4-FFF2-40B4-BE49-F238E27FC236}">
                <a16:creationId xmlns:a16="http://schemas.microsoft.com/office/drawing/2014/main" id="{58951457-69AD-8DBC-2B54-B7A4A21A93A8}"/>
              </a:ext>
            </a:extLst>
          </p:cNvPr>
          <p:cNvSpPr>
            <a:spLocks noGrp="1"/>
          </p:cNvSpPr>
          <p:nvPr>
            <p:ph sz="half" idx="2"/>
          </p:nvPr>
        </p:nvSpPr>
        <p:spPr>
          <a:xfrm>
            <a:off x="7602947" y="4461748"/>
            <a:ext cx="4342207" cy="1668001"/>
          </a:xfrm>
        </p:spPr>
        <p:txBody>
          <a:bodyPr/>
          <a:lstStyle/>
          <a:p>
            <a:r>
              <a:rPr lang="nb-NO" dirty="0" err="1"/>
              <a:t>Details</a:t>
            </a:r>
            <a:r>
              <a:rPr lang="nb-NO" dirty="0"/>
              <a:t> on </a:t>
            </a:r>
            <a:r>
              <a:rPr lang="nb-NO" dirty="0" err="1"/>
              <a:t>one</a:t>
            </a:r>
            <a:r>
              <a:rPr lang="nb-NO" dirty="0"/>
              <a:t> </a:t>
            </a:r>
            <a:r>
              <a:rPr lang="nb-NO" dirty="0" err="1"/>
              <a:t>algorithm</a:t>
            </a:r>
            <a:r>
              <a:rPr lang="nb-NO" dirty="0"/>
              <a:t> (</a:t>
            </a:r>
            <a:r>
              <a:rPr lang="nb-NO" dirty="0" err="1"/>
              <a:t>logistic</a:t>
            </a:r>
            <a:r>
              <a:rPr lang="nb-NO" dirty="0"/>
              <a:t> </a:t>
            </a:r>
            <a:r>
              <a:rPr lang="nb-NO" dirty="0" err="1"/>
              <a:t>regression</a:t>
            </a:r>
            <a:r>
              <a:rPr lang="nb-NO" dirty="0"/>
              <a:t>) – Day 1+2</a:t>
            </a:r>
          </a:p>
          <a:p>
            <a:r>
              <a:rPr lang="nb-NO" dirty="0"/>
              <a:t>Project  - Day 2</a:t>
            </a:r>
          </a:p>
        </p:txBody>
      </p:sp>
      <p:sp>
        <p:nvSpPr>
          <p:cNvPr id="5" name="Slide Number Placeholder 4">
            <a:extLst>
              <a:ext uri="{FF2B5EF4-FFF2-40B4-BE49-F238E27FC236}">
                <a16:creationId xmlns:a16="http://schemas.microsoft.com/office/drawing/2014/main" id="{7BB4BF67-3263-E991-D326-2E8E5ED376AD}"/>
              </a:ext>
            </a:extLst>
          </p:cNvPr>
          <p:cNvSpPr>
            <a:spLocks noGrp="1"/>
          </p:cNvSpPr>
          <p:nvPr>
            <p:ph type="sldNum" sz="quarter" idx="12"/>
          </p:nvPr>
        </p:nvSpPr>
        <p:spPr/>
        <p:txBody>
          <a:bodyPr/>
          <a:lstStyle/>
          <a:p>
            <a:fld id="{5D1E5300-FC0F-4317-A193-EF6CE9E6F7B5}" type="slidenum">
              <a:rPr lang="en-GB" smtClean="0"/>
              <a:pPr/>
              <a:t>18</a:t>
            </a:fld>
            <a:r>
              <a:rPr lang="en-GB"/>
              <a:t>  |  </a:t>
            </a:r>
            <a:endParaRPr lang="en-GB" noProof="0" dirty="0"/>
          </a:p>
        </p:txBody>
      </p:sp>
      <p:sp>
        <p:nvSpPr>
          <p:cNvPr id="6" name="Rectangle 5">
            <a:extLst>
              <a:ext uri="{FF2B5EF4-FFF2-40B4-BE49-F238E27FC236}">
                <a16:creationId xmlns:a16="http://schemas.microsoft.com/office/drawing/2014/main" id="{69DCF643-1498-0EF8-93A7-8946C01309AA}"/>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7" name="Rectangle 6">
            <a:extLst>
              <a:ext uri="{FF2B5EF4-FFF2-40B4-BE49-F238E27FC236}">
                <a16:creationId xmlns:a16="http://schemas.microsoft.com/office/drawing/2014/main" id="{E5675E13-4D9E-B4A5-2C9A-6D399D111683}"/>
              </a:ext>
            </a:extLst>
          </p:cNvPr>
          <p:cNvSpPr/>
          <p:nvPr/>
        </p:nvSpPr>
        <p:spPr>
          <a:xfrm>
            <a:off x="5535426" y="1656152"/>
            <a:ext cx="1025234"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7CC94732-3FA3-6D53-CB1F-68AED959E66D}"/>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9" name="Arrow: Right 8">
            <a:extLst>
              <a:ext uri="{FF2B5EF4-FFF2-40B4-BE49-F238E27FC236}">
                <a16:creationId xmlns:a16="http://schemas.microsoft.com/office/drawing/2014/main" id="{85DD6F30-1958-870F-C781-37DAAD60F205}"/>
              </a:ext>
            </a:extLst>
          </p:cNvPr>
          <p:cNvSpPr/>
          <p:nvPr/>
        </p:nvSpPr>
        <p:spPr>
          <a:xfrm>
            <a:off x="2703770"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rrow: Right 9">
            <a:extLst>
              <a:ext uri="{FF2B5EF4-FFF2-40B4-BE49-F238E27FC236}">
                <a16:creationId xmlns:a16="http://schemas.microsoft.com/office/drawing/2014/main" id="{E595B6BD-7D22-B08A-20D8-8FC5AF05117F}"/>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71934A44-AFAB-F986-840F-D5E973E5D089}"/>
              </a:ext>
            </a:extLst>
          </p:cNvPr>
          <p:cNvSpPr txBox="1"/>
          <p:nvPr/>
        </p:nvSpPr>
        <p:spPr>
          <a:xfrm>
            <a:off x="3710481" y="3111822"/>
            <a:ext cx="675185" cy="276999"/>
          </a:xfrm>
          <a:prstGeom prst="rect">
            <a:avLst/>
          </a:prstGeom>
          <a:noFill/>
        </p:spPr>
        <p:txBody>
          <a:bodyPr wrap="none" rtlCol="0">
            <a:spAutoFit/>
          </a:bodyPr>
          <a:lstStyle/>
          <a:p>
            <a:r>
              <a:rPr lang="nb-NO" sz="1200" dirty="0"/>
              <a:t>Model?</a:t>
            </a:r>
          </a:p>
        </p:txBody>
      </p:sp>
      <p:pic>
        <p:nvPicPr>
          <p:cNvPr id="12" name="Picture 4" descr="Predicción - Iconos gratis de electrónica">
            <a:extLst>
              <a:ext uri="{FF2B5EF4-FFF2-40B4-BE49-F238E27FC236}">
                <a16:creationId xmlns:a16="http://schemas.microsoft.com/office/drawing/2014/main" id="{B91D1312-D136-98F4-5A99-80DD8CBFE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831C66B2-C761-1CA9-90BE-5E18BBF2ED56}"/>
              </a:ext>
            </a:extLst>
          </p:cNvPr>
          <p:cNvGraphicFramePr>
            <a:graphicFrameLocks noGrp="1"/>
          </p:cNvGraphicFramePr>
          <p:nvPr>
            <p:extLst>
              <p:ext uri="{D42A27DB-BD31-4B8C-83A1-F6EECF244321}">
                <p14:modId xmlns:p14="http://schemas.microsoft.com/office/powerpoint/2010/main" val="3094801493"/>
              </p:ext>
            </p:extLst>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4" name="TextBox 13">
            <a:extLst>
              <a:ext uri="{FF2B5EF4-FFF2-40B4-BE49-F238E27FC236}">
                <a16:creationId xmlns:a16="http://schemas.microsoft.com/office/drawing/2014/main" id="{ACAA9277-E799-C466-0EF3-A55CADCD5F35}"/>
              </a:ext>
            </a:extLst>
          </p:cNvPr>
          <p:cNvSpPr txBox="1"/>
          <p:nvPr/>
        </p:nvSpPr>
        <p:spPr>
          <a:xfrm>
            <a:off x="1975711" y="3429000"/>
            <a:ext cx="274434" cy="276999"/>
          </a:xfrm>
          <a:prstGeom prst="rect">
            <a:avLst/>
          </a:prstGeom>
          <a:noFill/>
        </p:spPr>
        <p:txBody>
          <a:bodyPr wrap="none" rtlCol="0">
            <a:spAutoFit/>
          </a:bodyPr>
          <a:lstStyle/>
          <a:p>
            <a:r>
              <a:rPr lang="nb-NO" sz="1200" dirty="0" err="1"/>
              <a:t>X</a:t>
            </a:r>
            <a:endParaRPr lang="nb-NO" sz="1200" dirty="0"/>
          </a:p>
        </p:txBody>
      </p:sp>
      <p:graphicFrame>
        <p:nvGraphicFramePr>
          <p:cNvPr id="15" name="Table 14">
            <a:extLst>
              <a:ext uri="{FF2B5EF4-FFF2-40B4-BE49-F238E27FC236}">
                <a16:creationId xmlns:a16="http://schemas.microsoft.com/office/drawing/2014/main" id="{6B1E2886-CAEB-80F4-F226-6AE6722E9874}"/>
              </a:ext>
            </a:extLst>
          </p:cNvPr>
          <p:cNvGraphicFramePr>
            <a:graphicFrameLocks noGrp="1"/>
          </p:cNvGraphicFramePr>
          <p:nvPr>
            <p:extLst>
              <p:ext uri="{D42A27DB-BD31-4B8C-83A1-F6EECF244321}">
                <p14:modId xmlns:p14="http://schemas.microsoft.com/office/powerpoint/2010/main" val="3296161966"/>
              </p:ext>
            </p:extLst>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6" name="TextBox 15">
            <a:extLst>
              <a:ext uri="{FF2B5EF4-FFF2-40B4-BE49-F238E27FC236}">
                <a16:creationId xmlns:a16="http://schemas.microsoft.com/office/drawing/2014/main" id="{F3A6BB7F-C619-4CAC-23DE-F7629CB84B6C}"/>
              </a:ext>
            </a:extLst>
          </p:cNvPr>
          <p:cNvSpPr txBox="1"/>
          <p:nvPr/>
        </p:nvSpPr>
        <p:spPr>
          <a:xfrm>
            <a:off x="3412504" y="3619234"/>
            <a:ext cx="1338828" cy="369332"/>
          </a:xfrm>
          <a:prstGeom prst="rect">
            <a:avLst/>
          </a:prstGeom>
          <a:noFill/>
        </p:spPr>
        <p:txBody>
          <a:bodyPr wrap="none" rtlCol="0">
            <a:spAutoFit/>
          </a:bodyPr>
          <a:lstStyle/>
          <a:p>
            <a:r>
              <a:rPr lang="nb-NO" dirty="0"/>
              <a:t>1: </a:t>
            </a:r>
            <a:r>
              <a:rPr lang="nb-NO" dirty="0" err="1"/>
              <a:t>algorithm</a:t>
            </a:r>
            <a:endParaRPr lang="nb-NO"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5EB6A2-5922-8192-784C-A046ACC866A6}"/>
                  </a:ext>
                </a:extLst>
              </p:cNvPr>
              <p:cNvSpPr txBox="1"/>
              <p:nvPr/>
            </p:nvSpPr>
            <p:spPr>
              <a:xfrm>
                <a:off x="5953927" y="3526901"/>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i="1" smtClean="0">
                              <a:latin typeface="Cambria Math" panose="02040503050406030204" pitchFamily="18" charset="0"/>
                            </a:rPr>
                          </m:ctrlPr>
                        </m:accPr>
                        <m:e>
                          <m:r>
                            <a:rPr lang="nb-NO" b="0" i="1" smtClean="0">
                              <a:latin typeface="Cambria Math" panose="02040503050406030204" pitchFamily="18" charset="0"/>
                            </a:rPr>
                            <m:t>𝑦</m:t>
                          </m:r>
                        </m:e>
                      </m:acc>
                    </m:oMath>
                  </m:oMathPara>
                </a14:m>
                <a:endParaRPr lang="nb-NO" dirty="0"/>
              </a:p>
            </p:txBody>
          </p:sp>
        </mc:Choice>
        <mc:Fallback xmlns="">
          <p:sp>
            <p:nvSpPr>
              <p:cNvPr id="17" name="TextBox 16">
                <a:extLst>
                  <a:ext uri="{FF2B5EF4-FFF2-40B4-BE49-F238E27FC236}">
                    <a16:creationId xmlns:a16="http://schemas.microsoft.com/office/drawing/2014/main" id="{D05EB6A2-5922-8192-784C-A046ACC866A6}"/>
                  </a:ext>
                </a:extLst>
              </p:cNvPr>
              <p:cNvSpPr txBox="1">
                <a:spLocks noRot="1" noChangeAspect="1" noMove="1" noResize="1" noEditPoints="1" noAdjustHandles="1" noChangeArrowheads="1" noChangeShapeType="1" noTextEdit="1"/>
              </p:cNvSpPr>
              <p:nvPr/>
            </p:nvSpPr>
            <p:spPr>
              <a:xfrm>
                <a:off x="5953927" y="3526901"/>
                <a:ext cx="186718" cy="276999"/>
              </a:xfrm>
              <a:prstGeom prst="rect">
                <a:avLst/>
              </a:prstGeom>
              <a:blipFill>
                <a:blip r:embed="rId3"/>
                <a:stretch>
                  <a:fillRect l="-33333" t="-24444" r="-80000" b="-28889"/>
                </a:stretch>
              </a:blipFill>
            </p:spPr>
            <p:txBody>
              <a:bodyPr/>
              <a:lstStyle/>
              <a:p>
                <a:r>
                  <a:rPr lang="nb-NO">
                    <a:noFill/>
                  </a:rPr>
                  <a:t> </a:t>
                </a:r>
              </a:p>
            </p:txBody>
          </p:sp>
        </mc:Fallback>
      </mc:AlternateContent>
      <p:graphicFrame>
        <p:nvGraphicFramePr>
          <p:cNvPr id="18" name="Table 17">
            <a:extLst>
              <a:ext uri="{FF2B5EF4-FFF2-40B4-BE49-F238E27FC236}">
                <a16:creationId xmlns:a16="http://schemas.microsoft.com/office/drawing/2014/main" id="{14CCA499-E636-5374-0729-E9632CE16814}"/>
              </a:ext>
            </a:extLst>
          </p:cNvPr>
          <p:cNvGraphicFramePr>
            <a:graphicFrameLocks noGrp="1"/>
          </p:cNvGraphicFramePr>
          <p:nvPr>
            <p:extLst>
              <p:ext uri="{D42A27DB-BD31-4B8C-83A1-F6EECF244321}">
                <p14:modId xmlns:p14="http://schemas.microsoft.com/office/powerpoint/2010/main" val="427175074"/>
              </p:ext>
            </p:extLst>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BBFC96-CC4C-0BA7-0F65-97639AD404B1}"/>
                  </a:ext>
                </a:extLst>
              </p:cNvPr>
              <p:cNvSpPr txBox="1"/>
              <p:nvPr/>
            </p:nvSpPr>
            <p:spPr>
              <a:xfrm>
                <a:off x="5990054" y="583341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𝑦</m:t>
                      </m:r>
                    </m:oMath>
                  </m:oMathPara>
                </a14:m>
                <a:endParaRPr lang="nb-NO" dirty="0"/>
              </a:p>
            </p:txBody>
          </p:sp>
        </mc:Choice>
        <mc:Fallback xmlns="">
          <p:sp>
            <p:nvSpPr>
              <p:cNvPr id="19" name="TextBox 18">
                <a:extLst>
                  <a:ext uri="{FF2B5EF4-FFF2-40B4-BE49-F238E27FC236}">
                    <a16:creationId xmlns:a16="http://schemas.microsoft.com/office/drawing/2014/main" id="{11BBFC96-CC4C-0BA7-0F65-97639AD404B1}"/>
                  </a:ext>
                </a:extLst>
              </p:cNvPr>
              <p:cNvSpPr txBox="1">
                <a:spLocks noRot="1" noChangeAspect="1" noMove="1" noResize="1" noEditPoints="1" noAdjustHandles="1" noChangeArrowheads="1" noChangeShapeType="1" noTextEdit="1"/>
              </p:cNvSpPr>
              <p:nvPr/>
            </p:nvSpPr>
            <p:spPr>
              <a:xfrm>
                <a:off x="5990054" y="5833416"/>
                <a:ext cx="186718" cy="276999"/>
              </a:xfrm>
              <a:prstGeom prst="rect">
                <a:avLst/>
              </a:prstGeom>
              <a:blipFill>
                <a:blip r:embed="rId4"/>
                <a:stretch>
                  <a:fillRect l="-33333" r="-30000" b="-28889"/>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B86005A6-7E61-F7D1-7F7A-5E05736385EB}"/>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22ED9-B50E-8D5A-6CCC-936629931B0B}"/>
              </a:ext>
            </a:extLst>
          </p:cNvPr>
          <p:cNvSpPr txBox="1"/>
          <p:nvPr/>
        </p:nvSpPr>
        <p:spPr>
          <a:xfrm rot="5400000">
            <a:off x="6032049" y="3657598"/>
            <a:ext cx="1452642" cy="369332"/>
          </a:xfrm>
          <a:prstGeom prst="rect">
            <a:avLst/>
          </a:prstGeom>
          <a:noFill/>
        </p:spPr>
        <p:txBody>
          <a:bodyPr wrap="none" rtlCol="0">
            <a:spAutoFit/>
          </a:bodyPr>
          <a:lstStyle/>
          <a:p>
            <a:r>
              <a:rPr lang="nb-NO" dirty="0"/>
              <a:t>2: </a:t>
            </a:r>
            <a:r>
              <a:rPr lang="nb-NO" dirty="0" err="1"/>
              <a:t>evaluation</a:t>
            </a:r>
            <a:endParaRPr lang="nb-NO" dirty="0"/>
          </a:p>
        </p:txBody>
      </p:sp>
      <p:cxnSp>
        <p:nvCxnSpPr>
          <p:cNvPr id="22" name="Connector: Elbow 21">
            <a:extLst>
              <a:ext uri="{FF2B5EF4-FFF2-40B4-BE49-F238E27FC236}">
                <a16:creationId xmlns:a16="http://schemas.microsoft.com/office/drawing/2014/main" id="{D02A13BD-B570-D563-347B-1AC955441361}"/>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A97298-D4F5-D640-4E01-2B682DBE4593}"/>
              </a:ext>
            </a:extLst>
          </p:cNvPr>
          <p:cNvSpPr txBox="1"/>
          <p:nvPr/>
        </p:nvSpPr>
        <p:spPr>
          <a:xfrm>
            <a:off x="3532167" y="6005751"/>
            <a:ext cx="1633781" cy="369332"/>
          </a:xfrm>
          <a:prstGeom prst="rect">
            <a:avLst/>
          </a:prstGeom>
          <a:noFill/>
        </p:spPr>
        <p:txBody>
          <a:bodyPr wrap="none" rtlCol="0">
            <a:spAutoFit/>
          </a:bodyPr>
          <a:lstStyle/>
          <a:p>
            <a:r>
              <a:rPr lang="nb-NO" dirty="0"/>
              <a:t>3: </a:t>
            </a:r>
            <a:r>
              <a:rPr lang="nb-NO" dirty="0" err="1"/>
              <a:t>optimization</a:t>
            </a:r>
            <a:endParaRPr lang="nb-NO" dirty="0"/>
          </a:p>
        </p:txBody>
      </p:sp>
      <p:sp>
        <p:nvSpPr>
          <p:cNvPr id="24" name="Rectangle 23">
            <a:extLst>
              <a:ext uri="{FF2B5EF4-FFF2-40B4-BE49-F238E27FC236}">
                <a16:creationId xmlns:a16="http://schemas.microsoft.com/office/drawing/2014/main" id="{4F85F7D2-7944-F691-3066-1FA24D4207B5}"/>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5" name="TextBox 24">
            <a:extLst>
              <a:ext uri="{FF2B5EF4-FFF2-40B4-BE49-F238E27FC236}">
                <a16:creationId xmlns:a16="http://schemas.microsoft.com/office/drawing/2014/main" id="{81BB245F-C856-A50B-9BDA-BCE657CBC83D}"/>
              </a:ext>
            </a:extLst>
          </p:cNvPr>
          <p:cNvSpPr txBox="1"/>
          <p:nvPr/>
        </p:nvSpPr>
        <p:spPr>
          <a:xfrm>
            <a:off x="7785500" y="3705999"/>
            <a:ext cx="1850186" cy="369332"/>
          </a:xfrm>
          <a:prstGeom prst="rect">
            <a:avLst/>
          </a:prstGeom>
          <a:noFill/>
        </p:spPr>
        <p:txBody>
          <a:bodyPr wrap="none" rtlCol="0">
            <a:spAutoFit/>
          </a:bodyPr>
          <a:lstStyle/>
          <a:p>
            <a:r>
              <a:rPr lang="nb-NO" dirty="0"/>
              <a:t>4: </a:t>
            </a:r>
            <a:r>
              <a:rPr lang="nb-NO" dirty="0" err="1"/>
              <a:t>Regularization</a:t>
            </a:r>
            <a:endParaRPr lang="nb-NO" dirty="0"/>
          </a:p>
        </p:txBody>
      </p:sp>
      <p:pic>
        <p:nvPicPr>
          <p:cNvPr id="26" name="Picture 2" descr="Overview image">
            <a:extLst>
              <a:ext uri="{FF2B5EF4-FFF2-40B4-BE49-F238E27FC236}">
                <a16:creationId xmlns:a16="http://schemas.microsoft.com/office/drawing/2014/main" id="{EC48D364-F4C5-EDBB-A2B1-AD4E286F9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Optimization. The three pillars of Data Science are: | by Heena ...">
            <a:extLst>
              <a:ext uri="{FF2B5EF4-FFF2-40B4-BE49-F238E27FC236}">
                <a16:creationId xmlns:a16="http://schemas.microsoft.com/office/drawing/2014/main" id="{4B97F562-9E2B-6EAA-DE52-8040990BFB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3477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92B8-B62B-BC67-E5D2-ABDDB80F6436}"/>
              </a:ext>
            </a:extLst>
          </p:cNvPr>
          <p:cNvSpPr>
            <a:spLocks noGrp="1"/>
          </p:cNvSpPr>
          <p:nvPr>
            <p:ph type="title"/>
          </p:nvPr>
        </p:nvSpPr>
        <p:spPr/>
        <p:txBody>
          <a:bodyPr/>
          <a:lstStyle/>
          <a:p>
            <a:r>
              <a:rPr lang="nb-NO" dirty="0" err="1"/>
              <a:t>Normalizing</a:t>
            </a:r>
            <a:r>
              <a:rPr lang="nb-NO" dirty="0"/>
              <a:t> data </a:t>
            </a:r>
            <a:r>
              <a:rPr lang="nb-NO" dirty="0" err="1"/>
              <a:t>points</a:t>
            </a:r>
            <a:endParaRPr lang="nb-NO" dirty="0"/>
          </a:p>
        </p:txBody>
      </p:sp>
      <p:sp>
        <p:nvSpPr>
          <p:cNvPr id="3" name="Content Placeholder 2">
            <a:extLst>
              <a:ext uri="{FF2B5EF4-FFF2-40B4-BE49-F238E27FC236}">
                <a16:creationId xmlns:a16="http://schemas.microsoft.com/office/drawing/2014/main" id="{8B0D1B25-D2E9-CFB7-18E1-626BE877AD40}"/>
              </a:ext>
            </a:extLst>
          </p:cNvPr>
          <p:cNvSpPr>
            <a:spLocks noGrp="1"/>
          </p:cNvSpPr>
          <p:nvPr>
            <p:ph sz="half" idx="1"/>
          </p:nvPr>
        </p:nvSpPr>
        <p:spPr/>
        <p:txBody>
          <a:bodyPr/>
          <a:lstStyle/>
          <a:p>
            <a:endParaRPr lang="nb-NO"/>
          </a:p>
        </p:txBody>
      </p:sp>
      <p:sp>
        <p:nvSpPr>
          <p:cNvPr id="4" name="Content Placeholder 3">
            <a:extLst>
              <a:ext uri="{FF2B5EF4-FFF2-40B4-BE49-F238E27FC236}">
                <a16:creationId xmlns:a16="http://schemas.microsoft.com/office/drawing/2014/main" id="{5C2FDE5C-EF76-77A6-5C6D-E44DEAEFC7A9}"/>
              </a:ext>
            </a:extLst>
          </p:cNvPr>
          <p:cNvSpPr>
            <a:spLocks noGrp="1"/>
          </p:cNvSpPr>
          <p:nvPr>
            <p:ph sz="half" idx="2"/>
          </p:nvPr>
        </p:nvSpPr>
        <p:spPr/>
        <p:txBody>
          <a:bodyPr/>
          <a:lstStyle/>
          <a:p>
            <a:endParaRPr lang="nb-NO"/>
          </a:p>
        </p:txBody>
      </p:sp>
      <p:sp>
        <p:nvSpPr>
          <p:cNvPr id="5" name="Slide Number Placeholder 4">
            <a:extLst>
              <a:ext uri="{FF2B5EF4-FFF2-40B4-BE49-F238E27FC236}">
                <a16:creationId xmlns:a16="http://schemas.microsoft.com/office/drawing/2014/main" id="{6174E48A-714A-17E7-740E-868B4B5EB1B7}"/>
              </a:ext>
            </a:extLst>
          </p:cNvPr>
          <p:cNvSpPr>
            <a:spLocks noGrp="1"/>
          </p:cNvSpPr>
          <p:nvPr>
            <p:ph type="sldNum" sz="quarter" idx="12"/>
          </p:nvPr>
        </p:nvSpPr>
        <p:spPr/>
        <p:txBody>
          <a:bodyPr/>
          <a:lstStyle/>
          <a:p>
            <a:fld id="{5D1E5300-FC0F-4317-A193-EF6CE9E6F7B5}" type="slidenum">
              <a:rPr lang="en-GB" smtClean="0"/>
              <a:pPr/>
              <a:t>180</a:t>
            </a:fld>
            <a:r>
              <a:rPr lang="en-GB"/>
              <a:t>  |  </a:t>
            </a:r>
            <a:endParaRPr lang="en-GB" noProof="0" dirty="0"/>
          </a:p>
        </p:txBody>
      </p:sp>
      <p:pic>
        <p:nvPicPr>
          <p:cNvPr id="7" name="Picture 6">
            <a:extLst>
              <a:ext uri="{FF2B5EF4-FFF2-40B4-BE49-F238E27FC236}">
                <a16:creationId xmlns:a16="http://schemas.microsoft.com/office/drawing/2014/main" id="{F34AE46C-408B-1F6F-6C28-18830A71FE3F}"/>
              </a:ext>
            </a:extLst>
          </p:cNvPr>
          <p:cNvPicPr>
            <a:picLocks noChangeAspect="1"/>
          </p:cNvPicPr>
          <p:nvPr/>
        </p:nvPicPr>
        <p:blipFill>
          <a:blip r:embed="rId2"/>
          <a:stretch>
            <a:fillRect/>
          </a:stretch>
        </p:blipFill>
        <p:spPr>
          <a:xfrm>
            <a:off x="2952073" y="1809750"/>
            <a:ext cx="6286500" cy="4276725"/>
          </a:xfrm>
          <a:prstGeom prst="rect">
            <a:avLst/>
          </a:prstGeom>
        </p:spPr>
      </p:pic>
    </p:spTree>
    <p:extLst>
      <p:ext uri="{BB962C8B-B14F-4D97-AF65-F5344CB8AC3E}">
        <p14:creationId xmlns:p14="http://schemas.microsoft.com/office/powerpoint/2010/main" val="17563672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AC8C-BB0E-B729-FC91-AE736717E9D6}"/>
              </a:ext>
            </a:extLst>
          </p:cNvPr>
          <p:cNvSpPr>
            <a:spLocks noGrp="1"/>
          </p:cNvSpPr>
          <p:nvPr>
            <p:ph type="title"/>
          </p:nvPr>
        </p:nvSpPr>
        <p:spPr/>
        <p:txBody>
          <a:bodyPr/>
          <a:lstStyle/>
          <a:p>
            <a:r>
              <a:rPr lang="nb-NO" dirty="0" err="1"/>
              <a:t>Summary</a:t>
            </a:r>
            <a:endParaRPr lang="nb-NO" dirty="0"/>
          </a:p>
        </p:txBody>
      </p:sp>
      <p:sp>
        <p:nvSpPr>
          <p:cNvPr id="5" name="Slide Number Placeholder 4">
            <a:extLst>
              <a:ext uri="{FF2B5EF4-FFF2-40B4-BE49-F238E27FC236}">
                <a16:creationId xmlns:a16="http://schemas.microsoft.com/office/drawing/2014/main" id="{8295EA8F-2115-BD19-19B9-9B88A50EFA16}"/>
              </a:ext>
            </a:extLst>
          </p:cNvPr>
          <p:cNvSpPr>
            <a:spLocks noGrp="1"/>
          </p:cNvSpPr>
          <p:nvPr>
            <p:ph type="sldNum" sz="quarter" idx="12"/>
          </p:nvPr>
        </p:nvSpPr>
        <p:spPr/>
        <p:txBody>
          <a:bodyPr/>
          <a:lstStyle/>
          <a:p>
            <a:fld id="{5D1E5300-FC0F-4317-A193-EF6CE9E6F7B5}" type="slidenum">
              <a:rPr lang="en-GB" smtClean="0"/>
              <a:pPr/>
              <a:t>181</a:t>
            </a:fld>
            <a:r>
              <a:rPr lang="en-GB"/>
              <a:t>  |  </a:t>
            </a:r>
            <a:endParaRPr lang="en-GB" noProof="0" dirty="0"/>
          </a:p>
        </p:txBody>
      </p:sp>
      <p:pic>
        <p:nvPicPr>
          <p:cNvPr id="20" name="Picture 19">
            <a:extLst>
              <a:ext uri="{FF2B5EF4-FFF2-40B4-BE49-F238E27FC236}">
                <a16:creationId xmlns:a16="http://schemas.microsoft.com/office/drawing/2014/main" id="{57E5D3F4-1181-DDF6-C003-587868D09602}"/>
              </a:ext>
            </a:extLst>
          </p:cNvPr>
          <p:cNvPicPr>
            <a:picLocks noChangeAspect="1"/>
          </p:cNvPicPr>
          <p:nvPr/>
        </p:nvPicPr>
        <p:blipFill>
          <a:blip r:embed="rId2"/>
          <a:stretch>
            <a:fillRect/>
          </a:stretch>
        </p:blipFill>
        <p:spPr>
          <a:xfrm>
            <a:off x="1227245" y="1624975"/>
            <a:ext cx="9736156" cy="4511431"/>
          </a:xfrm>
          <a:prstGeom prst="rect">
            <a:avLst/>
          </a:prstGeom>
        </p:spPr>
      </p:pic>
    </p:spTree>
    <p:extLst>
      <p:ext uri="{BB962C8B-B14F-4D97-AF65-F5344CB8AC3E}">
        <p14:creationId xmlns:p14="http://schemas.microsoft.com/office/powerpoint/2010/main" val="21664330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6E216-7859-47B2-0E78-0FE6FFF7EBF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13C9FC2-B059-ADF6-8EEB-07B717A5E0D0}"/>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Adaboost</a:t>
            </a:r>
            <a:r>
              <a:rPr lang="nb-NO" dirty="0"/>
              <a:t> </a:t>
            </a:r>
            <a:r>
              <a:rPr lang="nb-NO" dirty="0" err="1"/>
              <a:t>classifier</a:t>
            </a:r>
            <a:r>
              <a:rPr lang="nb-NO" dirty="0"/>
              <a:t> in </a:t>
            </a:r>
            <a:r>
              <a:rPr lang="nb-NO" dirty="0" err="1"/>
              <a:t>Scikit</a:t>
            </a:r>
            <a:r>
              <a:rPr lang="nb-NO" dirty="0"/>
              <a:t> </a:t>
            </a:r>
            <a:r>
              <a:rPr lang="nb-NO" dirty="0" err="1"/>
              <a:t>Learn</a:t>
            </a:r>
            <a:endParaRPr lang="nb-NO" dirty="0"/>
          </a:p>
        </p:txBody>
      </p:sp>
      <p:sp>
        <p:nvSpPr>
          <p:cNvPr id="7" name="Arrow: Down 6">
            <a:extLst>
              <a:ext uri="{FF2B5EF4-FFF2-40B4-BE49-F238E27FC236}">
                <a16:creationId xmlns:a16="http://schemas.microsoft.com/office/drawing/2014/main" id="{CADC6DE3-371E-0F6F-D846-FDDD4064D173}"/>
              </a:ext>
            </a:extLst>
          </p:cNvPr>
          <p:cNvSpPr/>
          <p:nvPr/>
        </p:nvSpPr>
        <p:spPr>
          <a:xfrm rot="5400000">
            <a:off x="4494411" y="202147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D5163860-1346-0B7A-A0FB-56923950150B}"/>
              </a:ext>
            </a:extLst>
          </p:cNvPr>
          <p:cNvSpPr/>
          <p:nvPr/>
        </p:nvSpPr>
        <p:spPr>
          <a:xfrm rot="5400000">
            <a:off x="4670681" y="2932315"/>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1A258A4F-5C24-9BB4-A09B-A3B1290ECF21}"/>
              </a:ext>
            </a:extLst>
          </p:cNvPr>
          <p:cNvSpPr/>
          <p:nvPr/>
        </p:nvSpPr>
        <p:spPr>
          <a:xfrm rot="5400000">
            <a:off x="4670681" y="2821747"/>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E61323A6-3CBB-1649-4A30-89015D78BC8A}"/>
              </a:ext>
            </a:extLst>
          </p:cNvPr>
          <p:cNvSpPr txBox="1"/>
          <p:nvPr/>
        </p:nvSpPr>
        <p:spPr>
          <a:xfrm>
            <a:off x="6841067" y="1700299"/>
            <a:ext cx="4912285" cy="1015663"/>
          </a:xfrm>
          <a:prstGeom prst="rect">
            <a:avLst/>
          </a:prstGeom>
          <a:noFill/>
        </p:spPr>
        <p:txBody>
          <a:bodyPr wrap="square">
            <a:spAutoFit/>
          </a:bodyPr>
          <a:lstStyle/>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sklearn.ensemble.</a:t>
            </a:r>
            <a:r>
              <a:rPr lang="nb-NO" sz="1000" b="1" i="0" dirty="0" err="1">
                <a:effectLst/>
                <a:latin typeface="SFMono-Regular"/>
              </a:rPr>
              <a:t>AdaBoostClassifier</a:t>
            </a:r>
            <a:r>
              <a:rPr lang="nb-NO" sz="1000" b="1" i="0" dirty="0">
                <a:solidFill>
                  <a:srgbClr val="222832"/>
                </a:solidFill>
                <a:effectLst/>
                <a:latin typeface="SFMono-Regular"/>
              </a:rPr>
              <a:t>(</a:t>
            </a:r>
            <a:r>
              <a:rPr lang="nb-NO" sz="1000" b="1" i="1" dirty="0">
                <a:solidFill>
                  <a:srgbClr val="222832"/>
                </a:solidFill>
                <a:effectLst/>
                <a:latin typeface="SFMono-Regular"/>
              </a:rPr>
              <a:t>estimator</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n_estimators</a:t>
            </a:r>
            <a:r>
              <a:rPr lang="nb-NO" sz="1000" b="0" i="1" dirty="0">
                <a:solidFill>
                  <a:srgbClr val="222832"/>
                </a:solidFill>
                <a:effectLst/>
                <a:latin typeface="SFMono-Regular"/>
              </a:rPr>
              <a:t>=50</a:t>
            </a:r>
            <a:r>
              <a:rPr lang="nb-NO" sz="1000" b="1" i="0" dirty="0">
                <a:solidFill>
                  <a:srgbClr val="222832"/>
                </a:solidFill>
                <a:effectLst/>
                <a:latin typeface="SFMono-Regular"/>
              </a:rPr>
              <a:t>, </a:t>
            </a:r>
            <a:r>
              <a:rPr lang="nb-NO" sz="1000" b="1" i="1" dirty="0" err="1">
                <a:solidFill>
                  <a:srgbClr val="222832"/>
                </a:solidFill>
                <a:effectLst/>
                <a:latin typeface="SFMono-Regular"/>
              </a:rPr>
              <a:t>learning_rate</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algorithm</a:t>
            </a:r>
            <a:r>
              <a:rPr lang="nb-NO" sz="1000" b="0" i="1" dirty="0">
                <a:solidFill>
                  <a:srgbClr val="222832"/>
                </a:solidFill>
                <a:effectLst/>
                <a:latin typeface="SFMono-Regular"/>
              </a:rPr>
              <a:t>='</a:t>
            </a:r>
            <a:r>
              <a:rPr lang="nb-NO" sz="1000" b="0" i="1" dirty="0" err="1">
                <a:solidFill>
                  <a:srgbClr val="222832"/>
                </a:solidFill>
                <a:effectLst/>
                <a:latin typeface="SFMono-Regular"/>
              </a:rPr>
              <a:t>deprecated</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a:t>
            </a:r>
          </a:p>
          <a:p>
            <a:br>
              <a:rPr lang="nb-NO" sz="1000" dirty="0"/>
            </a:br>
            <a:r>
              <a:rPr lang="nb-NO" sz="1000" b="1" dirty="0"/>
              <a:t>Docs:</a:t>
            </a:r>
          </a:p>
          <a:p>
            <a:r>
              <a:rPr lang="nb-NO" sz="1000" dirty="0" err="1">
                <a:hlinkClick r:id="rId2"/>
              </a:rPr>
              <a:t>AdaBoostClassifier</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dirty="0"/>
          </a:p>
        </p:txBody>
      </p:sp>
      <p:sp>
        <p:nvSpPr>
          <p:cNvPr id="11" name="Rectangle 2">
            <a:extLst>
              <a:ext uri="{FF2B5EF4-FFF2-40B4-BE49-F238E27FC236}">
                <a16:creationId xmlns:a16="http://schemas.microsoft.com/office/drawing/2014/main" id="{A5745FB4-3CB9-FA39-0E9E-04AC0C6B575C}"/>
              </a:ext>
            </a:extLst>
          </p:cNvPr>
          <p:cNvSpPr>
            <a:spLocks noChangeArrowheads="1"/>
          </p:cNvSpPr>
          <p:nvPr/>
        </p:nvSpPr>
        <p:spPr bwMode="auto">
          <a:xfrm>
            <a:off x="595103" y="2213941"/>
            <a:ext cx="4781139"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sklearn.ensemble</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AdaBoostClassifier</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1" i="0" u="none" strike="noStrike" cap="none" normalizeH="0" baseline="0" dirty="0">
                <a:ln>
                  <a:noFill/>
                </a:ln>
                <a:solidFill>
                  <a:srgbClr val="204A87"/>
                </a:solidFill>
                <a:effectLst/>
                <a:latin typeface="var(--pst-font-family-monospace)"/>
              </a:rPr>
              <a:t>from</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var(--pst-font-family-monospace)"/>
              </a:rPr>
              <a:t>sklearn.datasets</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204A87"/>
                </a:solidFill>
                <a:effectLst/>
                <a:latin typeface="var(--pst-font-family-monospace)"/>
              </a:rPr>
              <a:t>import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X</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y</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n_samples</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1000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n_features</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4</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8F590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n_informative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2</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n_redundant</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8F590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random_state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shuffle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204A87"/>
                </a:solidFill>
                <a:effectLst/>
                <a:latin typeface="var(--pst-font-family-monospace)"/>
              </a:rPr>
              <a:t>False</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AdaBoostClassifier</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n_estimators</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100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err="1">
                <a:ln>
                  <a:noFill/>
                </a:ln>
                <a:solidFill>
                  <a:srgbClr val="000000"/>
                </a:solidFill>
                <a:effectLst/>
                <a:latin typeface="Arial" panose="020B0604020202020204" pitchFamily="34" charset="0"/>
              </a:rPr>
              <a:t>random_state</a:t>
            </a:r>
            <a:r>
              <a:rPr kumimoji="0" lang="nb-NO" altLang="nb-NO" sz="1000" b="1" i="0" u="none" strike="noStrike" cap="none" normalizeH="0" baseline="0" dirty="0">
                <a:ln>
                  <a:noFill/>
                </a:ln>
                <a:solidFill>
                  <a:srgbClr val="CE5C00"/>
                </a:solidFill>
                <a:effectLst/>
                <a:latin typeface="Arial" panose="020B0604020202020204" pitchFamily="34" charset="0"/>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fit</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X</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y</a:t>
            </a:r>
            <a:r>
              <a:rPr kumimoji="0" lang="nb-NO" altLang="nb-NO" sz="1000" b="1" i="0" u="none" strike="noStrike" cap="none" normalizeH="0" baseline="0" dirty="0">
                <a:ln>
                  <a:noFill/>
                </a:ln>
                <a:solidFill>
                  <a:schemeClr val="accent4">
                    <a:lumMod val="50000"/>
                  </a:schemeClr>
                </a:solidFill>
                <a:effectLst/>
                <a:latin typeface="var(--pst-font-family-monospace)"/>
              </a:rPr>
              <a:t>)</a:t>
            </a:r>
            <a:r>
              <a:rPr kumimoji="0" lang="nb-NO" altLang="nb-NO" sz="1000" b="0" i="0" u="none" strike="noStrike" cap="none" normalizeH="0" baseline="0" dirty="0">
                <a:ln>
                  <a:noFill/>
                </a:ln>
                <a:solidFill>
                  <a:schemeClr val="accent4">
                    <a:lumMod val="50000"/>
                  </a:schemeClr>
                </a:solidFill>
                <a:effectLst/>
                <a:latin typeface="var(--pst-font-family-monospace)"/>
              </a:rPr>
              <a:t> # </a:t>
            </a:r>
            <a:r>
              <a:rPr kumimoji="0" lang="nb-NO" altLang="nb-NO" sz="1000" b="0" i="1" u="none" strike="noStrike" cap="none" normalizeH="0" baseline="0" dirty="0" err="1">
                <a:ln>
                  <a:noFill/>
                </a:ln>
                <a:solidFill>
                  <a:schemeClr val="accent4">
                    <a:lumMod val="50000"/>
                  </a:schemeClr>
                </a:solidFill>
                <a:effectLst/>
                <a:latin typeface="var(--pst-font-family-monospace)"/>
              </a:rPr>
              <a:t>AdaBoostClassifier</a:t>
            </a:r>
            <a:r>
              <a:rPr kumimoji="0" lang="nb-NO" altLang="nb-NO" sz="1000" b="0" i="1" u="none" strike="noStrike" cap="none" normalizeH="0" baseline="0" dirty="0">
                <a:ln>
                  <a:noFill/>
                </a:ln>
                <a:solidFill>
                  <a:schemeClr val="accent4">
                    <a:lumMod val="50000"/>
                  </a:schemeClr>
                </a:solidFill>
                <a:effectLst/>
                <a:latin typeface="var(--pst-font-family-monospace)"/>
              </a:rPr>
              <a:t>(</a:t>
            </a:r>
            <a:r>
              <a:rPr kumimoji="0" lang="nb-NO" altLang="nb-NO" sz="1000" b="0" i="1" u="none" strike="noStrike" cap="none" normalizeH="0" baseline="0" dirty="0" err="1">
                <a:ln>
                  <a:noFill/>
                </a:ln>
                <a:solidFill>
                  <a:schemeClr val="accent4">
                    <a:lumMod val="50000"/>
                  </a:schemeClr>
                </a:solidFill>
                <a:effectLst/>
                <a:latin typeface="var(--pst-font-family-monospace)"/>
              </a:rPr>
              <a:t>n_estimators</a:t>
            </a:r>
            <a:r>
              <a:rPr kumimoji="0" lang="nb-NO" altLang="nb-NO" sz="1000" b="0" i="1" u="none" strike="noStrike" cap="none" normalizeH="0" baseline="0" dirty="0">
                <a:ln>
                  <a:noFill/>
                </a:ln>
                <a:solidFill>
                  <a:schemeClr val="accent4">
                    <a:lumMod val="50000"/>
                  </a:schemeClr>
                </a:solidFill>
                <a:effectLst/>
                <a:latin typeface="var(--pst-font-family-monospace)"/>
              </a:rPr>
              <a:t>=100, </a:t>
            </a:r>
            <a:r>
              <a:rPr kumimoji="0" lang="nb-NO" altLang="nb-NO" sz="1000" b="0" i="1" u="none" strike="noStrike" cap="none" normalizeH="0" baseline="0" dirty="0" err="1">
                <a:ln>
                  <a:noFill/>
                </a:ln>
                <a:solidFill>
                  <a:schemeClr val="accent4">
                    <a:lumMod val="50000"/>
                  </a:schemeClr>
                </a:solidFill>
                <a:effectLst/>
                <a:latin typeface="var(--pst-font-family-monospace)"/>
              </a:rPr>
              <a:t>random_state</a:t>
            </a:r>
            <a:r>
              <a:rPr kumimoji="0" lang="nb-NO" altLang="nb-NO" sz="1000" b="0" i="1" u="none" strike="noStrike" cap="none" normalizeH="0" baseline="0" dirty="0">
                <a:ln>
                  <a:noFill/>
                </a:ln>
                <a:solidFill>
                  <a:schemeClr val="accent4">
                    <a:lumMod val="50000"/>
                  </a:schemeClr>
                </a:solidFill>
                <a:effectLst/>
                <a:latin typeface="var(--pst-font-family-monospace)"/>
              </a:rPr>
              <a:t>=0</a:t>
            </a:r>
            <a:r>
              <a:rPr kumimoji="0" lang="nb-NO" altLang="nb-NO" sz="1000" b="0" i="1"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predict</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1" i="0" u="none" strike="noStrike" cap="none" normalizeH="0" baseline="0" dirty="0">
                <a:ln>
                  <a:noFill/>
                </a:ln>
                <a:solidFill>
                  <a:srgbClr val="0000CF"/>
                </a:solidFill>
                <a:effectLst/>
                <a:latin typeface="var(--pst-font-family-monospace)"/>
              </a:rPr>
              <a:t>0</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err="1">
                <a:ln>
                  <a:noFill/>
                </a:ln>
                <a:solidFill>
                  <a:srgbClr val="000000"/>
                </a:solidFill>
                <a:effectLst/>
                <a:latin typeface="var(--pst-font-family-monospace)"/>
              </a:rPr>
              <a:t>array</a:t>
            </a:r>
            <a:r>
              <a:rPr kumimoji="0" lang="nb-NO" altLang="nb-NO" sz="1000" b="0" i="1" u="none" strike="noStrike" cap="none" normalizeH="0" baseline="0" dirty="0">
                <a:ln>
                  <a:noFill/>
                </a:ln>
                <a:solidFill>
                  <a:srgbClr val="000000"/>
                </a:solidFill>
                <a:effectLst/>
                <a:latin typeface="var(--pst-font-family-monospace)"/>
              </a:rPr>
              <a:t>([1])</a:t>
            </a:r>
            <a:r>
              <a:rPr kumimoji="0" lang="nb-NO" altLang="nb-NO" sz="10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1000" b="0" i="0" u="none" strike="noStrike" cap="none" normalizeH="0" baseline="0" dirty="0">
                <a:ln>
                  <a:noFill/>
                </a:ln>
                <a:solidFill>
                  <a:srgbClr val="8F5902"/>
                </a:solidFill>
                <a:effectLst/>
                <a:latin typeface="var(--pst-font-family-monospace)"/>
              </a:rPr>
              <a:t>&gt;&gt;&gt; </a:t>
            </a:r>
            <a:r>
              <a:rPr kumimoji="0" lang="nb-NO" altLang="nb-NO" sz="1000" b="0" i="0" u="none" strike="noStrike" cap="none" normalizeH="0" baseline="0" dirty="0" err="1">
                <a:ln>
                  <a:noFill/>
                </a:ln>
                <a:solidFill>
                  <a:srgbClr val="000000"/>
                </a:solidFill>
                <a:effectLst/>
                <a:latin typeface="Arial" panose="020B0604020202020204" pitchFamily="34" charset="0"/>
              </a:rPr>
              <a:t>clf</a:t>
            </a:r>
            <a:r>
              <a:rPr kumimoji="0" lang="nb-NO" altLang="nb-NO" sz="1000" b="1" i="0" u="none" strike="noStrike" cap="none" normalizeH="0" baseline="0" dirty="0" err="1">
                <a:ln>
                  <a:noFill/>
                </a:ln>
                <a:solidFill>
                  <a:srgbClr val="CE5C00"/>
                </a:solidFill>
                <a:effectLst/>
                <a:latin typeface="Arial" panose="020B0604020202020204" pitchFamily="34" charset="0"/>
              </a:rPr>
              <a:t>.</a:t>
            </a:r>
            <a:r>
              <a:rPr kumimoji="0" lang="nb-NO" altLang="nb-NO" sz="1000" b="0" i="0" u="none" strike="noStrike" cap="none" normalizeH="0" baseline="0" dirty="0" err="1">
                <a:ln>
                  <a:noFill/>
                </a:ln>
                <a:solidFill>
                  <a:srgbClr val="000000"/>
                </a:solidFill>
                <a:effectLst/>
                <a:latin typeface="Arial" panose="020B0604020202020204" pitchFamily="34" charset="0"/>
              </a:rPr>
              <a:t>score</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err="1">
                <a:ln>
                  <a:noFill/>
                </a:ln>
                <a:solidFill>
                  <a:srgbClr val="000000"/>
                </a:solidFill>
                <a:effectLst/>
                <a:latin typeface="Arial" panose="020B0604020202020204" pitchFamily="34" charset="0"/>
              </a:rPr>
              <a:t>X</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0" u="none" strike="noStrike" cap="none" normalizeH="0" baseline="0" dirty="0">
                <a:ln>
                  <a:noFill/>
                </a:ln>
                <a:solidFill>
                  <a:srgbClr val="000000"/>
                </a:solidFill>
                <a:effectLst/>
                <a:latin typeface="Arial" panose="020B0604020202020204" pitchFamily="34" charset="0"/>
              </a:rPr>
              <a:t>y</a:t>
            </a:r>
            <a:r>
              <a:rPr kumimoji="0" lang="nb-NO" altLang="nb-NO" sz="1000" b="1" i="0" u="none" strike="noStrike" cap="none" normalizeH="0" baseline="0" dirty="0">
                <a:ln>
                  <a:noFill/>
                </a:ln>
                <a:solidFill>
                  <a:srgbClr val="000000"/>
                </a:solidFill>
                <a:effectLst/>
                <a:latin typeface="var(--pst-font-family-monospace)"/>
              </a:rPr>
              <a:t>)</a:t>
            </a:r>
            <a:r>
              <a:rPr kumimoji="0" lang="nb-NO" altLang="nb-NO" sz="1000" b="0" i="0" u="none" strike="noStrike" cap="none" normalizeH="0" baseline="0" dirty="0">
                <a:ln>
                  <a:noFill/>
                </a:ln>
                <a:solidFill>
                  <a:srgbClr val="222832"/>
                </a:solidFill>
                <a:effectLst/>
                <a:latin typeface="var(--pst-font-family-monospace)"/>
              </a:rPr>
              <a:t> #</a:t>
            </a:r>
            <a:r>
              <a:rPr kumimoji="0" lang="nb-NO" altLang="nb-NO" sz="1000" b="0" i="1" u="none" strike="noStrike" cap="none" normalizeH="0" baseline="0" dirty="0">
                <a:ln>
                  <a:noFill/>
                </a:ln>
                <a:solidFill>
                  <a:schemeClr val="accent4">
                    <a:lumMod val="50000"/>
                  </a:schemeClr>
                </a:solidFill>
                <a:effectLst/>
                <a:latin typeface="var(--pst-font-family-monospace)"/>
              </a:rPr>
              <a:t>0.96...</a:t>
            </a:r>
            <a:r>
              <a:rPr kumimoji="0" lang="nb-NO" altLang="nb-NO" sz="1000" b="0" i="0" u="none" strike="noStrike" cap="none" normalizeH="0" baseline="0" dirty="0">
                <a:ln>
                  <a:noFill/>
                </a:ln>
                <a:solidFill>
                  <a:schemeClr val="accent4">
                    <a:lumMod val="50000"/>
                  </a:schemeClr>
                </a:solidFill>
                <a:effectLst/>
              </a:rPr>
              <a:t> </a:t>
            </a:r>
            <a:endParaRPr kumimoji="0" lang="nb-NO" altLang="nb-NO" sz="1000" b="0" i="0" u="none" strike="noStrike" cap="none" normalizeH="0" baseline="0" dirty="0">
              <a:ln>
                <a:noFill/>
              </a:ln>
              <a:solidFill>
                <a:schemeClr val="accent4">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1480203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A21A-8571-B149-A825-A219EF0057F7}"/>
              </a:ext>
            </a:extLst>
          </p:cNvPr>
          <p:cNvSpPr>
            <a:spLocks noGrp="1"/>
          </p:cNvSpPr>
          <p:nvPr>
            <p:ph type="ctrTitle"/>
          </p:nvPr>
        </p:nvSpPr>
        <p:spPr>
          <a:xfrm>
            <a:off x="695325" y="1147222"/>
            <a:ext cx="7951718" cy="3600000"/>
          </a:xfrm>
        </p:spPr>
        <p:txBody>
          <a:bodyPr/>
          <a:lstStyle/>
          <a:p>
            <a:r>
              <a:rPr lang="nb-NO" dirty="0"/>
              <a:t>Day 2: A «REAL» </a:t>
            </a:r>
            <a:r>
              <a:rPr lang="nb-NO" dirty="0" err="1"/>
              <a:t>lithology</a:t>
            </a:r>
            <a:r>
              <a:rPr lang="nb-NO" dirty="0"/>
              <a:t> </a:t>
            </a:r>
            <a:r>
              <a:rPr lang="nb-NO" dirty="0" err="1"/>
              <a:t>prediction</a:t>
            </a:r>
            <a:r>
              <a:rPr lang="nb-NO" dirty="0"/>
              <a:t> </a:t>
            </a:r>
            <a:r>
              <a:rPr lang="nb-NO" dirty="0" err="1"/>
              <a:t>project</a:t>
            </a:r>
            <a:r>
              <a:rPr lang="nb-NO" dirty="0"/>
              <a:t> </a:t>
            </a:r>
          </a:p>
        </p:txBody>
      </p:sp>
      <p:sp>
        <p:nvSpPr>
          <p:cNvPr id="3" name="Subtitle 2">
            <a:extLst>
              <a:ext uri="{FF2B5EF4-FFF2-40B4-BE49-F238E27FC236}">
                <a16:creationId xmlns:a16="http://schemas.microsoft.com/office/drawing/2014/main" id="{17B61103-43BD-9788-803B-977C03143D9C}"/>
              </a:ext>
            </a:extLst>
          </p:cNvPr>
          <p:cNvSpPr>
            <a:spLocks noGrp="1"/>
          </p:cNvSpPr>
          <p:nvPr>
            <p:ph type="subTitle" idx="1"/>
          </p:nvPr>
        </p:nvSpPr>
        <p:spPr/>
        <p:txBody>
          <a:bodyPr/>
          <a:lstStyle/>
          <a:p>
            <a:endParaRPr lang="nb-NO"/>
          </a:p>
        </p:txBody>
      </p:sp>
    </p:spTree>
    <p:extLst>
      <p:ext uri="{BB962C8B-B14F-4D97-AF65-F5344CB8AC3E}">
        <p14:creationId xmlns:p14="http://schemas.microsoft.com/office/powerpoint/2010/main" val="13741286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2189559-2673-5B42-8AB5-F8B98E0B507B}"/>
              </a:ext>
            </a:extLst>
          </p:cNvPr>
          <p:cNvSpPr/>
          <p:nvPr/>
        </p:nvSpPr>
        <p:spPr>
          <a:xfrm>
            <a:off x="10057547" y="5019794"/>
            <a:ext cx="1945096" cy="150029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nb-NO" sz="1600">
                <a:solidFill>
                  <a:schemeClr val="bg1"/>
                </a:solidFill>
              </a:rPr>
              <a:t>Projects: </a:t>
            </a:r>
          </a:p>
          <a:p>
            <a:pPr marL="285750" indent="-285750">
              <a:buFont typeface="Arial" panose="020B0604020202020204" pitchFamily="34" charset="0"/>
              <a:buChar char="•"/>
            </a:pPr>
            <a:r>
              <a:rPr lang="nb-NO" sz="1600">
                <a:solidFill>
                  <a:schemeClr val="bg1"/>
                </a:solidFill>
              </a:rPr>
              <a:t>FlowPotential</a:t>
            </a:r>
          </a:p>
          <a:p>
            <a:pPr marL="285750" indent="-285750">
              <a:buFont typeface="Arial" panose="020B0604020202020204" pitchFamily="34" charset="0"/>
              <a:buChar char="•"/>
            </a:pPr>
            <a:r>
              <a:rPr lang="nb-NO" sz="1600">
                <a:solidFill>
                  <a:schemeClr val="bg1"/>
                </a:solidFill>
              </a:rPr>
              <a:t>CCF/ETMG</a:t>
            </a:r>
          </a:p>
          <a:p>
            <a:pPr marL="285750" indent="-285750">
              <a:buFont typeface="Arial" panose="020B0604020202020204" pitchFamily="34" charset="0"/>
              <a:buChar char="•"/>
            </a:pPr>
            <a:r>
              <a:rPr lang="nb-NO" sz="1600">
                <a:solidFill>
                  <a:schemeClr val="bg1"/>
                </a:solidFill>
              </a:rPr>
              <a:t>POZO</a:t>
            </a:r>
          </a:p>
          <a:p>
            <a:pPr marL="285750" indent="-285750">
              <a:buFont typeface="Arial" panose="020B0604020202020204" pitchFamily="34" charset="0"/>
              <a:buChar char="•"/>
            </a:pPr>
            <a:r>
              <a:rPr lang="nb-NO" sz="1600">
                <a:solidFill>
                  <a:schemeClr val="bg1"/>
                </a:solidFill>
              </a:rPr>
              <a:t>AIM</a:t>
            </a:r>
          </a:p>
        </p:txBody>
      </p:sp>
      <p:sp>
        <p:nvSpPr>
          <p:cNvPr id="65" name="Rectangle 64">
            <a:extLst>
              <a:ext uri="{FF2B5EF4-FFF2-40B4-BE49-F238E27FC236}">
                <a16:creationId xmlns:a16="http://schemas.microsoft.com/office/drawing/2014/main" id="{44C63666-B0FB-EE1A-A138-1A2F817C1C4F}"/>
              </a:ext>
            </a:extLst>
          </p:cNvPr>
          <p:cNvSpPr/>
          <p:nvPr/>
        </p:nvSpPr>
        <p:spPr>
          <a:xfrm>
            <a:off x="4896483" y="10318017"/>
            <a:ext cx="256620" cy="1584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Rectangle 65">
            <a:extLst>
              <a:ext uri="{FF2B5EF4-FFF2-40B4-BE49-F238E27FC236}">
                <a16:creationId xmlns:a16="http://schemas.microsoft.com/office/drawing/2014/main" id="{D3E654D3-AF32-619B-3ED8-28B478FDB3E6}"/>
              </a:ext>
            </a:extLst>
          </p:cNvPr>
          <p:cNvSpPr/>
          <p:nvPr/>
        </p:nvSpPr>
        <p:spPr>
          <a:xfrm>
            <a:off x="5150738" y="10318017"/>
            <a:ext cx="256620" cy="158454"/>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Rectangle 66">
            <a:extLst>
              <a:ext uri="{FF2B5EF4-FFF2-40B4-BE49-F238E27FC236}">
                <a16:creationId xmlns:a16="http://schemas.microsoft.com/office/drawing/2014/main" id="{BD22BA6B-465B-4C9C-B6B0-F8E8E05DED07}"/>
              </a:ext>
            </a:extLst>
          </p:cNvPr>
          <p:cNvSpPr/>
          <p:nvPr/>
        </p:nvSpPr>
        <p:spPr>
          <a:xfrm>
            <a:off x="5388596" y="10318017"/>
            <a:ext cx="256620" cy="1584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Title 73">
            <a:extLst>
              <a:ext uri="{FF2B5EF4-FFF2-40B4-BE49-F238E27FC236}">
                <a16:creationId xmlns:a16="http://schemas.microsoft.com/office/drawing/2014/main" id="{BA22F672-7AD3-B627-3E1B-C4D778F074A1}"/>
              </a:ext>
            </a:extLst>
          </p:cNvPr>
          <p:cNvSpPr>
            <a:spLocks noGrp="1"/>
          </p:cNvSpPr>
          <p:nvPr>
            <p:ph type="title"/>
          </p:nvPr>
        </p:nvSpPr>
        <p:spPr>
          <a:xfrm>
            <a:off x="390525" y="787550"/>
            <a:ext cx="10801350" cy="592073"/>
          </a:xfrm>
        </p:spPr>
        <p:txBody>
          <a:bodyPr/>
          <a:lstStyle/>
          <a:p>
            <a:r>
              <a:rPr lang="nb-NO" err="1"/>
              <a:t>Overview</a:t>
            </a:r>
            <a:endParaRPr lang="en-US"/>
          </a:p>
        </p:txBody>
      </p:sp>
      <p:pic>
        <p:nvPicPr>
          <p:cNvPr id="78" name="Picture 77">
            <a:extLst>
              <a:ext uri="{FF2B5EF4-FFF2-40B4-BE49-F238E27FC236}">
                <a16:creationId xmlns:a16="http://schemas.microsoft.com/office/drawing/2014/main" id="{B6BD7D4A-726D-4BD9-4DB7-AD2AE1BC714F}"/>
              </a:ext>
            </a:extLst>
          </p:cNvPr>
          <p:cNvPicPr>
            <a:picLocks noChangeAspect="1"/>
          </p:cNvPicPr>
          <p:nvPr/>
        </p:nvPicPr>
        <p:blipFill>
          <a:blip r:embed="rId2"/>
          <a:stretch>
            <a:fillRect/>
          </a:stretch>
        </p:blipFill>
        <p:spPr>
          <a:xfrm>
            <a:off x="4380042" y="1488726"/>
            <a:ext cx="7499611" cy="4705236"/>
          </a:xfrm>
          <a:prstGeom prst="rect">
            <a:avLst/>
          </a:prstGeom>
        </p:spPr>
      </p:pic>
      <p:sp>
        <p:nvSpPr>
          <p:cNvPr id="81" name="TextBox 80">
            <a:extLst>
              <a:ext uri="{FF2B5EF4-FFF2-40B4-BE49-F238E27FC236}">
                <a16:creationId xmlns:a16="http://schemas.microsoft.com/office/drawing/2014/main" id="{1D40E4B0-85BA-0AAD-DC5C-1B12F5B51932}"/>
              </a:ext>
            </a:extLst>
          </p:cNvPr>
          <p:cNvSpPr txBox="1"/>
          <p:nvPr/>
        </p:nvSpPr>
        <p:spPr>
          <a:xfrm>
            <a:off x="312347" y="1488726"/>
            <a:ext cx="4123113"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nb-NO" dirty="0"/>
              <a:t>Realtime </a:t>
            </a:r>
            <a:r>
              <a:rPr lang="nb-NO" dirty="0" err="1"/>
              <a:t>lithology</a:t>
            </a:r>
            <a:r>
              <a:rPr lang="nb-NO" dirty="0"/>
              <a:t> </a:t>
            </a:r>
            <a:r>
              <a:rPr lang="nb-NO" dirty="0" err="1"/>
              <a:t>prediction</a:t>
            </a:r>
            <a:endParaRPr lang="nb-NO"/>
          </a:p>
          <a:p>
            <a:pPr marL="285750" indent="-285750">
              <a:buFont typeface="Arial" panose="020B0604020202020204" pitchFamily="34" charset="0"/>
              <a:buChar char="•"/>
            </a:pPr>
            <a:r>
              <a:rPr lang="nb-NO" dirty="0"/>
              <a:t>Field </a:t>
            </a:r>
            <a:r>
              <a:rPr lang="nb-NO" dirty="0" err="1"/>
              <a:t>based</a:t>
            </a:r>
            <a:r>
              <a:rPr lang="nb-NO" dirty="0"/>
              <a:t> </a:t>
            </a:r>
            <a:r>
              <a:rPr lang="nb-NO" dirty="0" err="1"/>
              <a:t>models</a:t>
            </a:r>
            <a:endParaRPr lang="nb-NO" dirty="0"/>
          </a:p>
          <a:p>
            <a:pPr marL="285750" indent="-285750">
              <a:buFont typeface="Arial" panose="020B0604020202020204" pitchFamily="34" charset="0"/>
              <a:buChar char="•"/>
            </a:pPr>
            <a:r>
              <a:rPr lang="nb-NO" dirty="0"/>
              <a:t>13 Fields as </a:t>
            </a:r>
            <a:r>
              <a:rPr lang="nb-NO" dirty="0" err="1"/>
              <a:t>of</a:t>
            </a:r>
            <a:r>
              <a:rPr lang="nb-NO" dirty="0"/>
              <a:t> </a:t>
            </a:r>
            <a:r>
              <a:rPr lang="nb-NO" dirty="0" err="1"/>
              <a:t>today</a:t>
            </a:r>
            <a:endParaRPr lang="nb-NO"/>
          </a:p>
          <a:p>
            <a:endParaRPr lang="nb-NO"/>
          </a:p>
          <a:p>
            <a:r>
              <a:rPr lang="nb-NO" dirty="0" err="1"/>
              <a:t>Future</a:t>
            </a:r>
            <a:r>
              <a:rPr lang="nb-NO" dirty="0"/>
              <a:t> plans</a:t>
            </a:r>
          </a:p>
          <a:p>
            <a:pPr marL="285750" indent="-285750">
              <a:buFont typeface="Arial" panose="020B0604020202020204" pitchFamily="34" charset="0"/>
              <a:buChar char="•"/>
            </a:pPr>
            <a:r>
              <a:rPr lang="nb-NO" dirty="0" err="1"/>
              <a:t>Predict</a:t>
            </a:r>
            <a:r>
              <a:rPr lang="nb-NO" dirty="0"/>
              <a:t> </a:t>
            </a:r>
            <a:r>
              <a:rPr lang="nb-NO" dirty="0" err="1"/>
              <a:t>lithology</a:t>
            </a:r>
            <a:r>
              <a:rPr lang="nb-NO" dirty="0"/>
              <a:t> </a:t>
            </a:r>
            <a:r>
              <a:rPr lang="nb-NO" dirty="0" err="1"/>
              <a:t>on</a:t>
            </a:r>
            <a:r>
              <a:rPr lang="nb-NO" dirty="0"/>
              <a:t> </a:t>
            </a:r>
            <a:r>
              <a:rPr lang="nb-NO" dirty="0" err="1"/>
              <a:t>historical</a:t>
            </a:r>
            <a:r>
              <a:rPr lang="nb-NO" dirty="0"/>
              <a:t> </a:t>
            </a:r>
            <a:r>
              <a:rPr lang="nb-NO" dirty="0" err="1"/>
              <a:t>wells</a:t>
            </a:r>
            <a:endParaRPr lang="nb-NO"/>
          </a:p>
          <a:p>
            <a:pPr marL="285750" indent="-285750">
              <a:buFont typeface="Arial" panose="020B0604020202020204" pitchFamily="34" charset="0"/>
              <a:buChar char="•"/>
            </a:pPr>
            <a:r>
              <a:rPr lang="nb-NO" dirty="0" err="1"/>
              <a:t>Streamline</a:t>
            </a:r>
            <a:r>
              <a:rPr lang="nb-NO" dirty="0"/>
              <a:t> </a:t>
            </a:r>
            <a:r>
              <a:rPr lang="nb-NO" dirty="0" err="1"/>
              <a:t>model</a:t>
            </a:r>
            <a:r>
              <a:rPr lang="nb-NO" dirty="0"/>
              <a:t> training and </a:t>
            </a:r>
            <a:r>
              <a:rPr lang="nb-NO" dirty="0" err="1"/>
              <a:t>reduce</a:t>
            </a:r>
            <a:r>
              <a:rPr lang="nb-NO" dirty="0"/>
              <a:t> </a:t>
            </a:r>
            <a:r>
              <a:rPr lang="nb-NO" dirty="0" err="1"/>
              <a:t>the</a:t>
            </a:r>
            <a:r>
              <a:rPr lang="nb-NO" dirty="0"/>
              <a:t> time it </a:t>
            </a:r>
            <a:r>
              <a:rPr lang="nb-NO" dirty="0" err="1"/>
              <a:t>takes</a:t>
            </a:r>
            <a:r>
              <a:rPr lang="nb-NO" dirty="0"/>
              <a:t> to </a:t>
            </a:r>
            <a:r>
              <a:rPr lang="nb-NO" dirty="0" err="1"/>
              <a:t>train</a:t>
            </a:r>
            <a:r>
              <a:rPr lang="nb-NO" dirty="0"/>
              <a:t> and </a:t>
            </a:r>
            <a:r>
              <a:rPr lang="nb-NO" dirty="0" err="1"/>
              <a:t>deploy</a:t>
            </a:r>
            <a:r>
              <a:rPr lang="nb-NO" dirty="0"/>
              <a:t> </a:t>
            </a:r>
            <a:r>
              <a:rPr lang="nb-NO" dirty="0" err="1"/>
              <a:t>models</a:t>
            </a:r>
          </a:p>
          <a:p>
            <a:pPr marL="285750" indent="-285750">
              <a:buFont typeface="Arial" panose="020B0604020202020204" pitchFamily="34" charset="0"/>
              <a:buChar char="•"/>
            </a:pPr>
            <a:endParaRPr lang="nb-NO"/>
          </a:p>
          <a:p>
            <a:endParaRPr lang="nb-NO"/>
          </a:p>
        </p:txBody>
      </p:sp>
    </p:spTree>
    <p:extLst>
      <p:ext uri="{BB962C8B-B14F-4D97-AF65-F5344CB8AC3E}">
        <p14:creationId xmlns:p14="http://schemas.microsoft.com/office/powerpoint/2010/main" val="292922520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89797-D348-532B-4E82-1748ED1E8C88}"/>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80F6AB2B-D38E-8749-20D6-ACB95AC11320}"/>
              </a:ext>
            </a:extLst>
          </p:cNvPr>
          <p:cNvSpPr/>
          <p:nvPr/>
        </p:nvSpPr>
        <p:spPr>
          <a:xfrm>
            <a:off x="10057547" y="5019794"/>
            <a:ext cx="1945096" cy="150029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r>
              <a:rPr lang="nb-NO" sz="1600">
                <a:solidFill>
                  <a:schemeClr val="bg1"/>
                </a:solidFill>
              </a:rPr>
              <a:t>Projects: </a:t>
            </a:r>
          </a:p>
          <a:p>
            <a:pPr marL="285750" indent="-285750">
              <a:buFont typeface="Arial" panose="020B0604020202020204" pitchFamily="34" charset="0"/>
              <a:buChar char="•"/>
            </a:pPr>
            <a:r>
              <a:rPr lang="nb-NO" sz="1600">
                <a:solidFill>
                  <a:schemeClr val="bg1"/>
                </a:solidFill>
              </a:rPr>
              <a:t>FlowPotential</a:t>
            </a:r>
          </a:p>
          <a:p>
            <a:pPr marL="285750" indent="-285750">
              <a:buFont typeface="Arial" panose="020B0604020202020204" pitchFamily="34" charset="0"/>
              <a:buChar char="•"/>
            </a:pPr>
            <a:r>
              <a:rPr lang="nb-NO" sz="1600">
                <a:solidFill>
                  <a:schemeClr val="bg1"/>
                </a:solidFill>
              </a:rPr>
              <a:t>CCF/ETMG</a:t>
            </a:r>
          </a:p>
          <a:p>
            <a:pPr marL="285750" indent="-285750">
              <a:buFont typeface="Arial" panose="020B0604020202020204" pitchFamily="34" charset="0"/>
              <a:buChar char="•"/>
            </a:pPr>
            <a:r>
              <a:rPr lang="nb-NO" sz="1600">
                <a:solidFill>
                  <a:schemeClr val="bg1"/>
                </a:solidFill>
              </a:rPr>
              <a:t>POZO</a:t>
            </a:r>
          </a:p>
          <a:p>
            <a:pPr marL="285750" indent="-285750">
              <a:buFont typeface="Arial" panose="020B0604020202020204" pitchFamily="34" charset="0"/>
              <a:buChar char="•"/>
            </a:pPr>
            <a:r>
              <a:rPr lang="nb-NO" sz="1600">
                <a:solidFill>
                  <a:schemeClr val="bg1"/>
                </a:solidFill>
              </a:rPr>
              <a:t>AIM</a:t>
            </a:r>
          </a:p>
        </p:txBody>
      </p:sp>
      <p:sp>
        <p:nvSpPr>
          <p:cNvPr id="65" name="Rectangle 64">
            <a:extLst>
              <a:ext uri="{FF2B5EF4-FFF2-40B4-BE49-F238E27FC236}">
                <a16:creationId xmlns:a16="http://schemas.microsoft.com/office/drawing/2014/main" id="{8F5E1C85-7CAB-E380-E051-C690D17A0302}"/>
              </a:ext>
            </a:extLst>
          </p:cNvPr>
          <p:cNvSpPr/>
          <p:nvPr/>
        </p:nvSpPr>
        <p:spPr>
          <a:xfrm>
            <a:off x="4896483" y="10318017"/>
            <a:ext cx="256620" cy="1584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Rectangle 65">
            <a:extLst>
              <a:ext uri="{FF2B5EF4-FFF2-40B4-BE49-F238E27FC236}">
                <a16:creationId xmlns:a16="http://schemas.microsoft.com/office/drawing/2014/main" id="{EC6CD9BC-C806-1375-FB90-536ED9C8F283}"/>
              </a:ext>
            </a:extLst>
          </p:cNvPr>
          <p:cNvSpPr/>
          <p:nvPr/>
        </p:nvSpPr>
        <p:spPr>
          <a:xfrm>
            <a:off x="5150738" y="10318017"/>
            <a:ext cx="256620" cy="158454"/>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Rectangle 66">
            <a:extLst>
              <a:ext uri="{FF2B5EF4-FFF2-40B4-BE49-F238E27FC236}">
                <a16:creationId xmlns:a16="http://schemas.microsoft.com/office/drawing/2014/main" id="{09C7C269-AC1D-DAF8-1EF5-E80133029728}"/>
              </a:ext>
            </a:extLst>
          </p:cNvPr>
          <p:cNvSpPr/>
          <p:nvPr/>
        </p:nvSpPr>
        <p:spPr>
          <a:xfrm>
            <a:off x="5388596" y="10318017"/>
            <a:ext cx="256620" cy="1584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9" name="Picture 8">
            <a:extLst>
              <a:ext uri="{FF2B5EF4-FFF2-40B4-BE49-F238E27FC236}">
                <a16:creationId xmlns:a16="http://schemas.microsoft.com/office/drawing/2014/main" id="{754412C7-D1BF-B3E8-3116-561CAF627713}"/>
              </a:ext>
            </a:extLst>
          </p:cNvPr>
          <p:cNvPicPr>
            <a:picLocks noChangeAspect="1"/>
          </p:cNvPicPr>
          <p:nvPr/>
        </p:nvPicPr>
        <p:blipFill>
          <a:blip r:embed="rId2"/>
          <a:stretch>
            <a:fillRect/>
          </a:stretch>
        </p:blipFill>
        <p:spPr>
          <a:xfrm>
            <a:off x="1296786" y="857886"/>
            <a:ext cx="9354589" cy="5662198"/>
          </a:xfrm>
          <a:prstGeom prst="rect">
            <a:avLst/>
          </a:prstGeom>
        </p:spPr>
      </p:pic>
      <p:sp>
        <p:nvSpPr>
          <p:cNvPr id="11" name="Rectangle: Rounded Corners 10">
            <a:extLst>
              <a:ext uri="{FF2B5EF4-FFF2-40B4-BE49-F238E27FC236}">
                <a16:creationId xmlns:a16="http://schemas.microsoft.com/office/drawing/2014/main" id="{B0CBC51B-36E1-07F1-F71F-D45928A12D5D}"/>
              </a:ext>
            </a:extLst>
          </p:cNvPr>
          <p:cNvSpPr/>
          <p:nvPr/>
        </p:nvSpPr>
        <p:spPr>
          <a:xfrm>
            <a:off x="1630230" y="462356"/>
            <a:ext cx="2537217" cy="330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000" err="1"/>
              <a:t>Features</a:t>
            </a:r>
            <a:endParaRPr lang="en-GB" sz="1000"/>
          </a:p>
        </p:txBody>
      </p:sp>
      <p:sp>
        <p:nvSpPr>
          <p:cNvPr id="12" name="Rectangle: Rounded Corners 11">
            <a:extLst>
              <a:ext uri="{FF2B5EF4-FFF2-40B4-BE49-F238E27FC236}">
                <a16:creationId xmlns:a16="http://schemas.microsoft.com/office/drawing/2014/main" id="{D9842790-2B48-99A5-1D7D-881424AA9EB8}"/>
              </a:ext>
            </a:extLst>
          </p:cNvPr>
          <p:cNvSpPr/>
          <p:nvPr/>
        </p:nvSpPr>
        <p:spPr>
          <a:xfrm>
            <a:off x="4852355" y="462352"/>
            <a:ext cx="664551" cy="330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000" err="1"/>
              <a:t>Label</a:t>
            </a:r>
            <a:endParaRPr lang="en-GB" sz="1000"/>
          </a:p>
        </p:txBody>
      </p:sp>
      <p:sp>
        <p:nvSpPr>
          <p:cNvPr id="13" name="Rectangle: Rounded Corners 12">
            <a:extLst>
              <a:ext uri="{FF2B5EF4-FFF2-40B4-BE49-F238E27FC236}">
                <a16:creationId xmlns:a16="http://schemas.microsoft.com/office/drawing/2014/main" id="{353016C2-8A99-3983-1DD6-3C8E3BC823C8}"/>
              </a:ext>
            </a:extLst>
          </p:cNvPr>
          <p:cNvSpPr/>
          <p:nvPr/>
        </p:nvSpPr>
        <p:spPr>
          <a:xfrm>
            <a:off x="6129252" y="462351"/>
            <a:ext cx="1852424" cy="330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nb-NO" sz="1000" err="1"/>
              <a:t>Lithology</a:t>
            </a:r>
            <a:r>
              <a:rPr lang="nb-NO" sz="1000"/>
              <a:t> </a:t>
            </a:r>
            <a:r>
              <a:rPr lang="nb-NO" sz="1000" err="1"/>
              <a:t>predictions</a:t>
            </a:r>
            <a:endParaRPr lang="en-GB" sz="1000" err="1"/>
          </a:p>
        </p:txBody>
      </p:sp>
      <p:sp>
        <p:nvSpPr>
          <p:cNvPr id="14" name="Rectangle: Rounded Corners 13">
            <a:extLst>
              <a:ext uri="{FF2B5EF4-FFF2-40B4-BE49-F238E27FC236}">
                <a16:creationId xmlns:a16="http://schemas.microsoft.com/office/drawing/2014/main" id="{56CF0F26-A7E4-AB00-0852-3DEFFC1CE845}"/>
              </a:ext>
            </a:extLst>
          </p:cNvPr>
          <p:cNvSpPr/>
          <p:nvPr/>
        </p:nvSpPr>
        <p:spPr>
          <a:xfrm>
            <a:off x="8744818" y="462354"/>
            <a:ext cx="1887133" cy="330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000" err="1"/>
              <a:t>Probability</a:t>
            </a:r>
            <a:r>
              <a:rPr lang="nb-NO" sz="1000"/>
              <a:t> </a:t>
            </a:r>
            <a:r>
              <a:rPr lang="nb-NO" sz="1000" err="1"/>
              <a:t>curves</a:t>
            </a:r>
            <a:endParaRPr lang="en-GB" sz="1000"/>
          </a:p>
        </p:txBody>
      </p:sp>
      <p:sp>
        <p:nvSpPr>
          <p:cNvPr id="15" name="Rectangle: Rounded Corners 14">
            <a:extLst>
              <a:ext uri="{FF2B5EF4-FFF2-40B4-BE49-F238E27FC236}">
                <a16:creationId xmlns:a16="http://schemas.microsoft.com/office/drawing/2014/main" id="{95AB0BE8-0849-B9BB-3153-2C22EFD0AA87}"/>
              </a:ext>
            </a:extLst>
          </p:cNvPr>
          <p:cNvSpPr/>
          <p:nvPr/>
        </p:nvSpPr>
        <p:spPr>
          <a:xfrm>
            <a:off x="8036514" y="462352"/>
            <a:ext cx="664551" cy="3301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sz="1000"/>
              <a:t>Pel </a:t>
            </a:r>
            <a:r>
              <a:rPr lang="nb-NO" sz="1000" err="1"/>
              <a:t>applied</a:t>
            </a:r>
            <a:endParaRPr lang="en-GB" sz="1000"/>
          </a:p>
        </p:txBody>
      </p:sp>
    </p:spTree>
    <p:extLst>
      <p:ext uri="{BB962C8B-B14F-4D97-AF65-F5344CB8AC3E}">
        <p14:creationId xmlns:p14="http://schemas.microsoft.com/office/powerpoint/2010/main" val="30905167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ED3890-04B6-4052-92EA-2ECB4DBAB6B9}"/>
              </a:ext>
            </a:extLst>
          </p:cNvPr>
          <p:cNvSpPr/>
          <p:nvPr/>
        </p:nvSpPr>
        <p:spPr>
          <a:xfrm>
            <a:off x="0" y="0"/>
            <a:ext cx="7791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itle 1">
            <a:extLst>
              <a:ext uri="{FF2B5EF4-FFF2-40B4-BE49-F238E27FC236}">
                <a16:creationId xmlns:a16="http://schemas.microsoft.com/office/drawing/2014/main" id="{5E4BB7B0-FB18-417E-A1BB-EED9C78C953E}"/>
              </a:ext>
            </a:extLst>
          </p:cNvPr>
          <p:cNvSpPr txBox="1">
            <a:spLocks/>
          </p:cNvSpPr>
          <p:nvPr/>
        </p:nvSpPr>
        <p:spPr>
          <a:xfrm>
            <a:off x="695325" y="800100"/>
            <a:ext cx="10801350" cy="1152525"/>
          </a:xfrm>
          <a:prstGeom prst="rect">
            <a:avLst/>
          </a:prstGeom>
        </p:spPr>
        <p:txBody>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r>
              <a:rPr lang="nb-NO"/>
              <a:t>REAL pipeline – Realtime </a:t>
            </a:r>
            <a:r>
              <a:rPr lang="nb-NO" err="1"/>
              <a:t>Automated</a:t>
            </a:r>
            <a:r>
              <a:rPr lang="nb-NO"/>
              <a:t> Lithology Machine Learning</a:t>
            </a:r>
            <a:endParaRPr lang="en-GB"/>
          </a:p>
        </p:txBody>
      </p:sp>
      <p:sp>
        <p:nvSpPr>
          <p:cNvPr id="155" name="TextBox 154">
            <a:extLst>
              <a:ext uri="{FF2B5EF4-FFF2-40B4-BE49-F238E27FC236}">
                <a16:creationId xmlns:a16="http://schemas.microsoft.com/office/drawing/2014/main" id="{F7DBAFAC-3BC7-43BE-855A-BAC213826C48}"/>
              </a:ext>
            </a:extLst>
          </p:cNvPr>
          <p:cNvSpPr txBox="1"/>
          <p:nvPr/>
        </p:nvSpPr>
        <p:spPr>
          <a:xfrm>
            <a:off x="0" y="1294221"/>
            <a:ext cx="7792332" cy="338554"/>
          </a:xfrm>
          <a:prstGeom prst="rect">
            <a:avLst/>
          </a:prstGeom>
          <a:solidFill>
            <a:srgbClr val="D5EAF4"/>
          </a:solidFill>
        </p:spPr>
        <p:txBody>
          <a:bodyPr wrap="square" rtlCol="0">
            <a:spAutoFit/>
          </a:bodyPr>
          <a:lstStyle/>
          <a:p>
            <a:pPr lvl="1"/>
            <a:r>
              <a:rPr lang="nb-NO" sz="1600">
                <a:latin typeface="+mj-lt"/>
              </a:rPr>
              <a:t>     </a:t>
            </a:r>
            <a:r>
              <a:rPr lang="nb-NO" sz="1600" err="1">
                <a:latin typeface="+mj-lt"/>
              </a:rPr>
              <a:t>Improving</a:t>
            </a:r>
            <a:r>
              <a:rPr lang="nb-NO" sz="1600">
                <a:latin typeface="+mj-lt"/>
              </a:rPr>
              <a:t> </a:t>
            </a:r>
            <a:r>
              <a:rPr lang="nb-NO" sz="1600" err="1">
                <a:latin typeface="+mj-lt"/>
              </a:rPr>
              <a:t>accuracy</a:t>
            </a:r>
            <a:r>
              <a:rPr lang="nb-NO" sz="1600">
                <a:latin typeface="+mj-lt"/>
              </a:rPr>
              <a:t> in </a:t>
            </a:r>
            <a:r>
              <a:rPr lang="nb-NO" sz="1600" err="1">
                <a:latin typeface="+mj-lt"/>
              </a:rPr>
              <a:t>steps</a:t>
            </a:r>
            <a:r>
              <a:rPr lang="nb-NO" sz="1600">
                <a:latin typeface="+mj-lt"/>
              </a:rPr>
              <a:t> </a:t>
            </a:r>
            <a:r>
              <a:rPr lang="nb-NO" sz="1600" err="1">
                <a:latin typeface="+mj-lt"/>
              </a:rPr>
              <a:t>with</a:t>
            </a:r>
            <a:r>
              <a:rPr lang="nb-NO" sz="1600">
                <a:latin typeface="+mj-lt"/>
              </a:rPr>
              <a:t> </a:t>
            </a:r>
            <a:r>
              <a:rPr lang="nb-NO" sz="1600" err="1">
                <a:latin typeface="+mj-lt"/>
              </a:rPr>
              <a:t>each</a:t>
            </a:r>
            <a:r>
              <a:rPr lang="nb-NO" sz="1600">
                <a:latin typeface="+mj-lt"/>
              </a:rPr>
              <a:t> </a:t>
            </a:r>
            <a:r>
              <a:rPr lang="nb-NO" sz="1600" err="1">
                <a:latin typeface="+mj-lt"/>
              </a:rPr>
              <a:t>new</a:t>
            </a:r>
            <a:r>
              <a:rPr lang="nb-NO" sz="1600">
                <a:latin typeface="+mj-lt"/>
              </a:rPr>
              <a:t> data </a:t>
            </a:r>
            <a:r>
              <a:rPr lang="nb-NO" sz="1600" err="1">
                <a:latin typeface="+mj-lt"/>
              </a:rPr>
              <a:t>set</a:t>
            </a:r>
            <a:r>
              <a:rPr lang="nb-NO" sz="1600">
                <a:latin typeface="+mj-lt"/>
              </a:rPr>
              <a:t> </a:t>
            </a:r>
            <a:r>
              <a:rPr lang="nb-NO" sz="1600" err="1">
                <a:latin typeface="+mj-lt"/>
              </a:rPr>
              <a:t>behind</a:t>
            </a:r>
            <a:r>
              <a:rPr lang="nb-NO" sz="1600">
                <a:latin typeface="+mj-lt"/>
              </a:rPr>
              <a:t> </a:t>
            </a:r>
            <a:r>
              <a:rPr lang="nb-NO" sz="1600" err="1">
                <a:latin typeface="+mj-lt"/>
              </a:rPr>
              <a:t>the</a:t>
            </a:r>
            <a:r>
              <a:rPr lang="nb-NO" sz="1600">
                <a:latin typeface="+mj-lt"/>
              </a:rPr>
              <a:t> bit</a:t>
            </a:r>
            <a:endParaRPr lang="en-GB" sz="1600">
              <a:solidFill>
                <a:srgbClr val="7D0023"/>
              </a:solidFill>
              <a:latin typeface="+mj-lt"/>
            </a:endParaRPr>
          </a:p>
        </p:txBody>
      </p:sp>
      <p:sp>
        <p:nvSpPr>
          <p:cNvPr id="4" name="Slide Number Placeholder 3">
            <a:extLst>
              <a:ext uri="{FF2B5EF4-FFF2-40B4-BE49-F238E27FC236}">
                <a16:creationId xmlns:a16="http://schemas.microsoft.com/office/drawing/2014/main" id="{3DB9ED61-D6E5-48CD-90DB-7922E0ECB831}"/>
              </a:ext>
            </a:extLst>
          </p:cNvPr>
          <p:cNvSpPr>
            <a:spLocks noGrp="1"/>
          </p:cNvSpPr>
          <p:nvPr>
            <p:ph type="sldNum" sz="quarter" idx="12"/>
          </p:nvPr>
        </p:nvSpPr>
        <p:spPr>
          <a:xfrm>
            <a:off x="-447676" y="5480359"/>
            <a:ext cx="224420" cy="217625"/>
          </a:xfrm>
        </p:spPr>
        <p:txBody>
          <a:bodyPr/>
          <a:lstStyle/>
          <a:p>
            <a:fld id="{5D1E5300-FC0F-4317-A193-EF6CE9E6F7B5}" type="slidenum">
              <a:rPr lang="en-GB" smtClean="0"/>
              <a:pPr/>
              <a:t>186</a:t>
            </a:fld>
            <a:r>
              <a:rPr lang="en-GB"/>
              <a:t>  |  </a:t>
            </a:r>
            <a:endParaRPr lang="en-GB" noProof="0"/>
          </a:p>
        </p:txBody>
      </p:sp>
      <p:sp>
        <p:nvSpPr>
          <p:cNvPr id="96" name="TextBox 95">
            <a:extLst>
              <a:ext uri="{FF2B5EF4-FFF2-40B4-BE49-F238E27FC236}">
                <a16:creationId xmlns:a16="http://schemas.microsoft.com/office/drawing/2014/main" id="{185B36FF-0C52-4D2D-8882-8246078D4CB4}"/>
              </a:ext>
            </a:extLst>
          </p:cNvPr>
          <p:cNvSpPr txBox="1"/>
          <p:nvPr/>
        </p:nvSpPr>
        <p:spPr>
          <a:xfrm>
            <a:off x="6596347" y="-9882376"/>
            <a:ext cx="359591" cy="207835"/>
          </a:xfrm>
          <a:prstGeom prst="rect">
            <a:avLst/>
          </a:prstGeom>
          <a:noFill/>
        </p:spPr>
        <p:txBody>
          <a:bodyPr wrap="none" rtlCol="0">
            <a:spAutoFit/>
          </a:bodyPr>
          <a:lstStyle/>
          <a:p>
            <a:r>
              <a:rPr lang="nb-NO" sz="753"/>
              <a:t>27m</a:t>
            </a:r>
            <a:endParaRPr lang="en-US" sz="753"/>
          </a:p>
        </p:txBody>
      </p:sp>
      <p:grpSp>
        <p:nvGrpSpPr>
          <p:cNvPr id="7" name="Group 6">
            <a:extLst>
              <a:ext uri="{FF2B5EF4-FFF2-40B4-BE49-F238E27FC236}">
                <a16:creationId xmlns:a16="http://schemas.microsoft.com/office/drawing/2014/main" id="{CF2304A7-3D72-4B73-B1A8-078B863FC521}"/>
              </a:ext>
            </a:extLst>
          </p:cNvPr>
          <p:cNvGrpSpPr/>
          <p:nvPr/>
        </p:nvGrpSpPr>
        <p:grpSpPr>
          <a:xfrm>
            <a:off x="1120260" y="1943090"/>
            <a:ext cx="5989805" cy="4733570"/>
            <a:chOff x="744974" y="2100457"/>
            <a:chExt cx="4238194" cy="3349323"/>
          </a:xfrm>
        </p:grpSpPr>
        <p:pic>
          <p:nvPicPr>
            <p:cNvPr id="28" name="Picture 27">
              <a:extLst>
                <a:ext uri="{FF2B5EF4-FFF2-40B4-BE49-F238E27FC236}">
                  <a16:creationId xmlns:a16="http://schemas.microsoft.com/office/drawing/2014/main" id="{367CA45C-252B-4F26-BE35-AB02EDC79179}"/>
                </a:ext>
              </a:extLst>
            </p:cNvPr>
            <p:cNvPicPr>
              <a:picLocks noChangeAspect="1"/>
            </p:cNvPicPr>
            <p:nvPr/>
          </p:nvPicPr>
          <p:blipFill>
            <a:blip r:embed="rId3"/>
            <a:stretch>
              <a:fillRect/>
            </a:stretch>
          </p:blipFill>
          <p:spPr>
            <a:xfrm>
              <a:off x="874917" y="2100457"/>
              <a:ext cx="4108251" cy="3349323"/>
            </a:xfrm>
            <a:prstGeom prst="rect">
              <a:avLst/>
            </a:prstGeom>
          </p:spPr>
        </p:pic>
        <p:sp>
          <p:nvSpPr>
            <p:cNvPr id="11" name="TextBox 10">
              <a:extLst>
                <a:ext uri="{FF2B5EF4-FFF2-40B4-BE49-F238E27FC236}">
                  <a16:creationId xmlns:a16="http://schemas.microsoft.com/office/drawing/2014/main" id="{FD0011C6-54D4-4C13-9C6C-5727FB96EF8A}"/>
                </a:ext>
              </a:extLst>
            </p:cNvPr>
            <p:cNvSpPr txBox="1"/>
            <p:nvPr/>
          </p:nvSpPr>
          <p:spPr>
            <a:xfrm rot="19396269">
              <a:off x="744974" y="2377233"/>
              <a:ext cx="1747642" cy="439685"/>
            </a:xfrm>
            <a:prstGeom prst="rect">
              <a:avLst/>
            </a:prstGeom>
            <a:noFill/>
          </p:spPr>
          <p:txBody>
            <a:bodyPr wrap="square" rtlCol="0">
              <a:spAutoFit/>
            </a:bodyPr>
            <a:lstStyle/>
            <a:p>
              <a:pPr algn="ctr"/>
              <a:r>
                <a:rPr lang="nb-NO" sz="1130" b="1" err="1">
                  <a:solidFill>
                    <a:schemeClr val="accent1"/>
                  </a:solidFill>
                </a:rPr>
                <a:t>Increasing</a:t>
              </a:r>
              <a:r>
                <a:rPr lang="nb-NO" sz="1130" b="1">
                  <a:solidFill>
                    <a:schemeClr val="accent1"/>
                  </a:solidFill>
                </a:rPr>
                <a:t> </a:t>
              </a:r>
            </a:p>
            <a:p>
              <a:pPr algn="ctr"/>
              <a:r>
                <a:rPr lang="nb-NO" sz="1130" b="1" err="1">
                  <a:solidFill>
                    <a:schemeClr val="accent1"/>
                  </a:solidFill>
                </a:rPr>
                <a:t>confidence</a:t>
              </a:r>
              <a:r>
                <a:rPr lang="nb-NO" sz="1130" b="1">
                  <a:solidFill>
                    <a:schemeClr val="accent1"/>
                  </a:solidFill>
                </a:rPr>
                <a:t> and </a:t>
              </a:r>
              <a:r>
                <a:rPr lang="nb-NO" sz="1130" b="1" err="1">
                  <a:solidFill>
                    <a:schemeClr val="accent1"/>
                  </a:solidFill>
                </a:rPr>
                <a:t>quality</a:t>
              </a:r>
              <a:r>
                <a:rPr lang="nb-NO" sz="1130" b="1">
                  <a:solidFill>
                    <a:schemeClr val="accent1"/>
                  </a:solidFill>
                </a:rPr>
                <a:t> </a:t>
              </a:r>
              <a:endParaRPr lang="en-US" sz="1130" b="1">
                <a:solidFill>
                  <a:schemeClr val="accent1"/>
                </a:solidFill>
              </a:endParaRPr>
            </a:p>
          </p:txBody>
        </p:sp>
        <p:grpSp>
          <p:nvGrpSpPr>
            <p:cNvPr id="118" name="Group 117">
              <a:extLst>
                <a:ext uri="{FF2B5EF4-FFF2-40B4-BE49-F238E27FC236}">
                  <a16:creationId xmlns:a16="http://schemas.microsoft.com/office/drawing/2014/main" id="{C18FCF40-E2F8-4BDD-B8B3-82FF305A1835}"/>
                </a:ext>
              </a:extLst>
            </p:cNvPr>
            <p:cNvGrpSpPr/>
            <p:nvPr/>
          </p:nvGrpSpPr>
          <p:grpSpPr>
            <a:xfrm>
              <a:off x="909726" y="2239139"/>
              <a:ext cx="4021192" cy="3205259"/>
              <a:chOff x="167781" y="1520686"/>
              <a:chExt cx="6409189" cy="5108713"/>
            </a:xfrm>
          </p:grpSpPr>
          <p:cxnSp>
            <p:nvCxnSpPr>
              <p:cNvPr id="10" name="Straight Arrow Connector 9">
                <a:extLst>
                  <a:ext uri="{FF2B5EF4-FFF2-40B4-BE49-F238E27FC236}">
                    <a16:creationId xmlns:a16="http://schemas.microsoft.com/office/drawing/2014/main" id="{5D43E035-B1FD-4FA5-9712-3B89749951FC}"/>
                  </a:ext>
                </a:extLst>
              </p:cNvPr>
              <p:cNvCxnSpPr>
                <a:cxnSpLocks/>
              </p:cNvCxnSpPr>
              <p:nvPr/>
            </p:nvCxnSpPr>
            <p:spPr>
              <a:xfrm flipV="1">
                <a:off x="365048" y="1580322"/>
                <a:ext cx="2187023" cy="160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688C397-1D81-4E3A-8F3F-36DEB7786290}"/>
                  </a:ext>
                </a:extLst>
              </p:cNvPr>
              <p:cNvSpPr txBox="1"/>
              <p:nvPr/>
            </p:nvSpPr>
            <p:spPr>
              <a:xfrm rot="20135521">
                <a:off x="2447291" y="5087352"/>
                <a:ext cx="771646" cy="423693"/>
              </a:xfrm>
              <a:prstGeom prst="rect">
                <a:avLst/>
              </a:prstGeom>
              <a:noFill/>
            </p:spPr>
            <p:txBody>
              <a:bodyPr wrap="none" rtlCol="0">
                <a:spAutoFit/>
              </a:bodyPr>
              <a:lstStyle/>
              <a:p>
                <a:r>
                  <a:rPr lang="nb-NO" sz="1130"/>
                  <a:t>+ GR</a:t>
                </a:r>
                <a:endParaRPr lang="en-US" sz="1130"/>
              </a:p>
            </p:txBody>
          </p:sp>
          <p:sp>
            <p:nvSpPr>
              <p:cNvPr id="14" name="TextBox 13">
                <a:extLst>
                  <a:ext uri="{FF2B5EF4-FFF2-40B4-BE49-F238E27FC236}">
                    <a16:creationId xmlns:a16="http://schemas.microsoft.com/office/drawing/2014/main" id="{52F5F6C2-7B20-4F52-8C38-0AE51CB8DA83}"/>
                  </a:ext>
                </a:extLst>
              </p:cNvPr>
              <p:cNvSpPr txBox="1"/>
              <p:nvPr/>
            </p:nvSpPr>
            <p:spPr>
              <a:xfrm rot="3090322">
                <a:off x="23668" y="4080922"/>
                <a:ext cx="2894185" cy="423694"/>
              </a:xfrm>
              <a:prstGeom prst="rect">
                <a:avLst/>
              </a:prstGeom>
              <a:noFill/>
            </p:spPr>
            <p:txBody>
              <a:bodyPr wrap="none" rtlCol="0">
                <a:spAutoFit/>
              </a:bodyPr>
              <a:lstStyle/>
              <a:p>
                <a:r>
                  <a:rPr lang="nb-NO" sz="1130"/>
                  <a:t>Tier 2: Drilling parameters</a:t>
                </a:r>
                <a:endParaRPr lang="en-US" sz="1130"/>
              </a:p>
            </p:txBody>
          </p:sp>
          <p:sp>
            <p:nvSpPr>
              <p:cNvPr id="17" name="TextBox 16">
                <a:extLst>
                  <a:ext uri="{FF2B5EF4-FFF2-40B4-BE49-F238E27FC236}">
                    <a16:creationId xmlns:a16="http://schemas.microsoft.com/office/drawing/2014/main" id="{A5DC72CA-1886-49BF-BABB-70796D78A5B6}"/>
                  </a:ext>
                </a:extLst>
              </p:cNvPr>
              <p:cNvSpPr txBox="1"/>
              <p:nvPr/>
            </p:nvSpPr>
            <p:spPr>
              <a:xfrm rot="20458809">
                <a:off x="2649725" y="3859316"/>
                <a:ext cx="2036517" cy="423693"/>
              </a:xfrm>
              <a:prstGeom prst="rect">
                <a:avLst/>
              </a:prstGeom>
              <a:noFill/>
            </p:spPr>
            <p:txBody>
              <a:bodyPr wrap="none" rtlCol="0">
                <a:spAutoFit/>
              </a:bodyPr>
              <a:lstStyle/>
              <a:p>
                <a:r>
                  <a:rPr lang="nb-NO" sz="1130"/>
                  <a:t>+ GR + RES + DEN</a:t>
                </a:r>
                <a:endParaRPr lang="en-US" sz="1130"/>
              </a:p>
            </p:txBody>
          </p:sp>
          <p:sp>
            <p:nvSpPr>
              <p:cNvPr id="18" name="TextBox 17">
                <a:extLst>
                  <a:ext uri="{FF2B5EF4-FFF2-40B4-BE49-F238E27FC236}">
                    <a16:creationId xmlns:a16="http://schemas.microsoft.com/office/drawing/2014/main" id="{B8878E89-CA7B-4B01-9DCF-14CA3DF75248}"/>
                  </a:ext>
                </a:extLst>
              </p:cNvPr>
              <p:cNvSpPr txBox="1"/>
              <p:nvPr/>
            </p:nvSpPr>
            <p:spPr>
              <a:xfrm rot="2740925">
                <a:off x="706714" y="3475594"/>
                <a:ext cx="2469170" cy="423694"/>
              </a:xfrm>
              <a:prstGeom prst="rect">
                <a:avLst/>
              </a:prstGeom>
              <a:noFill/>
            </p:spPr>
            <p:txBody>
              <a:bodyPr wrap="none" rtlCol="0">
                <a:spAutoFit/>
              </a:bodyPr>
              <a:lstStyle/>
              <a:p>
                <a:r>
                  <a:rPr lang="nb-NO" sz="1130"/>
                  <a:t>Tier 4: </a:t>
                </a:r>
                <a:r>
                  <a:rPr lang="nb-NO" sz="879"/>
                  <a:t>Drilling parameters</a:t>
                </a:r>
                <a:endParaRPr lang="en-US" sz="879"/>
              </a:p>
            </p:txBody>
          </p:sp>
          <p:sp>
            <p:nvSpPr>
              <p:cNvPr id="19" name="TextBox 18">
                <a:extLst>
                  <a:ext uri="{FF2B5EF4-FFF2-40B4-BE49-F238E27FC236}">
                    <a16:creationId xmlns:a16="http://schemas.microsoft.com/office/drawing/2014/main" id="{01AE4CF8-A337-48D0-8AB2-2421FB0F3F36}"/>
                  </a:ext>
                </a:extLst>
              </p:cNvPr>
              <p:cNvSpPr txBox="1"/>
              <p:nvPr/>
            </p:nvSpPr>
            <p:spPr>
              <a:xfrm rot="20458809">
                <a:off x="2743096" y="3331877"/>
                <a:ext cx="2428450" cy="392849"/>
              </a:xfrm>
              <a:prstGeom prst="rect">
                <a:avLst/>
              </a:prstGeom>
              <a:noFill/>
            </p:spPr>
            <p:txBody>
              <a:bodyPr wrap="none" rtlCol="0">
                <a:spAutoFit/>
              </a:bodyPr>
              <a:lstStyle/>
              <a:p>
                <a:r>
                  <a:rPr lang="nb-NO" sz="1004"/>
                  <a:t>+ GR + RES + DEN + NEU</a:t>
                </a:r>
                <a:endParaRPr lang="en-US" sz="1004"/>
              </a:p>
            </p:txBody>
          </p:sp>
          <p:sp>
            <p:nvSpPr>
              <p:cNvPr id="20" name="TextBox 19">
                <a:extLst>
                  <a:ext uri="{FF2B5EF4-FFF2-40B4-BE49-F238E27FC236}">
                    <a16:creationId xmlns:a16="http://schemas.microsoft.com/office/drawing/2014/main" id="{12B90CA2-858F-4158-A6E7-DBDD73F6D6FA}"/>
                  </a:ext>
                </a:extLst>
              </p:cNvPr>
              <p:cNvSpPr txBox="1"/>
              <p:nvPr/>
            </p:nvSpPr>
            <p:spPr>
              <a:xfrm rot="20687386">
                <a:off x="2786034" y="2963148"/>
                <a:ext cx="2329193" cy="331259"/>
              </a:xfrm>
              <a:prstGeom prst="rect">
                <a:avLst/>
              </a:prstGeom>
              <a:noFill/>
            </p:spPr>
            <p:txBody>
              <a:bodyPr wrap="none" rtlCol="0">
                <a:spAutoFit/>
              </a:bodyPr>
              <a:lstStyle/>
              <a:p>
                <a:r>
                  <a:rPr lang="nb-NO" sz="753"/>
                  <a:t>+ GR + RES + DEN + NEU + CAL</a:t>
                </a:r>
                <a:endParaRPr lang="en-US" sz="753"/>
              </a:p>
            </p:txBody>
          </p:sp>
          <p:sp>
            <p:nvSpPr>
              <p:cNvPr id="21" name="TextBox 20">
                <a:extLst>
                  <a:ext uri="{FF2B5EF4-FFF2-40B4-BE49-F238E27FC236}">
                    <a16:creationId xmlns:a16="http://schemas.microsoft.com/office/drawing/2014/main" id="{D4A4336A-15D7-4AA4-BA03-7917CA67CFDE}"/>
                  </a:ext>
                </a:extLst>
              </p:cNvPr>
              <p:cNvSpPr txBox="1"/>
              <p:nvPr/>
            </p:nvSpPr>
            <p:spPr>
              <a:xfrm rot="2740925">
                <a:off x="1071268" y="3058130"/>
                <a:ext cx="1939808" cy="423694"/>
              </a:xfrm>
              <a:prstGeom prst="rect">
                <a:avLst/>
              </a:prstGeom>
              <a:noFill/>
            </p:spPr>
            <p:txBody>
              <a:bodyPr wrap="none" rtlCol="0">
                <a:spAutoFit/>
              </a:bodyPr>
              <a:lstStyle/>
              <a:p>
                <a:r>
                  <a:rPr lang="nb-NO" sz="1130"/>
                  <a:t>Tier 5: </a:t>
                </a:r>
                <a:r>
                  <a:rPr lang="nb-NO" sz="879" err="1"/>
                  <a:t>Dril</a:t>
                </a:r>
                <a:r>
                  <a:rPr lang="nb-NO" sz="879"/>
                  <a:t> par (DP)</a:t>
                </a:r>
                <a:endParaRPr lang="en-US" sz="879"/>
              </a:p>
            </p:txBody>
          </p:sp>
          <p:sp>
            <p:nvSpPr>
              <p:cNvPr id="22" name="TextBox 21">
                <a:extLst>
                  <a:ext uri="{FF2B5EF4-FFF2-40B4-BE49-F238E27FC236}">
                    <a16:creationId xmlns:a16="http://schemas.microsoft.com/office/drawing/2014/main" id="{9A792B68-5845-4F9F-AFBC-1192D5881D32}"/>
                  </a:ext>
                </a:extLst>
              </p:cNvPr>
              <p:cNvSpPr txBox="1"/>
              <p:nvPr/>
            </p:nvSpPr>
            <p:spPr>
              <a:xfrm rot="2716754">
                <a:off x="1470116" y="2598950"/>
                <a:ext cx="1186484" cy="423694"/>
              </a:xfrm>
              <a:prstGeom prst="rect">
                <a:avLst/>
              </a:prstGeom>
              <a:noFill/>
            </p:spPr>
            <p:txBody>
              <a:bodyPr wrap="none" rtlCol="0">
                <a:spAutoFit/>
              </a:bodyPr>
              <a:lstStyle/>
              <a:p>
                <a:r>
                  <a:rPr lang="nb-NO" sz="1130"/>
                  <a:t>Tier 6: </a:t>
                </a:r>
                <a:r>
                  <a:rPr lang="nb-NO" sz="879"/>
                  <a:t>DP</a:t>
                </a:r>
                <a:endParaRPr lang="en-US" sz="879"/>
              </a:p>
            </p:txBody>
          </p:sp>
          <p:sp>
            <p:nvSpPr>
              <p:cNvPr id="23" name="TextBox 22">
                <a:extLst>
                  <a:ext uri="{FF2B5EF4-FFF2-40B4-BE49-F238E27FC236}">
                    <a16:creationId xmlns:a16="http://schemas.microsoft.com/office/drawing/2014/main" id="{E855250F-CCB3-41DC-A1EC-77E3CFD584CB}"/>
                  </a:ext>
                </a:extLst>
              </p:cNvPr>
              <p:cNvSpPr txBox="1"/>
              <p:nvPr/>
            </p:nvSpPr>
            <p:spPr>
              <a:xfrm rot="20687386">
                <a:off x="2836514" y="2580506"/>
                <a:ext cx="2003432" cy="300515"/>
              </a:xfrm>
              <a:prstGeom prst="rect">
                <a:avLst/>
              </a:prstGeom>
              <a:noFill/>
            </p:spPr>
            <p:txBody>
              <a:bodyPr wrap="none" rtlCol="0">
                <a:spAutoFit/>
              </a:bodyPr>
              <a:lstStyle/>
              <a:p>
                <a:r>
                  <a:rPr lang="nb-NO" sz="628"/>
                  <a:t>+ GR + RES + DEN + NEU + CAL</a:t>
                </a:r>
                <a:endParaRPr lang="en-US" sz="628"/>
              </a:p>
            </p:txBody>
          </p:sp>
          <p:sp>
            <p:nvSpPr>
              <p:cNvPr id="24" name="TextBox 23">
                <a:extLst>
                  <a:ext uri="{FF2B5EF4-FFF2-40B4-BE49-F238E27FC236}">
                    <a16:creationId xmlns:a16="http://schemas.microsoft.com/office/drawing/2014/main" id="{C83EFAA4-48AE-4716-A906-1F9A6C9C71EF}"/>
                  </a:ext>
                </a:extLst>
              </p:cNvPr>
              <p:cNvSpPr txBox="1"/>
              <p:nvPr/>
            </p:nvSpPr>
            <p:spPr>
              <a:xfrm rot="2401016">
                <a:off x="1678001" y="2487351"/>
                <a:ext cx="1588596" cy="423693"/>
              </a:xfrm>
              <a:prstGeom prst="rect">
                <a:avLst/>
              </a:prstGeom>
              <a:noFill/>
            </p:spPr>
            <p:txBody>
              <a:bodyPr wrap="none" rtlCol="0">
                <a:spAutoFit/>
              </a:bodyPr>
              <a:lstStyle/>
              <a:p>
                <a:r>
                  <a:rPr lang="nb-NO" sz="1130"/>
                  <a:t>Tier 7: </a:t>
                </a:r>
                <a:r>
                  <a:rPr lang="nb-NO" sz="753"/>
                  <a:t>DP + GAS</a:t>
                </a:r>
                <a:endParaRPr lang="en-US" sz="753"/>
              </a:p>
            </p:txBody>
          </p:sp>
          <p:sp>
            <p:nvSpPr>
              <p:cNvPr id="34" name="Freeform: Shape 33">
                <a:extLst>
                  <a:ext uri="{FF2B5EF4-FFF2-40B4-BE49-F238E27FC236}">
                    <a16:creationId xmlns:a16="http://schemas.microsoft.com/office/drawing/2014/main" id="{B45EB8C3-A4FC-4D7A-8A3F-8CB35689FF14}"/>
                  </a:ext>
                </a:extLst>
              </p:cNvPr>
              <p:cNvSpPr/>
              <p:nvPr/>
            </p:nvSpPr>
            <p:spPr>
              <a:xfrm>
                <a:off x="2402984" y="1520686"/>
                <a:ext cx="705678" cy="655983"/>
              </a:xfrm>
              <a:custGeom>
                <a:avLst/>
                <a:gdLst>
                  <a:gd name="connsiteX0" fmla="*/ 0 w 705678"/>
                  <a:gd name="connsiteY0" fmla="*/ 288235 h 655983"/>
                  <a:gd name="connsiteX1" fmla="*/ 546652 w 705678"/>
                  <a:gd name="connsiteY1" fmla="*/ 655983 h 655983"/>
                  <a:gd name="connsiteX2" fmla="*/ 705678 w 705678"/>
                  <a:gd name="connsiteY2" fmla="*/ 0 h 655983"/>
                  <a:gd name="connsiteX3" fmla="*/ 0 w 705678"/>
                  <a:gd name="connsiteY3" fmla="*/ 288235 h 655983"/>
                </a:gdLst>
                <a:ahLst/>
                <a:cxnLst>
                  <a:cxn ang="0">
                    <a:pos x="connsiteX0" y="connsiteY0"/>
                  </a:cxn>
                  <a:cxn ang="0">
                    <a:pos x="connsiteX1" y="connsiteY1"/>
                  </a:cxn>
                  <a:cxn ang="0">
                    <a:pos x="connsiteX2" y="connsiteY2"/>
                  </a:cxn>
                  <a:cxn ang="0">
                    <a:pos x="connsiteX3" y="connsiteY3"/>
                  </a:cxn>
                </a:cxnLst>
                <a:rect l="l" t="t" r="r" b="b"/>
                <a:pathLst>
                  <a:path w="705678" h="655983">
                    <a:moveTo>
                      <a:pt x="0" y="288235"/>
                    </a:moveTo>
                    <a:lnTo>
                      <a:pt x="546652" y="655983"/>
                    </a:lnTo>
                    <a:lnTo>
                      <a:pt x="705678" y="0"/>
                    </a:lnTo>
                    <a:lnTo>
                      <a:pt x="0" y="288235"/>
                    </a:lnTo>
                    <a:close/>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0"/>
              </a:p>
            </p:txBody>
          </p:sp>
          <p:sp>
            <p:nvSpPr>
              <p:cNvPr id="35" name="Freeform: Shape 34">
                <a:extLst>
                  <a:ext uri="{FF2B5EF4-FFF2-40B4-BE49-F238E27FC236}">
                    <a16:creationId xmlns:a16="http://schemas.microsoft.com/office/drawing/2014/main" id="{4E39E457-7E3E-4BE1-96C6-E43F65379187}"/>
                  </a:ext>
                </a:extLst>
              </p:cNvPr>
              <p:cNvSpPr/>
              <p:nvPr/>
            </p:nvSpPr>
            <p:spPr>
              <a:xfrm>
                <a:off x="2949636" y="1530625"/>
                <a:ext cx="944217" cy="636104"/>
              </a:xfrm>
              <a:custGeom>
                <a:avLst/>
                <a:gdLst>
                  <a:gd name="connsiteX0" fmla="*/ 0 w 944217"/>
                  <a:gd name="connsiteY0" fmla="*/ 636104 h 636104"/>
                  <a:gd name="connsiteX1" fmla="*/ 944217 w 944217"/>
                  <a:gd name="connsiteY1" fmla="*/ 447261 h 636104"/>
                  <a:gd name="connsiteX2" fmla="*/ 149087 w 944217"/>
                  <a:gd name="connsiteY2" fmla="*/ 0 h 636104"/>
                  <a:gd name="connsiteX3" fmla="*/ 0 w 944217"/>
                  <a:gd name="connsiteY3" fmla="*/ 636104 h 636104"/>
                </a:gdLst>
                <a:ahLst/>
                <a:cxnLst>
                  <a:cxn ang="0">
                    <a:pos x="connsiteX0" y="connsiteY0"/>
                  </a:cxn>
                  <a:cxn ang="0">
                    <a:pos x="connsiteX1" y="connsiteY1"/>
                  </a:cxn>
                  <a:cxn ang="0">
                    <a:pos x="connsiteX2" y="connsiteY2"/>
                  </a:cxn>
                  <a:cxn ang="0">
                    <a:pos x="connsiteX3" y="connsiteY3"/>
                  </a:cxn>
                </a:cxnLst>
                <a:rect l="l" t="t" r="r" b="b"/>
                <a:pathLst>
                  <a:path w="944217" h="636104">
                    <a:moveTo>
                      <a:pt x="0" y="636104"/>
                    </a:moveTo>
                    <a:lnTo>
                      <a:pt x="944217" y="447261"/>
                    </a:lnTo>
                    <a:lnTo>
                      <a:pt x="149087" y="0"/>
                    </a:lnTo>
                    <a:lnTo>
                      <a:pt x="0" y="636104"/>
                    </a:lnTo>
                    <a:close/>
                  </a:path>
                </a:pathLst>
              </a:cu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0"/>
              </a:p>
            </p:txBody>
          </p:sp>
          <p:sp>
            <p:nvSpPr>
              <p:cNvPr id="36" name="TextBox 35">
                <a:extLst>
                  <a:ext uri="{FF2B5EF4-FFF2-40B4-BE49-F238E27FC236}">
                    <a16:creationId xmlns:a16="http://schemas.microsoft.com/office/drawing/2014/main" id="{FFB75D28-140F-4947-A508-57F0DA34A633}"/>
                  </a:ext>
                </a:extLst>
              </p:cNvPr>
              <p:cNvSpPr txBox="1"/>
              <p:nvPr/>
            </p:nvSpPr>
            <p:spPr>
              <a:xfrm rot="2086250">
                <a:off x="2498706" y="1759077"/>
                <a:ext cx="537506" cy="300515"/>
              </a:xfrm>
              <a:prstGeom prst="rect">
                <a:avLst/>
              </a:prstGeom>
              <a:noFill/>
            </p:spPr>
            <p:txBody>
              <a:bodyPr wrap="none" rtlCol="0">
                <a:spAutoFit/>
              </a:bodyPr>
              <a:lstStyle/>
              <a:p>
                <a:r>
                  <a:rPr lang="nb-NO" sz="628"/>
                  <a:t>risks</a:t>
                </a:r>
                <a:endParaRPr lang="en-US" sz="628"/>
              </a:p>
            </p:txBody>
          </p:sp>
          <p:sp>
            <p:nvSpPr>
              <p:cNvPr id="37" name="TextBox 36">
                <a:extLst>
                  <a:ext uri="{FF2B5EF4-FFF2-40B4-BE49-F238E27FC236}">
                    <a16:creationId xmlns:a16="http://schemas.microsoft.com/office/drawing/2014/main" id="{A34B3C38-9D98-4358-9B77-606BC35C9327}"/>
                  </a:ext>
                </a:extLst>
              </p:cNvPr>
              <p:cNvSpPr txBox="1"/>
              <p:nvPr/>
            </p:nvSpPr>
            <p:spPr>
              <a:xfrm rot="20873138">
                <a:off x="2964679" y="1819989"/>
                <a:ext cx="764013" cy="300515"/>
              </a:xfrm>
              <a:prstGeom prst="rect">
                <a:avLst/>
              </a:prstGeom>
              <a:noFill/>
            </p:spPr>
            <p:txBody>
              <a:bodyPr wrap="none" rtlCol="0">
                <a:spAutoFit/>
              </a:bodyPr>
              <a:lstStyle/>
              <a:p>
                <a:r>
                  <a:rPr lang="nb-NO" sz="628"/>
                  <a:t>lithology</a:t>
                </a:r>
                <a:endParaRPr lang="en-US" sz="628"/>
              </a:p>
            </p:txBody>
          </p:sp>
          <p:sp>
            <p:nvSpPr>
              <p:cNvPr id="38" name="Freeform: Shape 37">
                <a:extLst>
                  <a:ext uri="{FF2B5EF4-FFF2-40B4-BE49-F238E27FC236}">
                    <a16:creationId xmlns:a16="http://schemas.microsoft.com/office/drawing/2014/main" id="{1D35A7E4-FA71-4E21-8316-B032C40B6D91}"/>
                  </a:ext>
                </a:extLst>
              </p:cNvPr>
              <p:cNvSpPr/>
              <p:nvPr/>
            </p:nvSpPr>
            <p:spPr>
              <a:xfrm>
                <a:off x="2263836" y="2186608"/>
                <a:ext cx="675861" cy="4442791"/>
              </a:xfrm>
              <a:custGeom>
                <a:avLst/>
                <a:gdLst>
                  <a:gd name="connsiteX0" fmla="*/ 665922 w 675861"/>
                  <a:gd name="connsiteY0" fmla="*/ 0 h 4442791"/>
                  <a:gd name="connsiteX1" fmla="*/ 675861 w 675861"/>
                  <a:gd name="connsiteY1" fmla="*/ 238539 h 4442791"/>
                  <a:gd name="connsiteX2" fmla="*/ 636104 w 675861"/>
                  <a:gd name="connsiteY2" fmla="*/ 417443 h 4442791"/>
                  <a:gd name="connsiteX3" fmla="*/ 636104 w 675861"/>
                  <a:gd name="connsiteY3" fmla="*/ 695739 h 4442791"/>
                  <a:gd name="connsiteX4" fmla="*/ 596348 w 675861"/>
                  <a:gd name="connsiteY4" fmla="*/ 884582 h 4442791"/>
                  <a:gd name="connsiteX5" fmla="*/ 596348 w 675861"/>
                  <a:gd name="connsiteY5" fmla="*/ 1123121 h 4442791"/>
                  <a:gd name="connsiteX6" fmla="*/ 526774 w 675861"/>
                  <a:gd name="connsiteY6" fmla="*/ 1302026 h 4442791"/>
                  <a:gd name="connsiteX7" fmla="*/ 516835 w 675861"/>
                  <a:gd name="connsiteY7" fmla="*/ 1590261 h 4442791"/>
                  <a:gd name="connsiteX8" fmla="*/ 477078 w 675861"/>
                  <a:gd name="connsiteY8" fmla="*/ 1789043 h 4442791"/>
                  <a:gd name="connsiteX9" fmla="*/ 487017 w 675861"/>
                  <a:gd name="connsiteY9" fmla="*/ 2047461 h 4442791"/>
                  <a:gd name="connsiteX10" fmla="*/ 337930 w 675861"/>
                  <a:gd name="connsiteY10" fmla="*/ 2305878 h 4442791"/>
                  <a:gd name="connsiteX11" fmla="*/ 347870 w 675861"/>
                  <a:gd name="connsiteY11" fmla="*/ 2554356 h 4442791"/>
                  <a:gd name="connsiteX12" fmla="*/ 208722 w 675861"/>
                  <a:gd name="connsiteY12" fmla="*/ 2802834 h 4442791"/>
                  <a:gd name="connsiteX13" fmla="*/ 208722 w 675861"/>
                  <a:gd name="connsiteY13" fmla="*/ 3061252 h 4442791"/>
                  <a:gd name="connsiteX14" fmla="*/ 119270 w 675861"/>
                  <a:gd name="connsiteY14" fmla="*/ 3399182 h 4442791"/>
                  <a:gd name="connsiteX15" fmla="*/ 119270 w 675861"/>
                  <a:gd name="connsiteY15" fmla="*/ 3727174 h 4442791"/>
                  <a:gd name="connsiteX16" fmla="*/ 0 w 675861"/>
                  <a:gd name="connsiteY16" fmla="*/ 4154556 h 4442791"/>
                  <a:gd name="connsiteX17" fmla="*/ 0 w 675861"/>
                  <a:gd name="connsiteY17" fmla="*/ 4442791 h 444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5861" h="4442791">
                    <a:moveTo>
                      <a:pt x="665922" y="0"/>
                    </a:moveTo>
                    <a:lnTo>
                      <a:pt x="675861" y="238539"/>
                    </a:lnTo>
                    <a:lnTo>
                      <a:pt x="636104" y="417443"/>
                    </a:lnTo>
                    <a:lnTo>
                      <a:pt x="636104" y="695739"/>
                    </a:lnTo>
                    <a:lnTo>
                      <a:pt x="596348" y="884582"/>
                    </a:lnTo>
                    <a:lnTo>
                      <a:pt x="596348" y="1123121"/>
                    </a:lnTo>
                    <a:lnTo>
                      <a:pt x="526774" y="1302026"/>
                    </a:lnTo>
                    <a:lnTo>
                      <a:pt x="516835" y="1590261"/>
                    </a:lnTo>
                    <a:lnTo>
                      <a:pt x="477078" y="1789043"/>
                    </a:lnTo>
                    <a:lnTo>
                      <a:pt x="487017" y="2047461"/>
                    </a:lnTo>
                    <a:lnTo>
                      <a:pt x="337930" y="2305878"/>
                    </a:lnTo>
                    <a:lnTo>
                      <a:pt x="347870" y="2554356"/>
                    </a:lnTo>
                    <a:lnTo>
                      <a:pt x="208722" y="2802834"/>
                    </a:lnTo>
                    <a:lnTo>
                      <a:pt x="208722" y="3061252"/>
                    </a:lnTo>
                    <a:lnTo>
                      <a:pt x="119270" y="3399182"/>
                    </a:lnTo>
                    <a:lnTo>
                      <a:pt x="119270" y="3727174"/>
                    </a:lnTo>
                    <a:lnTo>
                      <a:pt x="0" y="4154556"/>
                    </a:lnTo>
                    <a:lnTo>
                      <a:pt x="0" y="444279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0"/>
              </a:p>
            </p:txBody>
          </p:sp>
          <p:sp>
            <p:nvSpPr>
              <p:cNvPr id="39" name="TextBox 38">
                <a:extLst>
                  <a:ext uri="{FF2B5EF4-FFF2-40B4-BE49-F238E27FC236}">
                    <a16:creationId xmlns:a16="http://schemas.microsoft.com/office/drawing/2014/main" id="{CCACFFE7-52A2-4FD7-AE15-D603D51A9C02}"/>
                  </a:ext>
                </a:extLst>
              </p:cNvPr>
              <p:cNvSpPr txBox="1"/>
              <p:nvPr/>
            </p:nvSpPr>
            <p:spPr>
              <a:xfrm rot="20155266">
                <a:off x="3904548" y="5307683"/>
                <a:ext cx="1204299" cy="423693"/>
              </a:xfrm>
              <a:prstGeom prst="rect">
                <a:avLst/>
              </a:prstGeom>
              <a:noFill/>
            </p:spPr>
            <p:txBody>
              <a:bodyPr wrap="none" rtlCol="0">
                <a:spAutoFit/>
              </a:bodyPr>
              <a:lstStyle/>
              <a:p>
                <a:r>
                  <a:rPr lang="nb-NO" sz="1130" b="1"/>
                  <a:t>lithology</a:t>
                </a:r>
                <a:endParaRPr lang="en-US" sz="1130" b="1"/>
              </a:p>
            </p:txBody>
          </p:sp>
          <p:sp>
            <p:nvSpPr>
              <p:cNvPr id="40" name="TextBox 39">
                <a:extLst>
                  <a:ext uri="{FF2B5EF4-FFF2-40B4-BE49-F238E27FC236}">
                    <a16:creationId xmlns:a16="http://schemas.microsoft.com/office/drawing/2014/main" id="{36D794C1-CFB7-47EE-874A-278474A9AB82}"/>
                  </a:ext>
                </a:extLst>
              </p:cNvPr>
              <p:cNvSpPr txBox="1"/>
              <p:nvPr/>
            </p:nvSpPr>
            <p:spPr>
              <a:xfrm rot="3330537">
                <a:off x="1551994" y="5920589"/>
                <a:ext cx="779283" cy="423694"/>
              </a:xfrm>
              <a:prstGeom prst="rect">
                <a:avLst/>
              </a:prstGeom>
              <a:noFill/>
            </p:spPr>
            <p:txBody>
              <a:bodyPr wrap="none" rtlCol="0">
                <a:spAutoFit/>
              </a:bodyPr>
              <a:lstStyle/>
              <a:p>
                <a:r>
                  <a:rPr lang="nb-NO" sz="1130" b="1"/>
                  <a:t>risks</a:t>
                </a:r>
                <a:endParaRPr lang="en-US" sz="1130" b="1"/>
              </a:p>
            </p:txBody>
          </p:sp>
          <p:sp>
            <p:nvSpPr>
              <p:cNvPr id="32" name="Freeform: Shape 31">
                <a:extLst>
                  <a:ext uri="{FF2B5EF4-FFF2-40B4-BE49-F238E27FC236}">
                    <a16:creationId xmlns:a16="http://schemas.microsoft.com/office/drawing/2014/main" id="{3C13463A-24F1-4BA5-B02E-7AD74E858E7D}"/>
                  </a:ext>
                </a:extLst>
              </p:cNvPr>
              <p:cNvSpPr/>
              <p:nvPr/>
            </p:nvSpPr>
            <p:spPr>
              <a:xfrm>
                <a:off x="167781" y="3380763"/>
                <a:ext cx="6409189" cy="2961314"/>
              </a:xfrm>
              <a:custGeom>
                <a:avLst/>
                <a:gdLst>
                  <a:gd name="connsiteX0" fmla="*/ 318781 w 6409189"/>
                  <a:gd name="connsiteY0" fmla="*/ 0 h 2961314"/>
                  <a:gd name="connsiteX1" fmla="*/ 0 w 6409189"/>
                  <a:gd name="connsiteY1" fmla="*/ 33556 h 2961314"/>
                  <a:gd name="connsiteX2" fmla="*/ 2105637 w 6409189"/>
                  <a:gd name="connsiteY2" fmla="*/ 2961314 h 2961314"/>
                  <a:gd name="connsiteX3" fmla="*/ 6409189 w 6409189"/>
                  <a:gd name="connsiteY3" fmla="*/ 1031846 h 2961314"/>
                  <a:gd name="connsiteX4" fmla="*/ 6048462 w 6409189"/>
                  <a:gd name="connsiteY4" fmla="*/ 763398 h 2961314"/>
                  <a:gd name="connsiteX5" fmla="*/ 6014906 w 6409189"/>
                  <a:gd name="connsiteY5" fmla="*/ 956345 h 2961314"/>
                  <a:gd name="connsiteX6" fmla="*/ 2206304 w 6409189"/>
                  <a:gd name="connsiteY6" fmla="*/ 2533476 h 2961314"/>
                  <a:gd name="connsiteX7" fmla="*/ 318781 w 6409189"/>
                  <a:gd name="connsiteY7" fmla="*/ 0 h 2961314"/>
                  <a:gd name="connsiteX0" fmla="*/ 318781 w 6409189"/>
                  <a:gd name="connsiteY0" fmla="*/ 0 h 2961314"/>
                  <a:gd name="connsiteX1" fmla="*/ 0 w 6409189"/>
                  <a:gd name="connsiteY1" fmla="*/ 33556 h 2961314"/>
                  <a:gd name="connsiteX2" fmla="*/ 2105637 w 6409189"/>
                  <a:gd name="connsiteY2" fmla="*/ 2961314 h 2961314"/>
                  <a:gd name="connsiteX3" fmla="*/ 6409189 w 6409189"/>
                  <a:gd name="connsiteY3" fmla="*/ 1031846 h 2961314"/>
                  <a:gd name="connsiteX4" fmla="*/ 6048462 w 6409189"/>
                  <a:gd name="connsiteY4" fmla="*/ 763398 h 2961314"/>
                  <a:gd name="connsiteX5" fmla="*/ 6014906 w 6409189"/>
                  <a:gd name="connsiteY5" fmla="*/ 930945 h 2961314"/>
                  <a:gd name="connsiteX6" fmla="*/ 2206304 w 6409189"/>
                  <a:gd name="connsiteY6" fmla="*/ 2533476 h 2961314"/>
                  <a:gd name="connsiteX7" fmla="*/ 318781 w 6409189"/>
                  <a:gd name="connsiteY7" fmla="*/ 0 h 296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9189" h="2961314">
                    <a:moveTo>
                      <a:pt x="318781" y="0"/>
                    </a:moveTo>
                    <a:lnTo>
                      <a:pt x="0" y="33556"/>
                    </a:lnTo>
                    <a:lnTo>
                      <a:pt x="2105637" y="2961314"/>
                    </a:lnTo>
                    <a:lnTo>
                      <a:pt x="6409189" y="1031846"/>
                    </a:lnTo>
                    <a:lnTo>
                      <a:pt x="6048462" y="763398"/>
                    </a:lnTo>
                    <a:lnTo>
                      <a:pt x="6014906" y="930945"/>
                    </a:lnTo>
                    <a:lnTo>
                      <a:pt x="2206304" y="2533476"/>
                    </a:lnTo>
                    <a:lnTo>
                      <a:pt x="318781" y="0"/>
                    </a:lnTo>
                    <a:close/>
                  </a:path>
                </a:pathLst>
              </a:custGeom>
              <a:solidFill>
                <a:srgbClr val="D5EAF4">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0"/>
              </a:p>
            </p:txBody>
          </p:sp>
          <p:sp>
            <p:nvSpPr>
              <p:cNvPr id="33" name="Freeform: Shape 32">
                <a:extLst>
                  <a:ext uri="{FF2B5EF4-FFF2-40B4-BE49-F238E27FC236}">
                    <a16:creationId xmlns:a16="http://schemas.microsoft.com/office/drawing/2014/main" id="{9B8D9F13-9AE2-454C-B27A-A36E931F1D2B}"/>
                  </a:ext>
                </a:extLst>
              </p:cNvPr>
              <p:cNvSpPr/>
              <p:nvPr/>
            </p:nvSpPr>
            <p:spPr>
              <a:xfrm>
                <a:off x="723733" y="2971023"/>
                <a:ext cx="5105400" cy="2019300"/>
              </a:xfrm>
              <a:custGeom>
                <a:avLst/>
                <a:gdLst>
                  <a:gd name="connsiteX0" fmla="*/ 279400 w 5105400"/>
                  <a:gd name="connsiteY0" fmla="*/ 0 h 2019300"/>
                  <a:gd name="connsiteX1" fmla="*/ 0 w 5105400"/>
                  <a:gd name="connsiteY1" fmla="*/ 50800 h 2019300"/>
                  <a:gd name="connsiteX2" fmla="*/ 12700 w 5105400"/>
                  <a:gd name="connsiteY2" fmla="*/ 107950 h 2019300"/>
                  <a:gd name="connsiteX3" fmla="*/ 1727200 w 5105400"/>
                  <a:gd name="connsiteY3" fmla="*/ 2019300 h 2019300"/>
                  <a:gd name="connsiteX4" fmla="*/ 5105400 w 5105400"/>
                  <a:gd name="connsiteY4" fmla="*/ 749300 h 2019300"/>
                  <a:gd name="connsiteX5" fmla="*/ 4845050 w 5105400"/>
                  <a:gd name="connsiteY5" fmla="*/ 558800 h 2019300"/>
                  <a:gd name="connsiteX6" fmla="*/ 4832350 w 5105400"/>
                  <a:gd name="connsiteY6" fmla="*/ 679450 h 2019300"/>
                  <a:gd name="connsiteX7" fmla="*/ 1860550 w 5105400"/>
                  <a:gd name="connsiteY7" fmla="*/ 1733550 h 2019300"/>
                  <a:gd name="connsiteX8" fmla="*/ 279400 w 5105400"/>
                  <a:gd name="connsiteY8" fmla="*/ 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5400" h="2019300">
                    <a:moveTo>
                      <a:pt x="279400" y="0"/>
                    </a:moveTo>
                    <a:lnTo>
                      <a:pt x="0" y="50800"/>
                    </a:lnTo>
                    <a:lnTo>
                      <a:pt x="12700" y="107950"/>
                    </a:lnTo>
                    <a:lnTo>
                      <a:pt x="1727200" y="2019300"/>
                    </a:lnTo>
                    <a:lnTo>
                      <a:pt x="5105400" y="749300"/>
                    </a:lnTo>
                    <a:lnTo>
                      <a:pt x="4845050" y="558800"/>
                    </a:lnTo>
                    <a:lnTo>
                      <a:pt x="4832350" y="679450"/>
                    </a:lnTo>
                    <a:lnTo>
                      <a:pt x="1860550" y="1733550"/>
                    </a:lnTo>
                    <a:lnTo>
                      <a:pt x="279400" y="0"/>
                    </a:lnTo>
                    <a:close/>
                  </a:path>
                </a:pathLst>
              </a:custGeom>
              <a:solidFill>
                <a:srgbClr val="E6FAEC">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371" tIns="28685" rIns="57371" bIns="28685" numCol="1" spcCol="0" rtlCol="0" fromWordArt="0" anchor="ctr" anchorCtr="0" forceAA="0" compatLnSpc="1">
                <a:prstTxWarp prst="textNoShape">
                  <a:avLst/>
                </a:prstTxWarp>
                <a:noAutofit/>
              </a:bodyPr>
              <a:lstStyle/>
              <a:p>
                <a:pPr algn="ctr"/>
                <a:endParaRPr lang="en-US" sz="1130"/>
              </a:p>
            </p:txBody>
          </p:sp>
          <p:sp>
            <p:nvSpPr>
              <p:cNvPr id="45" name="Freeform: Shape 44">
                <a:extLst>
                  <a:ext uri="{FF2B5EF4-FFF2-40B4-BE49-F238E27FC236}">
                    <a16:creationId xmlns:a16="http://schemas.microsoft.com/office/drawing/2014/main" id="{1BA0E5DA-13B9-41F0-A458-7D6FF6CD0F20}"/>
                  </a:ext>
                </a:extLst>
              </p:cNvPr>
              <p:cNvSpPr/>
              <p:nvPr/>
            </p:nvSpPr>
            <p:spPr>
              <a:xfrm>
                <a:off x="2105539" y="1977564"/>
                <a:ext cx="2176462" cy="604837"/>
              </a:xfrm>
              <a:custGeom>
                <a:avLst/>
                <a:gdLst>
                  <a:gd name="connsiteX0" fmla="*/ 276225 w 2176462"/>
                  <a:gd name="connsiteY0" fmla="*/ 0 h 604837"/>
                  <a:gd name="connsiteX1" fmla="*/ 0 w 2176462"/>
                  <a:gd name="connsiteY1" fmla="*/ 9525 h 604837"/>
                  <a:gd name="connsiteX2" fmla="*/ 809625 w 2176462"/>
                  <a:gd name="connsiteY2" fmla="*/ 604837 h 604837"/>
                  <a:gd name="connsiteX3" fmla="*/ 2176462 w 2176462"/>
                  <a:gd name="connsiteY3" fmla="*/ 271462 h 604837"/>
                  <a:gd name="connsiteX4" fmla="*/ 1809750 w 2176462"/>
                  <a:gd name="connsiteY4" fmla="*/ 61912 h 604837"/>
                  <a:gd name="connsiteX5" fmla="*/ 1790700 w 2176462"/>
                  <a:gd name="connsiteY5" fmla="*/ 242887 h 604837"/>
                  <a:gd name="connsiteX6" fmla="*/ 823912 w 2176462"/>
                  <a:gd name="connsiteY6" fmla="*/ 461962 h 604837"/>
                  <a:gd name="connsiteX7" fmla="*/ 276225 w 2176462"/>
                  <a:gd name="connsiteY7" fmla="*/ 0 h 604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6462" h="604837">
                    <a:moveTo>
                      <a:pt x="276225" y="0"/>
                    </a:moveTo>
                    <a:lnTo>
                      <a:pt x="0" y="9525"/>
                    </a:lnTo>
                    <a:lnTo>
                      <a:pt x="809625" y="604837"/>
                    </a:lnTo>
                    <a:lnTo>
                      <a:pt x="2176462" y="271462"/>
                    </a:lnTo>
                    <a:lnTo>
                      <a:pt x="1809750" y="61912"/>
                    </a:lnTo>
                    <a:lnTo>
                      <a:pt x="1790700" y="242887"/>
                    </a:lnTo>
                    <a:lnTo>
                      <a:pt x="823912" y="461962"/>
                    </a:lnTo>
                    <a:lnTo>
                      <a:pt x="276225" y="0"/>
                    </a:lnTo>
                    <a:close/>
                  </a:path>
                </a:pathLst>
              </a:custGeom>
              <a:solidFill>
                <a:schemeClr val="tx2">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371" tIns="28685" rIns="57371" bIns="28685" numCol="1" spcCol="0" rtlCol="0" fromWordArt="0" anchor="ctr" anchorCtr="0" forceAA="0" compatLnSpc="1">
                <a:prstTxWarp prst="textNoShape">
                  <a:avLst/>
                </a:prstTxWarp>
                <a:noAutofit/>
              </a:bodyPr>
              <a:lstStyle/>
              <a:p>
                <a:pPr algn="ctr"/>
                <a:endParaRPr lang="en-US" sz="1130"/>
              </a:p>
            </p:txBody>
          </p:sp>
          <p:sp>
            <p:nvSpPr>
              <p:cNvPr id="12" name="TextBox 11">
                <a:extLst>
                  <a:ext uri="{FF2B5EF4-FFF2-40B4-BE49-F238E27FC236}">
                    <a16:creationId xmlns:a16="http://schemas.microsoft.com/office/drawing/2014/main" id="{B25138B9-0285-4924-8DC9-45C0FA50CFDC}"/>
                  </a:ext>
                </a:extLst>
              </p:cNvPr>
              <p:cNvSpPr txBox="1"/>
              <p:nvPr/>
            </p:nvSpPr>
            <p:spPr>
              <a:xfrm rot="3241683">
                <a:off x="-119473" y="4109886"/>
                <a:ext cx="2146223" cy="312388"/>
              </a:xfrm>
              <a:prstGeom prst="rect">
                <a:avLst/>
              </a:prstGeom>
              <a:noFill/>
            </p:spPr>
            <p:txBody>
              <a:bodyPr wrap="none" rtlCol="0">
                <a:spAutoFit/>
              </a:bodyPr>
              <a:lstStyle/>
              <a:p>
                <a:r>
                  <a:rPr lang="nb-NO" sz="1200"/>
                  <a:t>Tier 1: Drilling parameters</a:t>
                </a:r>
                <a:endParaRPr lang="en-US" sz="1200"/>
              </a:p>
            </p:txBody>
          </p:sp>
          <p:sp>
            <p:nvSpPr>
              <p:cNvPr id="16" name="TextBox 15">
                <a:extLst>
                  <a:ext uri="{FF2B5EF4-FFF2-40B4-BE49-F238E27FC236}">
                    <a16:creationId xmlns:a16="http://schemas.microsoft.com/office/drawing/2014/main" id="{FC27B432-FE33-4250-A735-875E937C279C}"/>
                  </a:ext>
                </a:extLst>
              </p:cNvPr>
              <p:cNvSpPr txBox="1"/>
              <p:nvPr/>
            </p:nvSpPr>
            <p:spPr>
              <a:xfrm rot="2931725">
                <a:off x="303667" y="3704121"/>
                <a:ext cx="2565125" cy="669949"/>
              </a:xfrm>
              <a:prstGeom prst="rect">
                <a:avLst/>
              </a:prstGeom>
              <a:noFill/>
            </p:spPr>
            <p:txBody>
              <a:bodyPr wrap="square" rtlCol="0">
                <a:spAutoFit/>
              </a:bodyPr>
              <a:lstStyle/>
              <a:p>
                <a:r>
                  <a:rPr lang="nb-NO" sz="1130"/>
                  <a:t>Tier 3: </a:t>
                </a:r>
                <a:r>
                  <a:rPr lang="nb-NO" sz="1004"/>
                  <a:t>Drilling parameters</a:t>
                </a:r>
                <a:endParaRPr lang="en-US" sz="1004"/>
              </a:p>
            </p:txBody>
          </p:sp>
          <p:sp>
            <p:nvSpPr>
              <p:cNvPr id="26" name="TextBox 25">
                <a:extLst>
                  <a:ext uri="{FF2B5EF4-FFF2-40B4-BE49-F238E27FC236}">
                    <a16:creationId xmlns:a16="http://schemas.microsoft.com/office/drawing/2014/main" id="{FEBAD752-FB99-4103-B1F0-C6333C232BE7}"/>
                  </a:ext>
                </a:extLst>
              </p:cNvPr>
              <p:cNvSpPr txBox="1"/>
              <p:nvPr/>
            </p:nvSpPr>
            <p:spPr>
              <a:xfrm rot="2401016">
                <a:off x="2033911" y="2044260"/>
                <a:ext cx="909078" cy="423693"/>
              </a:xfrm>
              <a:prstGeom prst="rect">
                <a:avLst/>
              </a:prstGeom>
              <a:noFill/>
            </p:spPr>
            <p:txBody>
              <a:bodyPr wrap="none" rtlCol="0">
                <a:spAutoFit/>
              </a:bodyPr>
              <a:lstStyle/>
              <a:p>
                <a:r>
                  <a:rPr lang="nb-NO" sz="1130"/>
                  <a:t>Tier 8:</a:t>
                </a:r>
                <a:endParaRPr lang="en-US" sz="753"/>
              </a:p>
            </p:txBody>
          </p:sp>
          <p:sp>
            <p:nvSpPr>
              <p:cNvPr id="27" name="TextBox 26">
                <a:extLst>
                  <a:ext uri="{FF2B5EF4-FFF2-40B4-BE49-F238E27FC236}">
                    <a16:creationId xmlns:a16="http://schemas.microsoft.com/office/drawing/2014/main" id="{5E9FD535-A4FF-4E3D-8CB1-6ECEA348B124}"/>
                  </a:ext>
                </a:extLst>
              </p:cNvPr>
              <p:cNvSpPr txBox="1"/>
              <p:nvPr/>
            </p:nvSpPr>
            <p:spPr>
              <a:xfrm rot="20687386">
                <a:off x="3085823" y="2243394"/>
                <a:ext cx="1050694" cy="213104"/>
              </a:xfrm>
              <a:prstGeom prst="rect">
                <a:avLst/>
              </a:prstGeom>
              <a:noFill/>
            </p:spPr>
            <p:txBody>
              <a:bodyPr wrap="none" rtlCol="0">
                <a:spAutoFit/>
              </a:bodyPr>
              <a:lstStyle/>
              <a:p>
                <a:r>
                  <a:rPr lang="nb-NO" sz="628" err="1"/>
                  <a:t>Petrophysical</a:t>
                </a:r>
                <a:r>
                  <a:rPr lang="nb-NO" sz="628"/>
                  <a:t> </a:t>
                </a:r>
                <a:r>
                  <a:rPr lang="nb-NO" sz="628" err="1"/>
                  <a:t>models</a:t>
                </a:r>
                <a:endParaRPr lang="en-US" sz="628"/>
              </a:p>
            </p:txBody>
          </p:sp>
          <p:sp>
            <p:nvSpPr>
              <p:cNvPr id="15" name="TextBox 14">
                <a:extLst>
                  <a:ext uri="{FF2B5EF4-FFF2-40B4-BE49-F238E27FC236}">
                    <a16:creationId xmlns:a16="http://schemas.microsoft.com/office/drawing/2014/main" id="{AC0C8F16-4329-48AD-91D7-828D330456D7}"/>
                  </a:ext>
                </a:extLst>
              </p:cNvPr>
              <p:cNvSpPr txBox="1"/>
              <p:nvPr/>
            </p:nvSpPr>
            <p:spPr>
              <a:xfrm rot="20458809">
                <a:off x="2571944" y="4434885"/>
                <a:ext cx="1379906" cy="423693"/>
              </a:xfrm>
              <a:prstGeom prst="rect">
                <a:avLst/>
              </a:prstGeom>
              <a:noFill/>
            </p:spPr>
            <p:txBody>
              <a:bodyPr wrap="none" rtlCol="0">
                <a:spAutoFit/>
              </a:bodyPr>
              <a:lstStyle/>
              <a:p>
                <a:r>
                  <a:rPr lang="nb-NO" sz="1130"/>
                  <a:t>+ GR + RES</a:t>
                </a:r>
                <a:endParaRPr lang="en-US" sz="1130"/>
              </a:p>
            </p:txBody>
          </p:sp>
        </p:grpSp>
      </p:grpSp>
      <p:sp>
        <p:nvSpPr>
          <p:cNvPr id="83" name="TextBox 82">
            <a:extLst>
              <a:ext uri="{FF2B5EF4-FFF2-40B4-BE49-F238E27FC236}">
                <a16:creationId xmlns:a16="http://schemas.microsoft.com/office/drawing/2014/main" id="{598479D2-7B37-4098-9219-65F3C9BF5482}"/>
              </a:ext>
            </a:extLst>
          </p:cNvPr>
          <p:cNvSpPr txBox="1"/>
          <p:nvPr/>
        </p:nvSpPr>
        <p:spPr>
          <a:xfrm>
            <a:off x="9036767" y="6278496"/>
            <a:ext cx="476412" cy="200055"/>
          </a:xfrm>
          <a:prstGeom prst="rect">
            <a:avLst/>
          </a:prstGeom>
          <a:noFill/>
        </p:spPr>
        <p:txBody>
          <a:bodyPr wrap="none" rtlCol="0">
            <a:spAutoFit/>
          </a:bodyPr>
          <a:lstStyle/>
          <a:p>
            <a:r>
              <a:rPr lang="nb-NO" sz="700" b="1" err="1">
                <a:solidFill>
                  <a:srgbClr val="FF0000"/>
                </a:solidFill>
              </a:rPr>
              <a:t>Drl</a:t>
            </a:r>
            <a:r>
              <a:rPr lang="nb-NO" sz="700" b="1">
                <a:solidFill>
                  <a:srgbClr val="FF0000"/>
                </a:solidFill>
              </a:rPr>
              <a:t> par</a:t>
            </a:r>
            <a:endParaRPr lang="en-US" sz="700" b="1">
              <a:solidFill>
                <a:srgbClr val="FF0000"/>
              </a:solidFill>
            </a:endParaRPr>
          </a:p>
        </p:txBody>
      </p:sp>
      <p:grpSp>
        <p:nvGrpSpPr>
          <p:cNvPr id="84" name="Group 83">
            <a:extLst>
              <a:ext uri="{FF2B5EF4-FFF2-40B4-BE49-F238E27FC236}">
                <a16:creationId xmlns:a16="http://schemas.microsoft.com/office/drawing/2014/main" id="{2EA273FF-B48E-44F3-9E32-35AEFD72FF11}"/>
              </a:ext>
            </a:extLst>
          </p:cNvPr>
          <p:cNvGrpSpPr/>
          <p:nvPr/>
        </p:nvGrpSpPr>
        <p:grpSpPr>
          <a:xfrm>
            <a:off x="8221119" y="1953311"/>
            <a:ext cx="591828" cy="4454805"/>
            <a:chOff x="7151881" y="1283278"/>
            <a:chExt cx="719941" cy="5419122"/>
          </a:xfrm>
        </p:grpSpPr>
        <p:sp>
          <p:nvSpPr>
            <p:cNvPr id="90" name="TextBox 89">
              <a:extLst>
                <a:ext uri="{FF2B5EF4-FFF2-40B4-BE49-F238E27FC236}">
                  <a16:creationId xmlns:a16="http://schemas.microsoft.com/office/drawing/2014/main" id="{F194BBEA-A52F-4E8A-9D3D-B2E1B51A1E19}"/>
                </a:ext>
              </a:extLst>
            </p:cNvPr>
            <p:cNvSpPr txBox="1"/>
            <p:nvPr/>
          </p:nvSpPr>
          <p:spPr>
            <a:xfrm>
              <a:off x="7151881" y="1283278"/>
              <a:ext cx="719941" cy="262080"/>
            </a:xfrm>
            <a:prstGeom prst="rect">
              <a:avLst/>
            </a:prstGeom>
            <a:noFill/>
          </p:spPr>
          <p:txBody>
            <a:bodyPr wrap="none" rtlCol="0">
              <a:spAutoFit/>
            </a:bodyPr>
            <a:lstStyle/>
            <a:p>
              <a:r>
                <a:rPr lang="nb-NO" sz="800" b="1"/>
                <a:t>NEU </a:t>
              </a:r>
              <a:r>
                <a:rPr lang="nb-NO" sz="800"/>
                <a:t>27m</a:t>
              </a:r>
              <a:endParaRPr lang="en-US" sz="800"/>
            </a:p>
          </p:txBody>
        </p:sp>
        <p:sp>
          <p:nvSpPr>
            <p:cNvPr id="101" name="TextBox 100">
              <a:extLst>
                <a:ext uri="{FF2B5EF4-FFF2-40B4-BE49-F238E27FC236}">
                  <a16:creationId xmlns:a16="http://schemas.microsoft.com/office/drawing/2014/main" id="{BD4DEC8A-C6A9-4592-B43D-4898BCAE1E31}"/>
                </a:ext>
              </a:extLst>
            </p:cNvPr>
            <p:cNvSpPr txBox="1"/>
            <p:nvPr/>
          </p:nvSpPr>
          <p:spPr>
            <a:xfrm>
              <a:off x="7226050" y="1965465"/>
              <a:ext cx="552298" cy="316169"/>
            </a:xfrm>
            <a:prstGeom prst="rect">
              <a:avLst/>
            </a:prstGeom>
            <a:solidFill>
              <a:schemeClr val="bg1">
                <a:lumMod val="95000"/>
              </a:schemeClr>
            </a:solidFill>
          </p:spPr>
          <p:txBody>
            <a:bodyPr wrap="none" lIns="11294" tIns="6777" rIns="11294" bIns="6777" rtlCol="0">
              <a:spAutoFit/>
            </a:bodyPr>
            <a:lstStyle>
              <a:defPPr>
                <a:defRPr lang="en-US"/>
              </a:defPPr>
              <a:lvl1pPr>
                <a:defRPr sz="800" b="1"/>
              </a:lvl1pPr>
            </a:lstStyle>
            <a:p>
              <a:r>
                <a:rPr lang="nb-NO"/>
                <a:t>DEN</a:t>
              </a:r>
            </a:p>
            <a:p>
              <a:r>
                <a:rPr lang="nb-NO"/>
                <a:t>CAL </a:t>
              </a:r>
              <a:r>
                <a:rPr lang="nb-NO" b="0"/>
                <a:t>24m</a:t>
              </a:r>
              <a:endParaRPr lang="en-US" b="0"/>
            </a:p>
          </p:txBody>
        </p:sp>
        <p:cxnSp>
          <p:nvCxnSpPr>
            <p:cNvPr id="111" name="Straight Connector 110">
              <a:extLst>
                <a:ext uri="{FF2B5EF4-FFF2-40B4-BE49-F238E27FC236}">
                  <a16:creationId xmlns:a16="http://schemas.microsoft.com/office/drawing/2014/main" id="{4EF89947-BFAA-48C3-87C5-6C4DF24EF013}"/>
                </a:ext>
              </a:extLst>
            </p:cNvPr>
            <p:cNvCxnSpPr>
              <a:cxnSpLocks/>
            </p:cNvCxnSpPr>
            <p:nvPr/>
          </p:nvCxnSpPr>
          <p:spPr>
            <a:xfrm>
              <a:off x="7283080" y="5005753"/>
              <a:ext cx="0" cy="1690552"/>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EB22718-9155-4053-AF60-D19377058D22}"/>
                </a:ext>
              </a:extLst>
            </p:cNvPr>
            <p:cNvCxnSpPr>
              <a:cxnSpLocks/>
            </p:cNvCxnSpPr>
            <p:nvPr/>
          </p:nvCxnSpPr>
          <p:spPr>
            <a:xfrm>
              <a:off x="7505840" y="2357519"/>
              <a:ext cx="41130" cy="434488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6CA12E4-4EAE-4731-97AC-48FDC3269720}"/>
                </a:ext>
              </a:extLst>
            </p:cNvPr>
            <p:cNvCxnSpPr>
              <a:cxnSpLocks/>
            </p:cNvCxnSpPr>
            <p:nvPr/>
          </p:nvCxnSpPr>
          <p:spPr>
            <a:xfrm>
              <a:off x="7402114" y="4586145"/>
              <a:ext cx="19175" cy="211614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7DDFD89-36D0-4E98-9630-38AD7AA8B66D}"/>
                </a:ext>
              </a:extLst>
            </p:cNvPr>
            <p:cNvCxnSpPr>
              <a:cxnSpLocks/>
            </p:cNvCxnSpPr>
            <p:nvPr/>
          </p:nvCxnSpPr>
          <p:spPr>
            <a:xfrm>
              <a:off x="7665238" y="1586856"/>
              <a:ext cx="10122" cy="511481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DA13708-39F6-4C27-8340-461A79DEBEDB}"/>
                </a:ext>
              </a:extLst>
            </p:cNvPr>
            <p:cNvSpPr txBox="1"/>
            <p:nvPr/>
          </p:nvSpPr>
          <p:spPr>
            <a:xfrm>
              <a:off x="7242649" y="4805273"/>
              <a:ext cx="446998" cy="166409"/>
            </a:xfrm>
            <a:prstGeom prst="rect">
              <a:avLst/>
            </a:prstGeom>
            <a:solidFill>
              <a:schemeClr val="bg1">
                <a:lumMod val="95000"/>
              </a:schemeClr>
            </a:solidFill>
          </p:spPr>
          <p:txBody>
            <a:bodyPr wrap="none" lIns="11294" tIns="6777" rIns="11294" bIns="6777" rtlCol="0">
              <a:spAutoFit/>
            </a:bodyPr>
            <a:lstStyle/>
            <a:p>
              <a:r>
                <a:rPr lang="nb-NO" sz="800" b="1"/>
                <a:t>RES </a:t>
              </a:r>
              <a:r>
                <a:rPr lang="nb-NO" sz="800"/>
                <a:t>9m</a:t>
              </a:r>
              <a:endParaRPr lang="en-US" sz="800"/>
            </a:p>
          </p:txBody>
        </p:sp>
        <p:sp>
          <p:nvSpPr>
            <p:cNvPr id="122" name="TextBox 121">
              <a:extLst>
                <a:ext uri="{FF2B5EF4-FFF2-40B4-BE49-F238E27FC236}">
                  <a16:creationId xmlns:a16="http://schemas.microsoft.com/office/drawing/2014/main" id="{9823A037-D17C-4DC3-903B-AB56C7772A88}"/>
                </a:ext>
              </a:extLst>
            </p:cNvPr>
            <p:cNvSpPr txBox="1"/>
            <p:nvPr/>
          </p:nvSpPr>
          <p:spPr>
            <a:xfrm>
              <a:off x="7245975" y="4422628"/>
              <a:ext cx="445047" cy="166409"/>
            </a:xfrm>
            <a:prstGeom prst="rect">
              <a:avLst/>
            </a:prstGeom>
            <a:solidFill>
              <a:schemeClr val="bg1">
                <a:lumMod val="95000"/>
              </a:schemeClr>
            </a:solidFill>
          </p:spPr>
          <p:txBody>
            <a:bodyPr wrap="none" lIns="11294" tIns="6777" rIns="11294" bIns="6777" rtlCol="0">
              <a:spAutoFit/>
            </a:bodyPr>
            <a:lstStyle>
              <a:defPPr>
                <a:defRPr lang="en-US"/>
              </a:defPPr>
              <a:lvl1pPr>
                <a:defRPr sz="800" b="1"/>
              </a:lvl1pPr>
            </a:lstStyle>
            <a:p>
              <a:r>
                <a:rPr lang="nb-NO"/>
                <a:t>GR </a:t>
              </a:r>
              <a:r>
                <a:rPr lang="nb-NO" b="0"/>
                <a:t>11m</a:t>
              </a:r>
              <a:endParaRPr lang="en-US" b="0"/>
            </a:p>
          </p:txBody>
        </p:sp>
        <p:sp>
          <p:nvSpPr>
            <p:cNvPr id="123" name="TextBox 122">
              <a:extLst>
                <a:ext uri="{FF2B5EF4-FFF2-40B4-BE49-F238E27FC236}">
                  <a16:creationId xmlns:a16="http://schemas.microsoft.com/office/drawing/2014/main" id="{ABA641A2-D6F7-458C-B9FE-115A81E24312}"/>
                </a:ext>
              </a:extLst>
            </p:cNvPr>
            <p:cNvSpPr txBox="1"/>
            <p:nvPr/>
          </p:nvSpPr>
          <p:spPr>
            <a:xfrm>
              <a:off x="7307536" y="4965228"/>
              <a:ext cx="562047" cy="166409"/>
            </a:xfrm>
            <a:prstGeom prst="rect">
              <a:avLst/>
            </a:prstGeom>
            <a:solidFill>
              <a:schemeClr val="bg1">
                <a:lumMod val="95000"/>
              </a:schemeClr>
            </a:solidFill>
          </p:spPr>
          <p:txBody>
            <a:bodyPr wrap="none" lIns="11294" tIns="6777" rIns="11294" bIns="6777" rtlCol="0">
              <a:spAutoFit/>
            </a:bodyPr>
            <a:lstStyle>
              <a:defPPr>
                <a:defRPr lang="en-US"/>
              </a:defPPr>
              <a:lvl1pPr>
                <a:defRPr sz="800" b="1"/>
              </a:lvl1pPr>
            </a:lstStyle>
            <a:p>
              <a:r>
                <a:rPr lang="nb-NO" b="0" err="1"/>
                <a:t>behind</a:t>
              </a:r>
              <a:r>
                <a:rPr lang="nb-NO" b="0"/>
                <a:t> bit</a:t>
              </a:r>
              <a:endParaRPr lang="en-US" b="0"/>
            </a:p>
          </p:txBody>
        </p:sp>
      </p:grpSp>
      <p:pic>
        <p:nvPicPr>
          <p:cNvPr id="129" name="Picture 128">
            <a:extLst>
              <a:ext uri="{FF2B5EF4-FFF2-40B4-BE49-F238E27FC236}">
                <a16:creationId xmlns:a16="http://schemas.microsoft.com/office/drawing/2014/main" id="{B90A3265-F909-477F-BD22-1FE835AFCF9D}"/>
              </a:ext>
            </a:extLst>
          </p:cNvPr>
          <p:cNvPicPr>
            <a:picLocks noChangeAspect="1"/>
          </p:cNvPicPr>
          <p:nvPr/>
        </p:nvPicPr>
        <p:blipFill rotWithShape="1">
          <a:blip r:embed="rId4"/>
          <a:srcRect l="12707" t="7714" r="71354"/>
          <a:stretch/>
        </p:blipFill>
        <p:spPr>
          <a:xfrm>
            <a:off x="9396027" y="1806241"/>
            <a:ext cx="1415306" cy="4457287"/>
          </a:xfrm>
          <a:prstGeom prst="rect">
            <a:avLst/>
          </a:prstGeom>
        </p:spPr>
      </p:pic>
      <p:pic>
        <p:nvPicPr>
          <p:cNvPr id="130" name="Picture 129">
            <a:extLst>
              <a:ext uri="{FF2B5EF4-FFF2-40B4-BE49-F238E27FC236}">
                <a16:creationId xmlns:a16="http://schemas.microsoft.com/office/drawing/2014/main" id="{2B67F934-AE9E-475A-ACAC-03E855B856A4}"/>
              </a:ext>
            </a:extLst>
          </p:cNvPr>
          <p:cNvPicPr>
            <a:picLocks noChangeAspect="1"/>
          </p:cNvPicPr>
          <p:nvPr/>
        </p:nvPicPr>
        <p:blipFill rotWithShape="1">
          <a:blip r:embed="rId4"/>
          <a:srcRect l="31885" t="7714" r="65112"/>
          <a:stretch/>
        </p:blipFill>
        <p:spPr>
          <a:xfrm>
            <a:off x="9119406" y="1802322"/>
            <a:ext cx="266582" cy="4457287"/>
          </a:xfrm>
          <a:prstGeom prst="rect">
            <a:avLst/>
          </a:prstGeom>
        </p:spPr>
      </p:pic>
      <p:sp>
        <p:nvSpPr>
          <p:cNvPr id="131" name="TextBox 130">
            <a:extLst>
              <a:ext uri="{FF2B5EF4-FFF2-40B4-BE49-F238E27FC236}">
                <a16:creationId xmlns:a16="http://schemas.microsoft.com/office/drawing/2014/main" id="{DAF238CB-1CFD-451C-AE73-03017B36D6BD}"/>
              </a:ext>
            </a:extLst>
          </p:cNvPr>
          <p:cNvSpPr txBox="1"/>
          <p:nvPr/>
        </p:nvSpPr>
        <p:spPr>
          <a:xfrm>
            <a:off x="11040729" y="1636112"/>
            <a:ext cx="417102" cy="200055"/>
          </a:xfrm>
          <a:prstGeom prst="rect">
            <a:avLst/>
          </a:prstGeom>
          <a:noFill/>
        </p:spPr>
        <p:txBody>
          <a:bodyPr wrap="none" rtlCol="0">
            <a:spAutoFit/>
          </a:bodyPr>
          <a:lstStyle/>
          <a:p>
            <a:r>
              <a:rPr lang="nb-NO" sz="700" b="1"/>
              <a:t>Tier 8</a:t>
            </a:r>
            <a:endParaRPr lang="en-US" sz="700" b="1"/>
          </a:p>
        </p:txBody>
      </p:sp>
      <p:sp>
        <p:nvSpPr>
          <p:cNvPr id="132" name="TextBox 131">
            <a:extLst>
              <a:ext uri="{FF2B5EF4-FFF2-40B4-BE49-F238E27FC236}">
                <a16:creationId xmlns:a16="http://schemas.microsoft.com/office/drawing/2014/main" id="{61671BB6-9D30-4323-9B68-733D866C7706}"/>
              </a:ext>
            </a:extLst>
          </p:cNvPr>
          <p:cNvSpPr txBox="1"/>
          <p:nvPr/>
        </p:nvSpPr>
        <p:spPr>
          <a:xfrm>
            <a:off x="9341202" y="1636112"/>
            <a:ext cx="417102" cy="200055"/>
          </a:xfrm>
          <a:prstGeom prst="rect">
            <a:avLst/>
          </a:prstGeom>
          <a:noFill/>
        </p:spPr>
        <p:txBody>
          <a:bodyPr wrap="none" rtlCol="0">
            <a:spAutoFit/>
          </a:bodyPr>
          <a:lstStyle/>
          <a:p>
            <a:r>
              <a:rPr lang="nb-NO" sz="700" b="1"/>
              <a:t>Tier 2</a:t>
            </a:r>
            <a:endParaRPr lang="en-US" sz="700" b="1"/>
          </a:p>
        </p:txBody>
      </p:sp>
      <p:sp>
        <p:nvSpPr>
          <p:cNvPr id="133" name="TextBox 132">
            <a:extLst>
              <a:ext uri="{FF2B5EF4-FFF2-40B4-BE49-F238E27FC236}">
                <a16:creationId xmlns:a16="http://schemas.microsoft.com/office/drawing/2014/main" id="{42F6C3FB-7716-4607-B965-068E1AE9C682}"/>
              </a:ext>
            </a:extLst>
          </p:cNvPr>
          <p:cNvSpPr txBox="1"/>
          <p:nvPr/>
        </p:nvSpPr>
        <p:spPr>
          <a:xfrm>
            <a:off x="9064585" y="1636112"/>
            <a:ext cx="407484" cy="200055"/>
          </a:xfrm>
          <a:prstGeom prst="rect">
            <a:avLst/>
          </a:prstGeom>
          <a:noFill/>
        </p:spPr>
        <p:txBody>
          <a:bodyPr wrap="none" rtlCol="0">
            <a:spAutoFit/>
          </a:bodyPr>
          <a:lstStyle/>
          <a:p>
            <a:r>
              <a:rPr lang="nb-NO" sz="700" b="1"/>
              <a:t>Tier 1</a:t>
            </a:r>
            <a:endParaRPr lang="en-US" sz="700" b="1"/>
          </a:p>
        </p:txBody>
      </p:sp>
      <p:sp>
        <p:nvSpPr>
          <p:cNvPr id="134" name="TextBox 133">
            <a:extLst>
              <a:ext uri="{FF2B5EF4-FFF2-40B4-BE49-F238E27FC236}">
                <a16:creationId xmlns:a16="http://schemas.microsoft.com/office/drawing/2014/main" id="{6CD3EB43-C06B-4C27-8CD0-3834FFC53501}"/>
              </a:ext>
            </a:extLst>
          </p:cNvPr>
          <p:cNvSpPr txBox="1"/>
          <p:nvPr/>
        </p:nvSpPr>
        <p:spPr>
          <a:xfrm>
            <a:off x="10761230" y="1636112"/>
            <a:ext cx="412292" cy="200055"/>
          </a:xfrm>
          <a:prstGeom prst="rect">
            <a:avLst/>
          </a:prstGeom>
          <a:noFill/>
        </p:spPr>
        <p:txBody>
          <a:bodyPr wrap="none" rtlCol="0">
            <a:spAutoFit/>
          </a:bodyPr>
          <a:lstStyle/>
          <a:p>
            <a:r>
              <a:rPr lang="nb-NO" sz="700" b="1"/>
              <a:t>Tier 7</a:t>
            </a:r>
            <a:endParaRPr lang="en-US" sz="700" b="1"/>
          </a:p>
        </p:txBody>
      </p:sp>
      <p:sp>
        <p:nvSpPr>
          <p:cNvPr id="135" name="TextBox 134">
            <a:extLst>
              <a:ext uri="{FF2B5EF4-FFF2-40B4-BE49-F238E27FC236}">
                <a16:creationId xmlns:a16="http://schemas.microsoft.com/office/drawing/2014/main" id="{84D961B4-72BF-45BC-91EC-0D1EA86B3CF7}"/>
              </a:ext>
            </a:extLst>
          </p:cNvPr>
          <p:cNvSpPr txBox="1"/>
          <p:nvPr/>
        </p:nvSpPr>
        <p:spPr>
          <a:xfrm>
            <a:off x="10191448" y="1636112"/>
            <a:ext cx="417102" cy="200055"/>
          </a:xfrm>
          <a:prstGeom prst="rect">
            <a:avLst/>
          </a:prstGeom>
          <a:noFill/>
        </p:spPr>
        <p:txBody>
          <a:bodyPr wrap="none" rtlCol="0">
            <a:spAutoFit/>
          </a:bodyPr>
          <a:lstStyle/>
          <a:p>
            <a:r>
              <a:rPr lang="nb-NO" sz="700" b="1"/>
              <a:t>Tier 5</a:t>
            </a:r>
            <a:endParaRPr lang="en-US" sz="700" b="1"/>
          </a:p>
        </p:txBody>
      </p:sp>
      <p:sp>
        <p:nvSpPr>
          <p:cNvPr id="136" name="TextBox 135">
            <a:extLst>
              <a:ext uri="{FF2B5EF4-FFF2-40B4-BE49-F238E27FC236}">
                <a16:creationId xmlns:a16="http://schemas.microsoft.com/office/drawing/2014/main" id="{DC618CC4-A472-490D-9F59-18E60A9C6354}"/>
              </a:ext>
            </a:extLst>
          </p:cNvPr>
          <p:cNvSpPr txBox="1"/>
          <p:nvPr/>
        </p:nvSpPr>
        <p:spPr>
          <a:xfrm>
            <a:off x="9621980" y="1636112"/>
            <a:ext cx="420308" cy="200055"/>
          </a:xfrm>
          <a:prstGeom prst="rect">
            <a:avLst/>
          </a:prstGeom>
          <a:noFill/>
        </p:spPr>
        <p:txBody>
          <a:bodyPr wrap="none" rtlCol="0">
            <a:spAutoFit/>
          </a:bodyPr>
          <a:lstStyle/>
          <a:p>
            <a:r>
              <a:rPr lang="nb-NO" sz="700" b="1"/>
              <a:t>Tier 3</a:t>
            </a:r>
            <a:endParaRPr lang="en-US" sz="700" b="1"/>
          </a:p>
        </p:txBody>
      </p:sp>
      <p:sp>
        <p:nvSpPr>
          <p:cNvPr id="137" name="TextBox 136">
            <a:extLst>
              <a:ext uri="{FF2B5EF4-FFF2-40B4-BE49-F238E27FC236}">
                <a16:creationId xmlns:a16="http://schemas.microsoft.com/office/drawing/2014/main" id="{E747E7B5-92E0-4091-A756-2257271BA402}"/>
              </a:ext>
            </a:extLst>
          </p:cNvPr>
          <p:cNvSpPr txBox="1"/>
          <p:nvPr/>
        </p:nvSpPr>
        <p:spPr>
          <a:xfrm>
            <a:off x="10489910" y="1636112"/>
            <a:ext cx="420308" cy="200055"/>
          </a:xfrm>
          <a:prstGeom prst="rect">
            <a:avLst/>
          </a:prstGeom>
          <a:noFill/>
        </p:spPr>
        <p:txBody>
          <a:bodyPr wrap="none" rtlCol="0">
            <a:spAutoFit/>
          </a:bodyPr>
          <a:lstStyle/>
          <a:p>
            <a:r>
              <a:rPr lang="nb-NO" sz="700" b="1"/>
              <a:t>Tier 6</a:t>
            </a:r>
            <a:endParaRPr lang="en-US" sz="700" b="1"/>
          </a:p>
        </p:txBody>
      </p:sp>
      <p:sp>
        <p:nvSpPr>
          <p:cNvPr id="138" name="TextBox 137">
            <a:extLst>
              <a:ext uri="{FF2B5EF4-FFF2-40B4-BE49-F238E27FC236}">
                <a16:creationId xmlns:a16="http://schemas.microsoft.com/office/drawing/2014/main" id="{A9BBEA57-558E-473C-B0D2-475408894997}"/>
              </a:ext>
            </a:extLst>
          </p:cNvPr>
          <p:cNvSpPr txBox="1"/>
          <p:nvPr/>
        </p:nvSpPr>
        <p:spPr>
          <a:xfrm>
            <a:off x="9916174" y="1636112"/>
            <a:ext cx="421910" cy="200055"/>
          </a:xfrm>
          <a:prstGeom prst="rect">
            <a:avLst/>
          </a:prstGeom>
          <a:noFill/>
        </p:spPr>
        <p:txBody>
          <a:bodyPr wrap="none" rtlCol="0">
            <a:spAutoFit/>
          </a:bodyPr>
          <a:lstStyle/>
          <a:p>
            <a:r>
              <a:rPr lang="nb-NO" sz="700" b="1"/>
              <a:t>Tier 4</a:t>
            </a:r>
            <a:endParaRPr lang="en-US" sz="700" b="1"/>
          </a:p>
        </p:txBody>
      </p:sp>
      <p:sp>
        <p:nvSpPr>
          <p:cNvPr id="139" name="TextBox 138">
            <a:extLst>
              <a:ext uri="{FF2B5EF4-FFF2-40B4-BE49-F238E27FC236}">
                <a16:creationId xmlns:a16="http://schemas.microsoft.com/office/drawing/2014/main" id="{0FB0DCAE-E72A-4FA3-BAC2-29F3E65E3F33}"/>
              </a:ext>
            </a:extLst>
          </p:cNvPr>
          <p:cNvSpPr txBox="1"/>
          <p:nvPr/>
        </p:nvSpPr>
        <p:spPr>
          <a:xfrm>
            <a:off x="11476855" y="1519308"/>
            <a:ext cx="415498" cy="307777"/>
          </a:xfrm>
          <a:prstGeom prst="rect">
            <a:avLst/>
          </a:prstGeom>
          <a:noFill/>
        </p:spPr>
        <p:txBody>
          <a:bodyPr wrap="none" rtlCol="0">
            <a:spAutoFit/>
          </a:bodyPr>
          <a:lstStyle/>
          <a:p>
            <a:r>
              <a:rPr lang="nb-NO" sz="700" b="1"/>
              <a:t>True</a:t>
            </a:r>
          </a:p>
          <a:p>
            <a:r>
              <a:rPr lang="nb-NO" sz="700" b="1" err="1"/>
              <a:t>Label</a:t>
            </a:r>
            <a:endParaRPr lang="en-US" sz="700" b="1"/>
          </a:p>
        </p:txBody>
      </p:sp>
      <p:sp>
        <p:nvSpPr>
          <p:cNvPr id="140" name="Rectangle 139">
            <a:extLst>
              <a:ext uri="{FF2B5EF4-FFF2-40B4-BE49-F238E27FC236}">
                <a16:creationId xmlns:a16="http://schemas.microsoft.com/office/drawing/2014/main" id="{5ADE3713-9031-4AA7-A58C-E95301B8FD16}"/>
              </a:ext>
            </a:extLst>
          </p:cNvPr>
          <p:cNvSpPr/>
          <p:nvPr/>
        </p:nvSpPr>
        <p:spPr>
          <a:xfrm>
            <a:off x="11517962" y="1561984"/>
            <a:ext cx="311781" cy="473364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1" name="TextBox 140">
            <a:extLst>
              <a:ext uri="{FF2B5EF4-FFF2-40B4-BE49-F238E27FC236}">
                <a16:creationId xmlns:a16="http://schemas.microsoft.com/office/drawing/2014/main" id="{96A1E2C3-D55F-45F1-AAE6-77982A544D30}"/>
              </a:ext>
            </a:extLst>
          </p:cNvPr>
          <p:cNvSpPr txBox="1"/>
          <p:nvPr/>
        </p:nvSpPr>
        <p:spPr>
          <a:xfrm>
            <a:off x="9450950" y="6278494"/>
            <a:ext cx="848309" cy="200055"/>
          </a:xfrm>
          <a:prstGeom prst="rect">
            <a:avLst/>
          </a:prstGeom>
          <a:noFill/>
        </p:spPr>
        <p:txBody>
          <a:bodyPr wrap="none" rtlCol="0">
            <a:spAutoFit/>
          </a:bodyPr>
          <a:lstStyle/>
          <a:p>
            <a:r>
              <a:rPr lang="nb-NO" sz="700" b="1" err="1">
                <a:solidFill>
                  <a:srgbClr val="FF0000"/>
                </a:solidFill>
              </a:rPr>
              <a:t>Drl</a:t>
            </a:r>
            <a:r>
              <a:rPr lang="nb-NO" sz="700" b="1">
                <a:solidFill>
                  <a:srgbClr val="FF0000"/>
                </a:solidFill>
              </a:rPr>
              <a:t> </a:t>
            </a:r>
            <a:r>
              <a:rPr lang="nb-NO" sz="700" b="1" err="1">
                <a:solidFill>
                  <a:srgbClr val="FF0000"/>
                </a:solidFill>
              </a:rPr>
              <a:t>par+GR+RES</a:t>
            </a:r>
            <a:endParaRPr lang="en-US" sz="700" b="1">
              <a:solidFill>
                <a:srgbClr val="FF0000"/>
              </a:solidFill>
            </a:endParaRPr>
          </a:p>
        </p:txBody>
      </p:sp>
      <p:sp>
        <p:nvSpPr>
          <p:cNvPr id="142" name="TextBox 141">
            <a:extLst>
              <a:ext uri="{FF2B5EF4-FFF2-40B4-BE49-F238E27FC236}">
                <a16:creationId xmlns:a16="http://schemas.microsoft.com/office/drawing/2014/main" id="{40E87785-A9AF-4479-BFD0-D674C7F9449C}"/>
              </a:ext>
            </a:extLst>
          </p:cNvPr>
          <p:cNvSpPr txBox="1"/>
          <p:nvPr/>
        </p:nvSpPr>
        <p:spPr>
          <a:xfrm>
            <a:off x="10954232" y="6219598"/>
            <a:ext cx="574196" cy="307777"/>
          </a:xfrm>
          <a:prstGeom prst="rect">
            <a:avLst/>
          </a:prstGeom>
          <a:noFill/>
        </p:spPr>
        <p:txBody>
          <a:bodyPr wrap="none" rtlCol="0">
            <a:spAutoFit/>
          </a:bodyPr>
          <a:lstStyle/>
          <a:p>
            <a:r>
              <a:rPr lang="nb-NO" sz="700" b="1">
                <a:solidFill>
                  <a:schemeClr val="accent4">
                    <a:lumMod val="50000"/>
                  </a:schemeClr>
                </a:solidFill>
              </a:rPr>
              <a:t>All data +</a:t>
            </a:r>
          </a:p>
          <a:p>
            <a:r>
              <a:rPr lang="nb-NO" sz="700" b="1" err="1">
                <a:solidFill>
                  <a:schemeClr val="accent4">
                    <a:lumMod val="50000"/>
                  </a:schemeClr>
                </a:solidFill>
              </a:rPr>
              <a:t>petroph</a:t>
            </a:r>
            <a:endParaRPr lang="en-US" sz="700" b="1">
              <a:solidFill>
                <a:schemeClr val="accent4">
                  <a:lumMod val="50000"/>
                </a:schemeClr>
              </a:solidFill>
            </a:endParaRPr>
          </a:p>
        </p:txBody>
      </p:sp>
      <p:pic>
        <p:nvPicPr>
          <p:cNvPr id="143" name="Picture 142">
            <a:extLst>
              <a:ext uri="{FF2B5EF4-FFF2-40B4-BE49-F238E27FC236}">
                <a16:creationId xmlns:a16="http://schemas.microsoft.com/office/drawing/2014/main" id="{397BD338-1FFA-4BD7-9A67-D9BBCACA8C73}"/>
              </a:ext>
            </a:extLst>
          </p:cNvPr>
          <p:cNvPicPr>
            <a:picLocks noChangeAspect="1"/>
          </p:cNvPicPr>
          <p:nvPr/>
        </p:nvPicPr>
        <p:blipFill rotWithShape="1">
          <a:blip r:embed="rId4"/>
          <a:srcRect l="329" t="7855" r="96797"/>
          <a:stretch/>
        </p:blipFill>
        <p:spPr>
          <a:xfrm>
            <a:off x="11550135" y="1822918"/>
            <a:ext cx="255127" cy="4450451"/>
          </a:xfrm>
          <a:prstGeom prst="rect">
            <a:avLst/>
          </a:prstGeom>
        </p:spPr>
      </p:pic>
      <p:pic>
        <p:nvPicPr>
          <p:cNvPr id="144" name="Picture 143">
            <a:extLst>
              <a:ext uri="{FF2B5EF4-FFF2-40B4-BE49-F238E27FC236}">
                <a16:creationId xmlns:a16="http://schemas.microsoft.com/office/drawing/2014/main" id="{B91F10BB-4196-4840-96A8-19AF0FA0CD7B}"/>
              </a:ext>
            </a:extLst>
          </p:cNvPr>
          <p:cNvPicPr>
            <a:picLocks noChangeAspect="1"/>
          </p:cNvPicPr>
          <p:nvPr/>
        </p:nvPicPr>
        <p:blipFill rotWithShape="1">
          <a:blip r:embed="rId4"/>
          <a:srcRect l="25679" t="7714" r="68047"/>
          <a:stretch/>
        </p:blipFill>
        <p:spPr>
          <a:xfrm>
            <a:off x="10829971" y="1815429"/>
            <a:ext cx="557102" cy="4457287"/>
          </a:xfrm>
          <a:prstGeom prst="rect">
            <a:avLst/>
          </a:prstGeom>
        </p:spPr>
      </p:pic>
      <p:sp>
        <p:nvSpPr>
          <p:cNvPr id="145" name="Rectangle 144">
            <a:extLst>
              <a:ext uri="{FF2B5EF4-FFF2-40B4-BE49-F238E27FC236}">
                <a16:creationId xmlns:a16="http://schemas.microsoft.com/office/drawing/2014/main" id="{A5DAC68C-69A0-4F57-B455-B7CC70335D3F}"/>
              </a:ext>
            </a:extLst>
          </p:cNvPr>
          <p:cNvSpPr/>
          <p:nvPr/>
        </p:nvSpPr>
        <p:spPr>
          <a:xfrm>
            <a:off x="11088853" y="1561984"/>
            <a:ext cx="316859" cy="4688140"/>
          </a:xfrm>
          <a:prstGeom prst="rect">
            <a:avLst/>
          </a:prstGeom>
          <a:no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6" name="Rectangle 145">
            <a:extLst>
              <a:ext uri="{FF2B5EF4-FFF2-40B4-BE49-F238E27FC236}">
                <a16:creationId xmlns:a16="http://schemas.microsoft.com/office/drawing/2014/main" id="{86D5DA2D-F2D1-4B5C-BFD5-CDA379838CD7}"/>
              </a:ext>
            </a:extLst>
          </p:cNvPr>
          <p:cNvSpPr/>
          <p:nvPr/>
        </p:nvSpPr>
        <p:spPr>
          <a:xfrm>
            <a:off x="9120536" y="1561985"/>
            <a:ext cx="279499" cy="474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7" name="Rectangle 146">
            <a:extLst>
              <a:ext uri="{FF2B5EF4-FFF2-40B4-BE49-F238E27FC236}">
                <a16:creationId xmlns:a16="http://schemas.microsoft.com/office/drawing/2014/main" id="{A37F99E9-6F90-410F-88D3-CC11FFA2A025}"/>
              </a:ext>
            </a:extLst>
          </p:cNvPr>
          <p:cNvSpPr/>
          <p:nvPr/>
        </p:nvSpPr>
        <p:spPr>
          <a:xfrm>
            <a:off x="9684649" y="1561985"/>
            <a:ext cx="279499" cy="4742833"/>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8" name="TextBox 147">
            <a:extLst>
              <a:ext uri="{FF2B5EF4-FFF2-40B4-BE49-F238E27FC236}">
                <a16:creationId xmlns:a16="http://schemas.microsoft.com/office/drawing/2014/main" id="{BEE02330-1AEC-4F1B-986C-61D34E93F7C7}"/>
              </a:ext>
            </a:extLst>
          </p:cNvPr>
          <p:cNvSpPr txBox="1"/>
          <p:nvPr/>
        </p:nvSpPr>
        <p:spPr>
          <a:xfrm>
            <a:off x="11772908" y="3958552"/>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sp>
        <p:nvSpPr>
          <p:cNvPr id="149" name="TextBox 148">
            <a:extLst>
              <a:ext uri="{FF2B5EF4-FFF2-40B4-BE49-F238E27FC236}">
                <a16:creationId xmlns:a16="http://schemas.microsoft.com/office/drawing/2014/main" id="{6415729B-F68A-48EE-8997-39E4570673D1}"/>
              </a:ext>
            </a:extLst>
          </p:cNvPr>
          <p:cNvSpPr txBox="1"/>
          <p:nvPr/>
        </p:nvSpPr>
        <p:spPr>
          <a:xfrm>
            <a:off x="11772908" y="4325277"/>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sp>
        <p:nvSpPr>
          <p:cNvPr id="150" name="TextBox 149">
            <a:extLst>
              <a:ext uri="{FF2B5EF4-FFF2-40B4-BE49-F238E27FC236}">
                <a16:creationId xmlns:a16="http://schemas.microsoft.com/office/drawing/2014/main" id="{A7C35C27-DD31-4D12-B851-FAA336876A7B}"/>
              </a:ext>
            </a:extLst>
          </p:cNvPr>
          <p:cNvSpPr txBox="1"/>
          <p:nvPr/>
        </p:nvSpPr>
        <p:spPr>
          <a:xfrm>
            <a:off x="11772908" y="4813327"/>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sp>
        <p:nvSpPr>
          <p:cNvPr id="151" name="TextBox 150">
            <a:extLst>
              <a:ext uri="{FF2B5EF4-FFF2-40B4-BE49-F238E27FC236}">
                <a16:creationId xmlns:a16="http://schemas.microsoft.com/office/drawing/2014/main" id="{C4BA0822-F3E6-434C-8816-EB9E33DDDBF6}"/>
              </a:ext>
            </a:extLst>
          </p:cNvPr>
          <p:cNvSpPr txBox="1"/>
          <p:nvPr/>
        </p:nvSpPr>
        <p:spPr>
          <a:xfrm>
            <a:off x="11772908" y="3475861"/>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sp>
        <p:nvSpPr>
          <p:cNvPr id="152" name="TextBox 151">
            <a:extLst>
              <a:ext uri="{FF2B5EF4-FFF2-40B4-BE49-F238E27FC236}">
                <a16:creationId xmlns:a16="http://schemas.microsoft.com/office/drawing/2014/main" id="{898FA130-3019-4FFF-8637-D28786E9B373}"/>
              </a:ext>
            </a:extLst>
          </p:cNvPr>
          <p:cNvSpPr txBox="1"/>
          <p:nvPr/>
        </p:nvSpPr>
        <p:spPr>
          <a:xfrm>
            <a:off x="11772908" y="5666608"/>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sp>
        <p:nvSpPr>
          <p:cNvPr id="153" name="TextBox 152">
            <a:extLst>
              <a:ext uri="{FF2B5EF4-FFF2-40B4-BE49-F238E27FC236}">
                <a16:creationId xmlns:a16="http://schemas.microsoft.com/office/drawing/2014/main" id="{DDBEAD4B-E12F-48D9-BB12-77DBBD31516F}"/>
              </a:ext>
            </a:extLst>
          </p:cNvPr>
          <p:cNvSpPr txBox="1"/>
          <p:nvPr/>
        </p:nvSpPr>
        <p:spPr>
          <a:xfrm>
            <a:off x="11772908" y="5988897"/>
            <a:ext cx="369012" cy="200055"/>
          </a:xfrm>
          <a:prstGeom prst="rect">
            <a:avLst/>
          </a:prstGeom>
          <a:noFill/>
        </p:spPr>
        <p:txBody>
          <a:bodyPr wrap="none" rtlCol="0">
            <a:spAutoFit/>
          </a:bodyPr>
          <a:lstStyle/>
          <a:p>
            <a:r>
              <a:rPr lang="nb-NO" sz="700" b="1">
                <a:solidFill>
                  <a:srgbClr val="FF0000"/>
                </a:solidFill>
              </a:rPr>
              <a:t>Risk!</a:t>
            </a:r>
            <a:endParaRPr lang="en-US" sz="700" b="1">
              <a:solidFill>
                <a:srgbClr val="FF0000"/>
              </a:solidFill>
            </a:endParaRPr>
          </a:p>
        </p:txBody>
      </p:sp>
      <p:pic>
        <p:nvPicPr>
          <p:cNvPr id="156" name="Picture 155">
            <a:extLst>
              <a:ext uri="{FF2B5EF4-FFF2-40B4-BE49-F238E27FC236}">
                <a16:creationId xmlns:a16="http://schemas.microsoft.com/office/drawing/2014/main" id="{35FFF3A3-C532-4DFA-8EF5-999A70F65E2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300" b="98679" l="9627" r="89784">
                        <a14:foregroundMark x1="61690" y1="98700" x2="70138" y2="85922"/>
                        <a14:foregroundMark x1="55010" y1="11674" x2="44990" y2="3920"/>
                        <a14:foregroundMark x1="44990" y1="3920" x2="53438" y2="1300"/>
                        <a14:backgroundMark x1="16306" y1="73511" x2="2947" y2="63699"/>
                      </a14:backgroundRemoval>
                    </a14:imgEffect>
                  </a14:imgLayer>
                </a14:imgProps>
              </a:ext>
            </a:extLst>
          </a:blip>
          <a:stretch>
            <a:fillRect/>
          </a:stretch>
        </p:blipFill>
        <p:spPr>
          <a:xfrm>
            <a:off x="7801543" y="1616271"/>
            <a:ext cx="555771" cy="4799903"/>
          </a:xfrm>
          <a:prstGeom prst="rect">
            <a:avLst/>
          </a:prstGeom>
          <a:effectLst>
            <a:outerShdw blurRad="63500" sx="102000" sy="102000" algn="ctr" rotWithShape="0">
              <a:prstClr val="black">
                <a:alpha val="40000"/>
              </a:prstClr>
            </a:outerShdw>
          </a:effectLst>
        </p:spPr>
      </p:pic>
      <p:sp>
        <p:nvSpPr>
          <p:cNvPr id="157" name="Rectangle 156">
            <a:extLst>
              <a:ext uri="{FF2B5EF4-FFF2-40B4-BE49-F238E27FC236}">
                <a16:creationId xmlns:a16="http://schemas.microsoft.com/office/drawing/2014/main" id="{86533ED1-0998-428C-BF6C-E226A7AF2C59}"/>
              </a:ext>
            </a:extLst>
          </p:cNvPr>
          <p:cNvSpPr/>
          <p:nvPr/>
        </p:nvSpPr>
        <p:spPr>
          <a:xfrm>
            <a:off x="7791450" y="6534302"/>
            <a:ext cx="4400550" cy="32369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8" name="Straight Arrow Connector 157">
            <a:extLst>
              <a:ext uri="{FF2B5EF4-FFF2-40B4-BE49-F238E27FC236}">
                <a16:creationId xmlns:a16="http://schemas.microsoft.com/office/drawing/2014/main" id="{58232A4A-4A0A-4C9B-9062-849E992D5839}"/>
              </a:ext>
            </a:extLst>
          </p:cNvPr>
          <p:cNvCxnSpPr>
            <a:cxnSpLocks/>
          </p:cNvCxnSpPr>
          <p:nvPr/>
        </p:nvCxnSpPr>
        <p:spPr>
          <a:xfrm flipV="1">
            <a:off x="4298870" y="4716780"/>
            <a:ext cx="3626890" cy="83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B47E8F23-F3B0-4AFD-BB2F-5865682A67B9}"/>
              </a:ext>
            </a:extLst>
          </p:cNvPr>
          <p:cNvCxnSpPr>
            <a:cxnSpLocks/>
          </p:cNvCxnSpPr>
          <p:nvPr/>
        </p:nvCxnSpPr>
        <p:spPr>
          <a:xfrm flipV="1">
            <a:off x="4974778" y="2091155"/>
            <a:ext cx="2957636" cy="65043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4F3FF4D-79EC-4517-8CA3-DF5948DE3000}"/>
              </a:ext>
            </a:extLst>
          </p:cNvPr>
          <p:cNvCxnSpPr>
            <a:cxnSpLocks/>
          </p:cNvCxnSpPr>
          <p:nvPr/>
        </p:nvCxnSpPr>
        <p:spPr>
          <a:xfrm flipV="1">
            <a:off x="3171392" y="6382291"/>
            <a:ext cx="4744319" cy="25943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7132B18-D116-4D29-9CDD-8DB43AEFBEE3}"/>
              </a:ext>
            </a:extLst>
          </p:cNvPr>
          <p:cNvSpPr txBox="1"/>
          <p:nvPr/>
        </p:nvSpPr>
        <p:spPr>
          <a:xfrm>
            <a:off x="8742663" y="4170410"/>
            <a:ext cx="418704" cy="200055"/>
          </a:xfrm>
          <a:prstGeom prst="rect">
            <a:avLst/>
          </a:prstGeom>
          <a:noFill/>
        </p:spPr>
        <p:txBody>
          <a:bodyPr wrap="none" rtlCol="0">
            <a:spAutoFit/>
          </a:bodyPr>
          <a:lstStyle/>
          <a:p>
            <a:r>
              <a:rPr lang="nb-NO" sz="700" b="1"/>
              <a:t>2000</a:t>
            </a:r>
            <a:endParaRPr lang="en-US" sz="700" b="1"/>
          </a:p>
        </p:txBody>
      </p:sp>
      <p:sp>
        <p:nvSpPr>
          <p:cNvPr id="97" name="TextBox 96">
            <a:extLst>
              <a:ext uri="{FF2B5EF4-FFF2-40B4-BE49-F238E27FC236}">
                <a16:creationId xmlns:a16="http://schemas.microsoft.com/office/drawing/2014/main" id="{ABA18717-4335-4B1B-B2D0-3F3184F67BDC}"/>
              </a:ext>
            </a:extLst>
          </p:cNvPr>
          <p:cNvSpPr txBox="1"/>
          <p:nvPr/>
        </p:nvSpPr>
        <p:spPr>
          <a:xfrm>
            <a:off x="8748667" y="5338180"/>
            <a:ext cx="421910" cy="200055"/>
          </a:xfrm>
          <a:prstGeom prst="rect">
            <a:avLst/>
          </a:prstGeom>
          <a:noFill/>
        </p:spPr>
        <p:txBody>
          <a:bodyPr wrap="none" rtlCol="0">
            <a:spAutoFit/>
          </a:bodyPr>
          <a:lstStyle/>
          <a:p>
            <a:r>
              <a:rPr lang="nb-NO" sz="700" b="1"/>
              <a:t>3000</a:t>
            </a:r>
            <a:endParaRPr lang="en-US" sz="700" b="1"/>
          </a:p>
        </p:txBody>
      </p:sp>
      <p:sp>
        <p:nvSpPr>
          <p:cNvPr id="99" name="TextBox 98">
            <a:extLst>
              <a:ext uri="{FF2B5EF4-FFF2-40B4-BE49-F238E27FC236}">
                <a16:creationId xmlns:a16="http://schemas.microsoft.com/office/drawing/2014/main" id="{0E425216-12DB-4AC0-93D5-72D0C6DF4651}"/>
              </a:ext>
            </a:extLst>
          </p:cNvPr>
          <p:cNvSpPr txBox="1"/>
          <p:nvPr/>
        </p:nvSpPr>
        <p:spPr>
          <a:xfrm>
            <a:off x="8730022" y="2887737"/>
            <a:ext cx="409086" cy="200055"/>
          </a:xfrm>
          <a:prstGeom prst="rect">
            <a:avLst/>
          </a:prstGeom>
          <a:noFill/>
        </p:spPr>
        <p:txBody>
          <a:bodyPr wrap="none" rtlCol="0">
            <a:spAutoFit/>
          </a:bodyPr>
          <a:lstStyle/>
          <a:p>
            <a:r>
              <a:rPr lang="nb-NO" sz="700" b="1"/>
              <a:t>1000</a:t>
            </a:r>
            <a:endParaRPr lang="en-US" sz="700" b="1"/>
          </a:p>
        </p:txBody>
      </p:sp>
      <p:sp>
        <p:nvSpPr>
          <p:cNvPr id="100" name="TextBox 99">
            <a:extLst>
              <a:ext uri="{FF2B5EF4-FFF2-40B4-BE49-F238E27FC236}">
                <a16:creationId xmlns:a16="http://schemas.microsoft.com/office/drawing/2014/main" id="{603BEB15-6565-400C-A3B1-A6C51066449E}"/>
              </a:ext>
            </a:extLst>
          </p:cNvPr>
          <p:cNvSpPr txBox="1"/>
          <p:nvPr/>
        </p:nvSpPr>
        <p:spPr>
          <a:xfrm>
            <a:off x="8767389" y="1636112"/>
            <a:ext cx="391454" cy="200055"/>
          </a:xfrm>
          <a:prstGeom prst="rect">
            <a:avLst/>
          </a:prstGeom>
          <a:noFill/>
        </p:spPr>
        <p:txBody>
          <a:bodyPr wrap="none" rtlCol="0">
            <a:spAutoFit/>
          </a:bodyPr>
          <a:lstStyle/>
          <a:p>
            <a:r>
              <a:rPr lang="nb-NO" sz="700" b="1" err="1"/>
              <a:t>mMD</a:t>
            </a:r>
            <a:endParaRPr lang="en-US" sz="700" b="1"/>
          </a:p>
        </p:txBody>
      </p:sp>
      <p:sp>
        <p:nvSpPr>
          <p:cNvPr id="2" name="Rectangle 1">
            <a:extLst>
              <a:ext uri="{FF2B5EF4-FFF2-40B4-BE49-F238E27FC236}">
                <a16:creationId xmlns:a16="http://schemas.microsoft.com/office/drawing/2014/main" id="{FA1A3D82-7CA5-4A2B-BF84-F2F8BE71CAF2}"/>
              </a:ext>
            </a:extLst>
          </p:cNvPr>
          <p:cNvSpPr/>
          <p:nvPr/>
        </p:nvSpPr>
        <p:spPr>
          <a:xfrm>
            <a:off x="9964148" y="1616271"/>
            <a:ext cx="1100224" cy="466222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1FB1D54-3811-430B-AEF4-2CA4BABB7269}"/>
              </a:ext>
            </a:extLst>
          </p:cNvPr>
          <p:cNvSpPr/>
          <p:nvPr/>
        </p:nvSpPr>
        <p:spPr>
          <a:xfrm>
            <a:off x="9424516" y="1635033"/>
            <a:ext cx="267563" cy="466222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00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DA1FF-A570-C205-A306-88F76B2A1BA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14645DF-AE5F-BA8A-F467-488CAFB81B08}"/>
              </a:ext>
            </a:extLst>
          </p:cNvPr>
          <p:cNvSpPr>
            <a:spLocks noGrp="1"/>
          </p:cNvSpPr>
          <p:nvPr>
            <p:ph type="title"/>
          </p:nvPr>
        </p:nvSpPr>
        <p:spPr>
          <a:xfrm>
            <a:off x="695325" y="820801"/>
            <a:ext cx="4076180" cy="592073"/>
          </a:xfrm>
        </p:spPr>
        <p:txBody>
          <a:bodyPr/>
          <a:lstStyle/>
          <a:p>
            <a:r>
              <a:rPr lang="nb-NO"/>
              <a:t>Machine Learning Method</a:t>
            </a:r>
          </a:p>
        </p:txBody>
      </p:sp>
      <p:sp>
        <p:nvSpPr>
          <p:cNvPr id="5" name="Slide Number Placeholder 4">
            <a:extLst>
              <a:ext uri="{FF2B5EF4-FFF2-40B4-BE49-F238E27FC236}">
                <a16:creationId xmlns:a16="http://schemas.microsoft.com/office/drawing/2014/main" id="{ABA885BD-7E47-86F8-E355-3FB1DF7D2685}"/>
              </a:ext>
            </a:extLst>
          </p:cNvPr>
          <p:cNvSpPr>
            <a:spLocks noGrp="1"/>
          </p:cNvSpPr>
          <p:nvPr>
            <p:ph type="sldNum" sz="quarter" idx="12"/>
          </p:nvPr>
        </p:nvSpPr>
        <p:spPr/>
        <p:txBody>
          <a:bodyPr/>
          <a:lstStyle/>
          <a:p>
            <a:fld id="{5D1E5300-FC0F-4317-A193-EF6CE9E6F7B5}" type="slidenum">
              <a:rPr lang="en-GB" smtClean="0"/>
              <a:pPr/>
              <a:t>187</a:t>
            </a:fld>
            <a:r>
              <a:rPr lang="en-GB"/>
              <a:t>  |  </a:t>
            </a:r>
            <a:endParaRPr lang="en-GB" noProof="0"/>
          </a:p>
        </p:txBody>
      </p:sp>
      <p:sp>
        <p:nvSpPr>
          <p:cNvPr id="12" name="TextBox 11">
            <a:extLst>
              <a:ext uri="{FF2B5EF4-FFF2-40B4-BE49-F238E27FC236}">
                <a16:creationId xmlns:a16="http://schemas.microsoft.com/office/drawing/2014/main" id="{AF6447CE-3104-BFDF-4074-093AF595BB64}"/>
              </a:ext>
            </a:extLst>
          </p:cNvPr>
          <p:cNvSpPr txBox="1"/>
          <p:nvPr/>
        </p:nvSpPr>
        <p:spPr>
          <a:xfrm>
            <a:off x="897775" y="1767840"/>
            <a:ext cx="3275214" cy="4524315"/>
          </a:xfrm>
          <a:prstGeom prst="rect">
            <a:avLst/>
          </a:prstGeom>
          <a:noFill/>
        </p:spPr>
        <p:txBody>
          <a:bodyPr wrap="square" rtlCol="0">
            <a:spAutoFit/>
          </a:bodyPr>
          <a:lstStyle/>
          <a:p>
            <a:pPr marL="285750" indent="-285750">
              <a:buFont typeface="Arial" panose="020B0604020202020204" pitchFamily="34" charset="0"/>
              <a:buChar char="•"/>
            </a:pPr>
            <a:r>
              <a:rPr lang="nb-NO" err="1"/>
              <a:t>Multiclass</a:t>
            </a:r>
            <a:r>
              <a:rPr lang="nb-NO"/>
              <a:t> </a:t>
            </a:r>
            <a:r>
              <a:rPr lang="nb-NO" err="1"/>
              <a:t>classification</a:t>
            </a:r>
            <a:endParaRPr lang="nb-NO"/>
          </a:p>
          <a:p>
            <a:pPr marL="285750" indent="-285750">
              <a:buFont typeface="Arial" panose="020B0604020202020204" pitchFamily="34" charset="0"/>
              <a:buChar char="•"/>
            </a:pPr>
            <a:r>
              <a:rPr lang="nb-NO" err="1"/>
              <a:t>Catboost</a:t>
            </a:r>
            <a:r>
              <a:rPr lang="nb-NO"/>
              <a:t> (</a:t>
            </a:r>
            <a:r>
              <a:rPr lang="en-US" sz="1400" err="1">
                <a:hlinkClick r:id="rId2"/>
              </a:rPr>
              <a:t>CatBoost</a:t>
            </a:r>
            <a:r>
              <a:rPr lang="en-US" sz="1400">
                <a:hlinkClick r:id="rId2"/>
              </a:rPr>
              <a:t> - open-source gradient boosting library</a:t>
            </a:r>
            <a:r>
              <a:rPr lang="nb-NO"/>
              <a:t>)</a:t>
            </a:r>
          </a:p>
          <a:p>
            <a:pPr marL="742950" lvl="1" indent="-285750">
              <a:buFontTx/>
              <a:buChar char="-"/>
            </a:pPr>
            <a:r>
              <a:rPr lang="nb-NO"/>
              <a:t>Gradient </a:t>
            </a:r>
            <a:r>
              <a:rPr lang="nb-NO" err="1"/>
              <a:t>boosting</a:t>
            </a:r>
            <a:r>
              <a:rPr lang="nb-NO"/>
              <a:t> on </a:t>
            </a:r>
            <a:r>
              <a:rPr lang="nb-NO" err="1"/>
              <a:t>decision</a:t>
            </a:r>
            <a:r>
              <a:rPr lang="nb-NO"/>
              <a:t> </a:t>
            </a:r>
            <a:r>
              <a:rPr lang="nb-NO" err="1"/>
              <a:t>trees</a:t>
            </a:r>
            <a:endParaRPr lang="nb-NO"/>
          </a:p>
          <a:p>
            <a:pPr marL="742950" lvl="1" indent="-285750">
              <a:buFontTx/>
              <a:buChar char="-"/>
            </a:pPr>
            <a:r>
              <a:rPr lang="nb-NO" err="1"/>
              <a:t>Ensamble</a:t>
            </a:r>
            <a:r>
              <a:rPr lang="nb-NO"/>
              <a:t> </a:t>
            </a:r>
            <a:r>
              <a:rPr lang="nb-NO" err="1"/>
              <a:t>of</a:t>
            </a:r>
            <a:r>
              <a:rPr lang="nb-NO"/>
              <a:t> </a:t>
            </a:r>
            <a:r>
              <a:rPr lang="nb-NO" err="1"/>
              <a:t>models</a:t>
            </a:r>
            <a:endParaRPr lang="nb-NO"/>
          </a:p>
          <a:p>
            <a:pPr marL="742950" lvl="1" indent="-285750">
              <a:buFontTx/>
              <a:buChar char="-"/>
            </a:pPr>
            <a:endParaRPr lang="nb-NO"/>
          </a:p>
          <a:p>
            <a:pPr marL="285750" indent="-285750">
              <a:buFont typeface="Arial" panose="020B0604020202020204" pitchFamily="34" charset="0"/>
              <a:buChar char="•"/>
            </a:pPr>
            <a:r>
              <a:rPr lang="nb-NO"/>
              <a:t>During training, </a:t>
            </a:r>
            <a:r>
              <a:rPr lang="nb-NO" err="1"/>
              <a:t>we</a:t>
            </a:r>
            <a:r>
              <a:rPr lang="nb-NO"/>
              <a:t> </a:t>
            </a:r>
            <a:r>
              <a:rPr lang="nb-NO" err="1"/>
              <a:t>split</a:t>
            </a:r>
            <a:r>
              <a:rPr lang="nb-NO"/>
              <a:t> </a:t>
            </a:r>
            <a:r>
              <a:rPr lang="nb-NO" err="1"/>
              <a:t>the</a:t>
            </a:r>
            <a:r>
              <a:rPr lang="nb-NO"/>
              <a:t> </a:t>
            </a:r>
            <a:r>
              <a:rPr lang="nb-NO" err="1"/>
              <a:t>dataset</a:t>
            </a:r>
            <a:r>
              <a:rPr lang="nb-NO"/>
              <a:t> </a:t>
            </a:r>
            <a:r>
              <a:rPr lang="nb-NO" err="1"/>
              <a:t>into</a:t>
            </a:r>
            <a:r>
              <a:rPr lang="nb-NO"/>
              <a:t> </a:t>
            </a:r>
            <a:r>
              <a:rPr lang="nb-NO" b="1" err="1"/>
              <a:t>train</a:t>
            </a:r>
            <a:r>
              <a:rPr lang="nb-NO" b="1"/>
              <a:t> and </a:t>
            </a:r>
            <a:r>
              <a:rPr lang="nb-NO" b="1" err="1"/>
              <a:t>validation</a:t>
            </a:r>
            <a:r>
              <a:rPr lang="nb-NO" b="1"/>
              <a:t> </a:t>
            </a:r>
            <a:r>
              <a:rPr lang="nb-NO" b="1" err="1"/>
              <a:t>sets</a:t>
            </a:r>
            <a:r>
              <a:rPr lang="nb-NO"/>
              <a:t>. </a:t>
            </a:r>
            <a:r>
              <a:rPr lang="nb-NO" err="1"/>
              <a:t>These</a:t>
            </a:r>
            <a:r>
              <a:rPr lang="nb-NO"/>
              <a:t> </a:t>
            </a:r>
            <a:r>
              <a:rPr lang="nb-NO" err="1"/>
              <a:t>are</a:t>
            </a:r>
            <a:r>
              <a:rPr lang="nb-NO"/>
              <a:t> random </a:t>
            </a:r>
            <a:r>
              <a:rPr lang="nb-NO" err="1"/>
              <a:t>mixtures</a:t>
            </a:r>
            <a:r>
              <a:rPr lang="nb-NO"/>
              <a:t> </a:t>
            </a:r>
            <a:r>
              <a:rPr lang="nb-NO" err="1"/>
              <a:t>of</a:t>
            </a:r>
            <a:r>
              <a:rPr lang="nb-NO"/>
              <a:t> samples from multiple </a:t>
            </a:r>
            <a:r>
              <a:rPr lang="nb-NO" err="1"/>
              <a:t>wells</a:t>
            </a:r>
            <a:r>
              <a:rPr lang="nb-NO"/>
              <a:t>.</a:t>
            </a:r>
          </a:p>
          <a:p>
            <a:pPr marL="285750" indent="-285750">
              <a:buFont typeface="Arial" panose="020B0604020202020204" pitchFamily="34" charset="0"/>
              <a:buChar char="•"/>
            </a:pPr>
            <a:r>
              <a:rPr lang="nb-NO" err="1"/>
              <a:t>After</a:t>
            </a:r>
            <a:r>
              <a:rPr lang="nb-NO"/>
              <a:t> training </a:t>
            </a:r>
            <a:r>
              <a:rPr lang="nb-NO" err="1"/>
              <a:t>we</a:t>
            </a:r>
            <a:r>
              <a:rPr lang="nb-NO"/>
              <a:t> test on a </a:t>
            </a:r>
            <a:r>
              <a:rPr lang="nb-NO" b="1"/>
              <a:t>test </a:t>
            </a:r>
            <a:r>
              <a:rPr lang="nb-NO" b="1" err="1"/>
              <a:t>set</a:t>
            </a:r>
            <a:r>
              <a:rPr lang="nb-NO" b="1"/>
              <a:t> </a:t>
            </a:r>
            <a:r>
              <a:rPr lang="nb-NO" err="1"/>
              <a:t>that</a:t>
            </a:r>
            <a:r>
              <a:rPr lang="nb-NO"/>
              <a:t> </a:t>
            </a:r>
            <a:r>
              <a:rPr lang="nb-NO" err="1"/>
              <a:t>contains</a:t>
            </a:r>
            <a:r>
              <a:rPr lang="nb-NO"/>
              <a:t> </a:t>
            </a:r>
            <a:r>
              <a:rPr lang="nb-NO" err="1"/>
              <a:t>wells</a:t>
            </a:r>
            <a:r>
              <a:rPr lang="nb-NO"/>
              <a:t> </a:t>
            </a:r>
            <a:r>
              <a:rPr lang="nb-NO" err="1"/>
              <a:t>that</a:t>
            </a:r>
            <a:r>
              <a:rPr lang="nb-NO"/>
              <a:t> have not </a:t>
            </a:r>
            <a:r>
              <a:rPr lang="nb-NO" err="1"/>
              <a:t>been</a:t>
            </a:r>
            <a:r>
              <a:rPr lang="nb-NO"/>
              <a:t> used in training.</a:t>
            </a:r>
          </a:p>
        </p:txBody>
      </p:sp>
      <p:pic>
        <p:nvPicPr>
          <p:cNvPr id="13" name="Picture 12">
            <a:extLst>
              <a:ext uri="{FF2B5EF4-FFF2-40B4-BE49-F238E27FC236}">
                <a16:creationId xmlns:a16="http://schemas.microsoft.com/office/drawing/2014/main" id="{C36143C4-15F6-8FF3-CE8A-CB7ECFB753BB}"/>
              </a:ext>
            </a:extLst>
          </p:cNvPr>
          <p:cNvPicPr>
            <a:picLocks noChangeAspect="1"/>
          </p:cNvPicPr>
          <p:nvPr/>
        </p:nvPicPr>
        <p:blipFill>
          <a:blip r:embed="rId3"/>
          <a:stretch>
            <a:fillRect/>
          </a:stretch>
        </p:blipFill>
        <p:spPr>
          <a:xfrm>
            <a:off x="3947777" y="2521593"/>
            <a:ext cx="7855216" cy="3547325"/>
          </a:xfrm>
          <a:prstGeom prst="rect">
            <a:avLst/>
          </a:prstGeom>
        </p:spPr>
      </p:pic>
      <p:pic>
        <p:nvPicPr>
          <p:cNvPr id="14" name="Picture 13">
            <a:extLst>
              <a:ext uri="{FF2B5EF4-FFF2-40B4-BE49-F238E27FC236}">
                <a16:creationId xmlns:a16="http://schemas.microsoft.com/office/drawing/2014/main" id="{34A7F1D5-DF42-130C-C671-4D76ED99A64E}"/>
              </a:ext>
            </a:extLst>
          </p:cNvPr>
          <p:cNvPicPr>
            <a:picLocks noChangeAspect="1"/>
          </p:cNvPicPr>
          <p:nvPr/>
        </p:nvPicPr>
        <p:blipFill>
          <a:blip r:embed="rId4"/>
          <a:stretch>
            <a:fillRect/>
          </a:stretch>
        </p:blipFill>
        <p:spPr>
          <a:xfrm>
            <a:off x="5859348" y="202128"/>
            <a:ext cx="3389233" cy="1989944"/>
          </a:xfrm>
          <a:prstGeom prst="rect">
            <a:avLst/>
          </a:prstGeom>
        </p:spPr>
      </p:pic>
      <p:sp>
        <p:nvSpPr>
          <p:cNvPr id="15" name="TextBox 14">
            <a:extLst>
              <a:ext uri="{FF2B5EF4-FFF2-40B4-BE49-F238E27FC236}">
                <a16:creationId xmlns:a16="http://schemas.microsoft.com/office/drawing/2014/main" id="{FF5BC1A0-CAC2-BEC8-73A0-9C75C2CBC646}"/>
              </a:ext>
            </a:extLst>
          </p:cNvPr>
          <p:cNvSpPr txBox="1"/>
          <p:nvPr/>
        </p:nvSpPr>
        <p:spPr>
          <a:xfrm>
            <a:off x="8279860" y="6029107"/>
            <a:ext cx="1937442" cy="369332"/>
          </a:xfrm>
          <a:prstGeom prst="rect">
            <a:avLst/>
          </a:prstGeom>
          <a:noFill/>
        </p:spPr>
        <p:txBody>
          <a:bodyPr wrap="square" rtlCol="0">
            <a:spAutoFit/>
          </a:bodyPr>
          <a:lstStyle/>
          <a:p>
            <a:r>
              <a:rPr lang="nb-NO" err="1"/>
              <a:t>Iterations</a:t>
            </a:r>
            <a:endParaRPr lang="en-US"/>
          </a:p>
        </p:txBody>
      </p:sp>
      <p:sp>
        <p:nvSpPr>
          <p:cNvPr id="16" name="Speech Bubble: Rectangle 15">
            <a:extLst>
              <a:ext uri="{FF2B5EF4-FFF2-40B4-BE49-F238E27FC236}">
                <a16:creationId xmlns:a16="http://schemas.microsoft.com/office/drawing/2014/main" id="{97A66EE1-8A50-BDC2-20A9-B13A135047C3}"/>
              </a:ext>
            </a:extLst>
          </p:cNvPr>
          <p:cNvSpPr/>
          <p:nvPr/>
        </p:nvSpPr>
        <p:spPr>
          <a:xfrm>
            <a:off x="9248581" y="4399167"/>
            <a:ext cx="1756372" cy="1013988"/>
          </a:xfrm>
          <a:prstGeom prst="wedgeRectCallout">
            <a:avLst>
              <a:gd name="adj1" fmla="val 47946"/>
              <a:gd name="adj2" fmla="val -1456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err="1"/>
              <a:t>Early</a:t>
            </a:r>
            <a:r>
              <a:rPr lang="nb-NO"/>
              <a:t> stopping at </a:t>
            </a:r>
            <a:r>
              <a:rPr lang="nb-NO" err="1"/>
              <a:t>iteration</a:t>
            </a:r>
            <a:r>
              <a:rPr lang="nb-NO"/>
              <a:t> 1842</a:t>
            </a:r>
            <a:endParaRPr lang="en-US"/>
          </a:p>
        </p:txBody>
      </p:sp>
    </p:spTree>
    <p:extLst>
      <p:ext uri="{BB962C8B-B14F-4D97-AF65-F5344CB8AC3E}">
        <p14:creationId xmlns:p14="http://schemas.microsoft.com/office/powerpoint/2010/main" val="1739466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7CBC3-6D5A-B2D6-F938-D9A972EF8CF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CE481F-D344-CBA5-A261-72BBBF4F0343}"/>
              </a:ext>
            </a:extLst>
          </p:cNvPr>
          <p:cNvSpPr>
            <a:spLocks noGrp="1"/>
          </p:cNvSpPr>
          <p:nvPr>
            <p:ph type="title"/>
          </p:nvPr>
        </p:nvSpPr>
        <p:spPr>
          <a:xfrm>
            <a:off x="817954" y="590247"/>
            <a:ext cx="4076180" cy="592073"/>
          </a:xfrm>
        </p:spPr>
        <p:txBody>
          <a:bodyPr/>
          <a:lstStyle/>
          <a:p>
            <a:r>
              <a:rPr lang="nb-NO"/>
              <a:t>Model input</a:t>
            </a:r>
          </a:p>
        </p:txBody>
      </p:sp>
      <p:sp>
        <p:nvSpPr>
          <p:cNvPr id="5" name="Slide Number Placeholder 4">
            <a:extLst>
              <a:ext uri="{FF2B5EF4-FFF2-40B4-BE49-F238E27FC236}">
                <a16:creationId xmlns:a16="http://schemas.microsoft.com/office/drawing/2014/main" id="{9326D97A-A4E7-8DD2-6F37-3B5A855619E5}"/>
              </a:ext>
            </a:extLst>
          </p:cNvPr>
          <p:cNvSpPr>
            <a:spLocks noGrp="1"/>
          </p:cNvSpPr>
          <p:nvPr>
            <p:ph type="sldNum" sz="quarter" idx="12"/>
          </p:nvPr>
        </p:nvSpPr>
        <p:spPr/>
        <p:txBody>
          <a:bodyPr/>
          <a:lstStyle/>
          <a:p>
            <a:fld id="{5D1E5300-FC0F-4317-A193-EF6CE9E6F7B5}" type="slidenum">
              <a:rPr lang="en-GB" smtClean="0"/>
              <a:pPr/>
              <a:t>188</a:t>
            </a:fld>
            <a:r>
              <a:rPr lang="en-GB"/>
              <a:t>  |  </a:t>
            </a:r>
            <a:endParaRPr lang="en-GB" noProof="0"/>
          </a:p>
        </p:txBody>
      </p:sp>
      <p:pic>
        <p:nvPicPr>
          <p:cNvPr id="3" name="Picture 2">
            <a:extLst>
              <a:ext uri="{FF2B5EF4-FFF2-40B4-BE49-F238E27FC236}">
                <a16:creationId xmlns:a16="http://schemas.microsoft.com/office/drawing/2014/main" id="{F8E6BC42-F45D-ADCC-336D-C13C4378FF5F}"/>
              </a:ext>
            </a:extLst>
          </p:cNvPr>
          <p:cNvPicPr>
            <a:picLocks noChangeAspect="1"/>
          </p:cNvPicPr>
          <p:nvPr/>
        </p:nvPicPr>
        <p:blipFill>
          <a:blip r:embed="rId2"/>
          <a:stretch>
            <a:fillRect/>
          </a:stretch>
        </p:blipFill>
        <p:spPr>
          <a:xfrm>
            <a:off x="4356266" y="1880526"/>
            <a:ext cx="7840290" cy="3109070"/>
          </a:xfrm>
          <a:prstGeom prst="rect">
            <a:avLst/>
          </a:prstGeom>
        </p:spPr>
      </p:pic>
      <p:sp>
        <p:nvSpPr>
          <p:cNvPr id="4" name="TextBox 3">
            <a:extLst>
              <a:ext uri="{FF2B5EF4-FFF2-40B4-BE49-F238E27FC236}">
                <a16:creationId xmlns:a16="http://schemas.microsoft.com/office/drawing/2014/main" id="{BD8DDE0C-E555-0B6A-BB10-F4A2BBFD9E54}"/>
              </a:ext>
            </a:extLst>
          </p:cNvPr>
          <p:cNvSpPr txBox="1"/>
          <p:nvPr/>
        </p:nvSpPr>
        <p:spPr>
          <a:xfrm>
            <a:off x="695324" y="1303109"/>
            <a:ext cx="3510916"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nb-NO" dirty="0" err="1"/>
              <a:t>Before</a:t>
            </a:r>
            <a:r>
              <a:rPr lang="nb-NO" dirty="0"/>
              <a:t> training and </a:t>
            </a:r>
            <a:r>
              <a:rPr lang="nb-NO" dirty="0" err="1"/>
              <a:t>prediction</a:t>
            </a:r>
            <a:r>
              <a:rPr lang="nb-NO" dirty="0"/>
              <a:t>, </a:t>
            </a:r>
            <a:r>
              <a:rPr lang="nb-NO" dirty="0" err="1"/>
              <a:t>the</a:t>
            </a:r>
            <a:r>
              <a:rPr lang="nb-NO" dirty="0"/>
              <a:t> data is </a:t>
            </a:r>
            <a:r>
              <a:rPr lang="nb-NO" dirty="0" err="1"/>
              <a:t>cleaned</a:t>
            </a:r>
            <a:r>
              <a:rPr lang="nb-NO" dirty="0"/>
              <a:t> and </a:t>
            </a:r>
            <a:r>
              <a:rPr lang="nb-NO" dirty="0" err="1"/>
              <a:t>preprocessed</a:t>
            </a:r>
            <a:r>
              <a:rPr lang="nb-NO" dirty="0"/>
              <a:t>.</a:t>
            </a:r>
          </a:p>
          <a:p>
            <a:pPr marL="742950" lvl="1" indent="-285750">
              <a:buFont typeface="Arial" panose="020B0604020202020204" pitchFamily="34" charset="0"/>
              <a:buChar char="-"/>
            </a:pPr>
            <a:r>
              <a:rPr lang="nb-NO" dirty="0"/>
              <a:t>Unit </a:t>
            </a:r>
            <a:r>
              <a:rPr lang="nb-NO" dirty="0" err="1"/>
              <a:t>conversion</a:t>
            </a:r>
          </a:p>
          <a:p>
            <a:pPr marL="742950" lvl="1" indent="-285750">
              <a:buFontTx/>
              <a:buChar char="-"/>
            </a:pPr>
            <a:r>
              <a:rPr lang="nb-NO" dirty="0" err="1"/>
              <a:t>Outlier</a:t>
            </a:r>
            <a:r>
              <a:rPr lang="nb-NO" dirty="0"/>
              <a:t> </a:t>
            </a:r>
            <a:r>
              <a:rPr lang="nb-NO" dirty="0" err="1"/>
              <a:t>removal</a:t>
            </a:r>
            <a:endParaRPr lang="nb-NO" dirty="0"/>
          </a:p>
          <a:p>
            <a:pPr marL="742950" lvl="1" indent="-285750">
              <a:buFontTx/>
              <a:buChar char="-"/>
            </a:pPr>
            <a:r>
              <a:rPr lang="nb-NO" err="1"/>
              <a:t>Smoothing</a:t>
            </a:r>
            <a:endParaRPr lang="nb-NO"/>
          </a:p>
          <a:p>
            <a:pPr marL="742950" lvl="1" indent="-285750">
              <a:buFontTx/>
              <a:buChar char="-"/>
            </a:pPr>
            <a:r>
              <a:rPr lang="nb-NO" dirty="0" err="1"/>
              <a:t>Resampling</a:t>
            </a:r>
            <a:r>
              <a:rPr lang="nb-NO" dirty="0"/>
              <a:t> (1 m)</a:t>
            </a:r>
          </a:p>
          <a:p>
            <a:pPr marL="742950" lvl="1" indent="-285750">
              <a:buFontTx/>
              <a:buChar char="-"/>
            </a:pPr>
            <a:endParaRPr lang="nb-NO"/>
          </a:p>
          <a:p>
            <a:pPr marL="285750" indent="-285750">
              <a:buFont typeface="Arial" panose="020B0604020202020204" pitchFamily="34" charset="0"/>
              <a:buChar char="•"/>
            </a:pPr>
            <a:r>
              <a:rPr lang="nb-NO" dirty="0"/>
              <a:t>Multiple </a:t>
            </a:r>
            <a:r>
              <a:rPr lang="nb-NO" dirty="0" err="1"/>
              <a:t>sources</a:t>
            </a:r>
            <a:r>
              <a:rPr lang="nb-NO" dirty="0"/>
              <a:t> </a:t>
            </a:r>
            <a:r>
              <a:rPr lang="nb-NO" dirty="0" err="1"/>
              <a:t>are</a:t>
            </a:r>
            <a:r>
              <a:rPr lang="nb-NO" dirty="0"/>
              <a:t> </a:t>
            </a:r>
            <a:r>
              <a:rPr lang="nb-NO" dirty="0" err="1"/>
              <a:t>merged</a:t>
            </a:r>
            <a:r>
              <a:rPr lang="nb-NO" dirty="0"/>
              <a:t> </a:t>
            </a:r>
            <a:r>
              <a:rPr lang="nb-NO" dirty="0" err="1"/>
              <a:t>into</a:t>
            </a:r>
            <a:r>
              <a:rPr lang="nb-NO" dirty="0"/>
              <a:t> </a:t>
            </a:r>
            <a:r>
              <a:rPr lang="nb-NO" dirty="0" err="1"/>
              <a:t>one</a:t>
            </a:r>
            <a:r>
              <a:rPr lang="nb-NO" dirty="0"/>
              <a:t>:</a:t>
            </a:r>
          </a:p>
          <a:p>
            <a:pPr marL="742950" lvl="1" indent="-285750">
              <a:buFontTx/>
              <a:buChar char="-"/>
            </a:pPr>
            <a:r>
              <a:rPr lang="nb-NO" dirty="0"/>
              <a:t>TVD</a:t>
            </a:r>
          </a:p>
          <a:p>
            <a:pPr marL="742950" lvl="1" indent="-285750">
              <a:buFontTx/>
              <a:buChar char="-"/>
            </a:pPr>
            <a:r>
              <a:rPr lang="nb-NO" dirty="0" err="1"/>
              <a:t>Strat</a:t>
            </a:r>
            <a:r>
              <a:rPr lang="nb-NO" dirty="0"/>
              <a:t> units</a:t>
            </a:r>
          </a:p>
          <a:p>
            <a:pPr marL="742950" lvl="1" indent="-285750">
              <a:buFontTx/>
              <a:buChar char="-"/>
            </a:pPr>
            <a:r>
              <a:rPr lang="nb-NO" dirty="0" err="1"/>
              <a:t>Well</a:t>
            </a:r>
            <a:r>
              <a:rPr lang="nb-NO" dirty="0"/>
              <a:t> logs</a:t>
            </a:r>
          </a:p>
          <a:p>
            <a:pPr marL="742950" lvl="1" indent="-285750">
              <a:buFontTx/>
              <a:buChar char="-"/>
            </a:pPr>
            <a:endParaRPr lang="nb-NO"/>
          </a:p>
          <a:p>
            <a:pPr marL="285750" indent="-285750">
              <a:buFont typeface="Arial" panose="020B0604020202020204" pitchFamily="34" charset="0"/>
              <a:buChar char="•"/>
            </a:pPr>
            <a:r>
              <a:rPr lang="nb-NO" dirty="0"/>
              <a:t>The </a:t>
            </a:r>
            <a:r>
              <a:rPr lang="nb-NO" dirty="0" err="1"/>
              <a:t>dataset</a:t>
            </a:r>
            <a:r>
              <a:rPr lang="nb-NO" dirty="0"/>
              <a:t> used for realtime </a:t>
            </a:r>
            <a:r>
              <a:rPr lang="nb-NO" dirty="0" err="1"/>
              <a:t>prediciton</a:t>
            </a:r>
            <a:r>
              <a:rPr lang="nb-NO" dirty="0"/>
              <a:t> during drilling is </a:t>
            </a:r>
            <a:r>
              <a:rPr lang="nb-NO" dirty="0" err="1"/>
              <a:t>preprocessed</a:t>
            </a:r>
            <a:r>
              <a:rPr lang="nb-NO" dirty="0"/>
              <a:t> </a:t>
            </a:r>
            <a:r>
              <a:rPr lang="nb-NO" dirty="0" err="1"/>
              <a:t>the</a:t>
            </a:r>
            <a:r>
              <a:rPr lang="nb-NO" dirty="0"/>
              <a:t> same </a:t>
            </a:r>
            <a:r>
              <a:rPr lang="nb-NO" dirty="0" err="1"/>
              <a:t>way</a:t>
            </a:r>
            <a:r>
              <a:rPr lang="nb-NO" dirty="0"/>
              <a:t> as </a:t>
            </a:r>
            <a:r>
              <a:rPr lang="nb-NO" dirty="0" err="1"/>
              <a:t>the</a:t>
            </a:r>
            <a:r>
              <a:rPr lang="nb-NO" dirty="0"/>
              <a:t> </a:t>
            </a:r>
            <a:r>
              <a:rPr lang="nb-NO" dirty="0" err="1"/>
              <a:t>train</a:t>
            </a:r>
            <a:r>
              <a:rPr lang="nb-NO" dirty="0"/>
              <a:t> </a:t>
            </a:r>
            <a:r>
              <a:rPr lang="nb-NO" dirty="0" err="1"/>
              <a:t>set</a:t>
            </a:r>
            <a:endParaRPr lang="nb-NO" dirty="0"/>
          </a:p>
        </p:txBody>
      </p:sp>
    </p:spTree>
    <p:extLst>
      <p:ext uri="{BB962C8B-B14F-4D97-AF65-F5344CB8AC3E}">
        <p14:creationId xmlns:p14="http://schemas.microsoft.com/office/powerpoint/2010/main" val="2298305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35560-C318-3F9E-AFF2-011010CCCEF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D10C0A1-CFD0-F42F-F4C2-8A562730C0B6}"/>
              </a:ext>
            </a:extLst>
          </p:cNvPr>
          <p:cNvSpPr>
            <a:spLocks noGrp="1"/>
          </p:cNvSpPr>
          <p:nvPr>
            <p:ph type="title"/>
          </p:nvPr>
        </p:nvSpPr>
        <p:spPr>
          <a:xfrm>
            <a:off x="705993" y="609459"/>
            <a:ext cx="4453903" cy="592073"/>
          </a:xfrm>
        </p:spPr>
        <p:txBody>
          <a:bodyPr/>
          <a:lstStyle/>
          <a:p>
            <a:r>
              <a:rPr lang="nb-NO">
                <a:solidFill>
                  <a:schemeClr val="tx1"/>
                </a:solidFill>
              </a:rPr>
              <a:t>ML System </a:t>
            </a:r>
            <a:r>
              <a:rPr lang="nb-NO" err="1">
                <a:solidFill>
                  <a:schemeClr val="tx1"/>
                </a:solidFill>
              </a:rPr>
              <a:t>Overview</a:t>
            </a:r>
            <a:endParaRPr lang="en-GB">
              <a:solidFill>
                <a:schemeClr val="tx1"/>
              </a:solidFill>
            </a:endParaRPr>
          </a:p>
        </p:txBody>
      </p:sp>
      <p:sp>
        <p:nvSpPr>
          <p:cNvPr id="9" name="Rectangle: Rounded Corners 8">
            <a:extLst>
              <a:ext uri="{FF2B5EF4-FFF2-40B4-BE49-F238E27FC236}">
                <a16:creationId xmlns:a16="http://schemas.microsoft.com/office/drawing/2014/main" id="{1A61534F-A77F-3192-F506-0F609769EF0E}"/>
              </a:ext>
            </a:extLst>
          </p:cNvPr>
          <p:cNvSpPr/>
          <p:nvPr/>
        </p:nvSpPr>
        <p:spPr>
          <a:xfrm>
            <a:off x="1463020" y="1545280"/>
            <a:ext cx="2914650" cy="14455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400" b="1"/>
              <a:t>REAL</a:t>
            </a:r>
          </a:p>
          <a:p>
            <a:pPr algn="ctr"/>
            <a:r>
              <a:rPr lang="nb-NO" sz="2400" b="1" err="1"/>
              <a:t>Lithology</a:t>
            </a:r>
            <a:r>
              <a:rPr lang="nb-NO" sz="2400" b="1"/>
              <a:t> </a:t>
            </a:r>
            <a:r>
              <a:rPr lang="nb-NO" sz="2400" b="1" err="1"/>
              <a:t>Prediction</a:t>
            </a:r>
            <a:endParaRPr lang="en-GB" sz="2400" b="1"/>
          </a:p>
        </p:txBody>
      </p:sp>
      <p:sp>
        <p:nvSpPr>
          <p:cNvPr id="10" name="Rectangle: Rounded Corners 9">
            <a:extLst>
              <a:ext uri="{FF2B5EF4-FFF2-40B4-BE49-F238E27FC236}">
                <a16:creationId xmlns:a16="http://schemas.microsoft.com/office/drawing/2014/main" id="{00306795-89F8-0CAA-8AF2-FB125EF34F52}"/>
              </a:ext>
            </a:extLst>
          </p:cNvPr>
          <p:cNvSpPr/>
          <p:nvPr/>
        </p:nvSpPr>
        <p:spPr>
          <a:xfrm>
            <a:off x="189357" y="4730652"/>
            <a:ext cx="3484868" cy="65937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a:t>SiteCom </a:t>
            </a:r>
            <a:r>
              <a:rPr lang="nb-NO" err="1"/>
              <a:t>Witsml</a:t>
            </a:r>
            <a:r>
              <a:rPr lang="nb-NO"/>
              <a:t> </a:t>
            </a:r>
            <a:r>
              <a:rPr lang="nb-NO" err="1"/>
              <a:t>Hub</a:t>
            </a:r>
            <a:endParaRPr lang="en-GB"/>
          </a:p>
        </p:txBody>
      </p:sp>
      <p:sp>
        <p:nvSpPr>
          <p:cNvPr id="15" name="Rectangle: Rounded Corners 14">
            <a:extLst>
              <a:ext uri="{FF2B5EF4-FFF2-40B4-BE49-F238E27FC236}">
                <a16:creationId xmlns:a16="http://schemas.microsoft.com/office/drawing/2014/main" id="{6AD94383-82D5-0364-C8AB-1D976ABFDFBD}"/>
              </a:ext>
            </a:extLst>
          </p:cNvPr>
          <p:cNvSpPr/>
          <p:nvPr/>
        </p:nvSpPr>
        <p:spPr>
          <a:xfrm>
            <a:off x="7850663" y="3667551"/>
            <a:ext cx="2475083" cy="66541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err="1"/>
              <a:t>OpenWorks</a:t>
            </a:r>
            <a:endParaRPr lang="en-GB"/>
          </a:p>
        </p:txBody>
      </p:sp>
      <p:cxnSp>
        <p:nvCxnSpPr>
          <p:cNvPr id="42" name="Straight Connector 41">
            <a:extLst>
              <a:ext uri="{FF2B5EF4-FFF2-40B4-BE49-F238E27FC236}">
                <a16:creationId xmlns:a16="http://schemas.microsoft.com/office/drawing/2014/main" id="{9316B777-14F1-CC9E-FE94-97B024443930}"/>
              </a:ext>
            </a:extLst>
          </p:cNvPr>
          <p:cNvCxnSpPr>
            <a:cxnSpLocks/>
          </p:cNvCxnSpPr>
          <p:nvPr/>
        </p:nvCxnSpPr>
        <p:spPr>
          <a:xfrm flipH="1">
            <a:off x="1540625" y="3078148"/>
            <a:ext cx="404543" cy="1522880"/>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5730F28-797B-11A2-6DEE-A3A953FFF529}"/>
              </a:ext>
            </a:extLst>
          </p:cNvPr>
          <p:cNvCxnSpPr>
            <a:cxnSpLocks/>
          </p:cNvCxnSpPr>
          <p:nvPr/>
        </p:nvCxnSpPr>
        <p:spPr>
          <a:xfrm>
            <a:off x="4442093" y="2331465"/>
            <a:ext cx="3435303" cy="349950"/>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0992BDCF-BEDD-1528-B7D6-6ABA12F8852D}"/>
              </a:ext>
            </a:extLst>
          </p:cNvPr>
          <p:cNvSpPr/>
          <p:nvPr/>
        </p:nvSpPr>
        <p:spPr>
          <a:xfrm>
            <a:off x="3960785" y="4967200"/>
            <a:ext cx="1427811" cy="65937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a:t>SMDA</a:t>
            </a:r>
            <a:endParaRPr lang="en-GB"/>
          </a:p>
        </p:txBody>
      </p:sp>
      <p:sp>
        <p:nvSpPr>
          <p:cNvPr id="65" name="Rectangle 64">
            <a:extLst>
              <a:ext uri="{FF2B5EF4-FFF2-40B4-BE49-F238E27FC236}">
                <a16:creationId xmlns:a16="http://schemas.microsoft.com/office/drawing/2014/main" id="{6AF68890-94F1-AAA6-B0A3-6CB120B7D428}"/>
              </a:ext>
            </a:extLst>
          </p:cNvPr>
          <p:cNvSpPr/>
          <p:nvPr/>
        </p:nvSpPr>
        <p:spPr>
          <a:xfrm>
            <a:off x="4896483" y="10318017"/>
            <a:ext cx="256620" cy="15845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Rectangle 65">
            <a:extLst>
              <a:ext uri="{FF2B5EF4-FFF2-40B4-BE49-F238E27FC236}">
                <a16:creationId xmlns:a16="http://schemas.microsoft.com/office/drawing/2014/main" id="{0AB9BAB4-FB4A-06AF-1342-D943703CEE42}"/>
              </a:ext>
            </a:extLst>
          </p:cNvPr>
          <p:cNvSpPr/>
          <p:nvPr/>
        </p:nvSpPr>
        <p:spPr>
          <a:xfrm>
            <a:off x="5150738" y="10318017"/>
            <a:ext cx="256620" cy="158454"/>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Rectangle 66">
            <a:extLst>
              <a:ext uri="{FF2B5EF4-FFF2-40B4-BE49-F238E27FC236}">
                <a16:creationId xmlns:a16="http://schemas.microsoft.com/office/drawing/2014/main" id="{E72DFAFC-A980-9629-78F1-BFEEB8F577EF}"/>
              </a:ext>
            </a:extLst>
          </p:cNvPr>
          <p:cNvSpPr/>
          <p:nvPr/>
        </p:nvSpPr>
        <p:spPr>
          <a:xfrm>
            <a:off x="5388596" y="10318017"/>
            <a:ext cx="256620" cy="1584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9" name="Straight Connector 48">
            <a:extLst>
              <a:ext uri="{FF2B5EF4-FFF2-40B4-BE49-F238E27FC236}">
                <a16:creationId xmlns:a16="http://schemas.microsoft.com/office/drawing/2014/main" id="{7CD54090-F652-E872-3280-E860B8DA8183}"/>
              </a:ext>
            </a:extLst>
          </p:cNvPr>
          <p:cNvCxnSpPr>
            <a:cxnSpLocks/>
          </p:cNvCxnSpPr>
          <p:nvPr/>
        </p:nvCxnSpPr>
        <p:spPr>
          <a:xfrm>
            <a:off x="9327908" y="251401"/>
            <a:ext cx="343478" cy="0"/>
          </a:xfrm>
          <a:prstGeom prst="line">
            <a:avLst/>
          </a:prstGeom>
          <a:ln w="222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5D5131F-7CE4-E274-0502-1E85D0AF3888}"/>
              </a:ext>
            </a:extLst>
          </p:cNvPr>
          <p:cNvSpPr txBox="1"/>
          <p:nvPr/>
        </p:nvSpPr>
        <p:spPr>
          <a:xfrm>
            <a:off x="8557815" y="95442"/>
            <a:ext cx="820550" cy="276999"/>
          </a:xfrm>
          <a:prstGeom prst="rect">
            <a:avLst/>
          </a:prstGeom>
          <a:noFill/>
        </p:spPr>
        <p:txBody>
          <a:bodyPr wrap="square" rtlCol="0">
            <a:spAutoFit/>
          </a:bodyPr>
          <a:lstStyle/>
          <a:p>
            <a:r>
              <a:rPr lang="nb-NO" sz="1200">
                <a:solidFill>
                  <a:schemeClr val="bg2">
                    <a:lumMod val="50000"/>
                  </a:schemeClr>
                </a:solidFill>
              </a:rPr>
              <a:t>Dataflow</a:t>
            </a:r>
            <a:r>
              <a:rPr lang="nb-NO" sz="1200"/>
              <a:t>:</a:t>
            </a:r>
          </a:p>
        </p:txBody>
      </p:sp>
      <p:sp>
        <p:nvSpPr>
          <p:cNvPr id="23" name="TextBox 22">
            <a:extLst>
              <a:ext uri="{FF2B5EF4-FFF2-40B4-BE49-F238E27FC236}">
                <a16:creationId xmlns:a16="http://schemas.microsoft.com/office/drawing/2014/main" id="{29F2C718-703F-1640-6462-03D71DD30A6F}"/>
              </a:ext>
            </a:extLst>
          </p:cNvPr>
          <p:cNvSpPr txBox="1"/>
          <p:nvPr/>
        </p:nvSpPr>
        <p:spPr>
          <a:xfrm>
            <a:off x="978559" y="5400607"/>
            <a:ext cx="1751214" cy="646331"/>
          </a:xfrm>
          <a:prstGeom prst="rect">
            <a:avLst/>
          </a:prstGeom>
          <a:noFill/>
        </p:spPr>
        <p:txBody>
          <a:bodyPr wrap="square" rtlCol="0">
            <a:spAutoFit/>
          </a:bodyPr>
          <a:lstStyle/>
          <a:p>
            <a:pPr marL="285750" indent="-285750">
              <a:buFont typeface="Arial" panose="020B0604020202020204" pitchFamily="34" charset="0"/>
              <a:buChar char="•"/>
            </a:pPr>
            <a:r>
              <a:rPr lang="nb-NO"/>
              <a:t>Log </a:t>
            </a:r>
            <a:r>
              <a:rPr lang="nb-NO" err="1"/>
              <a:t>curves</a:t>
            </a:r>
            <a:endParaRPr lang="nb-NO"/>
          </a:p>
          <a:p>
            <a:pPr marL="285750" indent="-285750">
              <a:buFont typeface="Arial" panose="020B0604020202020204" pitchFamily="34" charset="0"/>
              <a:buChar char="•"/>
            </a:pPr>
            <a:r>
              <a:rPr lang="nb-NO" err="1"/>
              <a:t>Well</a:t>
            </a:r>
            <a:r>
              <a:rPr lang="nb-NO"/>
              <a:t> surveys</a:t>
            </a:r>
            <a:endParaRPr lang="en-US"/>
          </a:p>
        </p:txBody>
      </p:sp>
      <p:sp>
        <p:nvSpPr>
          <p:cNvPr id="39" name="TextBox 38">
            <a:extLst>
              <a:ext uri="{FF2B5EF4-FFF2-40B4-BE49-F238E27FC236}">
                <a16:creationId xmlns:a16="http://schemas.microsoft.com/office/drawing/2014/main" id="{9D28B6E7-0083-6FEF-99E0-086A66E0F12F}"/>
              </a:ext>
            </a:extLst>
          </p:cNvPr>
          <p:cNvSpPr txBox="1"/>
          <p:nvPr/>
        </p:nvSpPr>
        <p:spPr>
          <a:xfrm>
            <a:off x="3872373" y="5646309"/>
            <a:ext cx="1751214" cy="369332"/>
          </a:xfrm>
          <a:prstGeom prst="rect">
            <a:avLst/>
          </a:prstGeom>
          <a:noFill/>
        </p:spPr>
        <p:txBody>
          <a:bodyPr wrap="square" rtlCol="0">
            <a:spAutoFit/>
          </a:bodyPr>
          <a:lstStyle/>
          <a:p>
            <a:pPr marL="285750" indent="-285750">
              <a:buFont typeface="Arial" panose="020B0604020202020204" pitchFamily="34" charset="0"/>
              <a:buChar char="•"/>
            </a:pPr>
            <a:r>
              <a:rPr lang="nb-NO" err="1"/>
              <a:t>Strat</a:t>
            </a:r>
            <a:r>
              <a:rPr lang="nb-NO"/>
              <a:t> </a:t>
            </a:r>
            <a:r>
              <a:rPr lang="nb-NO" err="1"/>
              <a:t>column</a:t>
            </a:r>
            <a:endParaRPr lang="en-US"/>
          </a:p>
        </p:txBody>
      </p:sp>
      <p:cxnSp>
        <p:nvCxnSpPr>
          <p:cNvPr id="41" name="Straight Connector 40">
            <a:extLst>
              <a:ext uri="{FF2B5EF4-FFF2-40B4-BE49-F238E27FC236}">
                <a16:creationId xmlns:a16="http://schemas.microsoft.com/office/drawing/2014/main" id="{E34318DF-C88C-A446-762C-517F01913793}"/>
              </a:ext>
            </a:extLst>
          </p:cNvPr>
          <p:cNvCxnSpPr>
            <a:cxnSpLocks/>
          </p:cNvCxnSpPr>
          <p:nvPr/>
        </p:nvCxnSpPr>
        <p:spPr>
          <a:xfrm>
            <a:off x="4020876" y="3078148"/>
            <a:ext cx="450504" cy="1820819"/>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8F568FD-7421-C151-CDFB-02E0E68B3A70}"/>
              </a:ext>
            </a:extLst>
          </p:cNvPr>
          <p:cNvSpPr txBox="1"/>
          <p:nvPr/>
        </p:nvSpPr>
        <p:spPr>
          <a:xfrm>
            <a:off x="7846893" y="4376792"/>
            <a:ext cx="2737371" cy="369332"/>
          </a:xfrm>
          <a:prstGeom prst="rect">
            <a:avLst/>
          </a:prstGeom>
          <a:noFill/>
        </p:spPr>
        <p:txBody>
          <a:bodyPr wrap="square" rtlCol="0">
            <a:spAutoFit/>
          </a:bodyPr>
          <a:lstStyle/>
          <a:p>
            <a:pPr marL="285750" indent="-285750">
              <a:buFont typeface="Arial" panose="020B0604020202020204" pitchFamily="34" charset="0"/>
              <a:buChar char="•"/>
            </a:pPr>
            <a:r>
              <a:rPr lang="nb-NO" err="1"/>
              <a:t>Formation</a:t>
            </a:r>
            <a:r>
              <a:rPr lang="nb-NO"/>
              <a:t> </a:t>
            </a:r>
            <a:r>
              <a:rPr lang="nb-NO" err="1"/>
              <a:t>tops</a:t>
            </a:r>
            <a:r>
              <a:rPr lang="nb-NO"/>
              <a:t>/</a:t>
            </a:r>
            <a:r>
              <a:rPr lang="nb-NO" err="1"/>
              <a:t>picks</a:t>
            </a:r>
            <a:endParaRPr lang="en-US"/>
          </a:p>
        </p:txBody>
      </p:sp>
      <p:sp>
        <p:nvSpPr>
          <p:cNvPr id="53" name="Rectangle: Rounded Corners 52">
            <a:extLst>
              <a:ext uri="{FF2B5EF4-FFF2-40B4-BE49-F238E27FC236}">
                <a16:creationId xmlns:a16="http://schemas.microsoft.com/office/drawing/2014/main" id="{FD4697CD-36DF-1558-2EFB-B9541861AFDD}"/>
              </a:ext>
            </a:extLst>
          </p:cNvPr>
          <p:cNvSpPr/>
          <p:nvPr/>
        </p:nvSpPr>
        <p:spPr>
          <a:xfrm>
            <a:off x="6187142" y="4720887"/>
            <a:ext cx="1427811" cy="65937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a:t>Real UI</a:t>
            </a:r>
            <a:endParaRPr lang="en-GB"/>
          </a:p>
        </p:txBody>
      </p:sp>
      <p:sp>
        <p:nvSpPr>
          <p:cNvPr id="55" name="TextBox 54">
            <a:extLst>
              <a:ext uri="{FF2B5EF4-FFF2-40B4-BE49-F238E27FC236}">
                <a16:creationId xmlns:a16="http://schemas.microsoft.com/office/drawing/2014/main" id="{AF815D2C-691D-47A8-DAA1-2D311D2594D8}"/>
              </a:ext>
            </a:extLst>
          </p:cNvPr>
          <p:cNvSpPr txBox="1"/>
          <p:nvPr/>
        </p:nvSpPr>
        <p:spPr>
          <a:xfrm>
            <a:off x="6106130" y="5390032"/>
            <a:ext cx="2844081" cy="1200329"/>
          </a:xfrm>
          <a:prstGeom prst="rect">
            <a:avLst/>
          </a:prstGeom>
          <a:noFill/>
        </p:spPr>
        <p:txBody>
          <a:bodyPr wrap="square" lIns="91440" tIns="45720" rIns="91440" bIns="45720" rtlCol="0" anchor="t">
            <a:spAutoFit/>
          </a:bodyPr>
          <a:lstStyle/>
          <a:p>
            <a:pPr marL="285750" indent="-285750">
              <a:buFont typeface="Arial"/>
              <a:buChar char="•"/>
            </a:pPr>
            <a:r>
              <a:rPr lang="nb-NO"/>
              <a:t>Post </a:t>
            </a:r>
            <a:r>
              <a:rPr lang="nb-NO" err="1"/>
              <a:t>prediction</a:t>
            </a:r>
            <a:r>
              <a:rPr lang="nb-NO"/>
              <a:t> </a:t>
            </a:r>
            <a:r>
              <a:rPr lang="nb-NO" err="1"/>
              <a:t>rules</a:t>
            </a:r>
            <a:r>
              <a:rPr lang="nb-NO"/>
              <a:t> (PEL) </a:t>
            </a:r>
            <a:r>
              <a:rPr lang="nb-NO" err="1"/>
              <a:t>that</a:t>
            </a:r>
            <a:r>
              <a:rPr lang="nb-NO"/>
              <a:t> </a:t>
            </a:r>
            <a:r>
              <a:rPr lang="nb-NO" err="1"/>
              <a:t>can</a:t>
            </a:r>
            <a:r>
              <a:rPr lang="nb-NO"/>
              <a:t> </a:t>
            </a:r>
            <a:r>
              <a:rPr lang="nb-NO" err="1"/>
              <a:t>overwrite</a:t>
            </a:r>
            <a:r>
              <a:rPr lang="nb-NO"/>
              <a:t> </a:t>
            </a:r>
            <a:r>
              <a:rPr lang="nb-NO" err="1"/>
              <a:t>the</a:t>
            </a:r>
            <a:r>
              <a:rPr lang="nb-NO"/>
              <a:t> ML </a:t>
            </a:r>
            <a:r>
              <a:rPr lang="nb-NO" err="1"/>
              <a:t>prediction</a:t>
            </a:r>
            <a:endParaRPr lang="en-US" err="1"/>
          </a:p>
        </p:txBody>
      </p:sp>
      <p:cxnSp>
        <p:nvCxnSpPr>
          <p:cNvPr id="58" name="Straight Connector 57">
            <a:extLst>
              <a:ext uri="{FF2B5EF4-FFF2-40B4-BE49-F238E27FC236}">
                <a16:creationId xmlns:a16="http://schemas.microsoft.com/office/drawing/2014/main" id="{10C10A3B-FD66-A15F-05BE-4D3E21824C84}"/>
              </a:ext>
            </a:extLst>
          </p:cNvPr>
          <p:cNvCxnSpPr>
            <a:cxnSpLocks/>
          </p:cNvCxnSpPr>
          <p:nvPr/>
        </p:nvCxnSpPr>
        <p:spPr>
          <a:xfrm>
            <a:off x="4471380" y="2749648"/>
            <a:ext cx="1785333" cy="1920026"/>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B592BD-C743-E994-EC94-DC2A15B91AB8}"/>
              </a:ext>
            </a:extLst>
          </p:cNvPr>
          <p:cNvCxnSpPr>
            <a:cxnSpLocks/>
          </p:cNvCxnSpPr>
          <p:nvPr/>
        </p:nvCxnSpPr>
        <p:spPr>
          <a:xfrm>
            <a:off x="4458461" y="2606709"/>
            <a:ext cx="3262161" cy="1266984"/>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1E77CE-C9A4-A885-0D68-604264D757C4}"/>
              </a:ext>
            </a:extLst>
          </p:cNvPr>
          <p:cNvCxnSpPr>
            <a:cxnSpLocks/>
          </p:cNvCxnSpPr>
          <p:nvPr/>
        </p:nvCxnSpPr>
        <p:spPr>
          <a:xfrm flipV="1">
            <a:off x="2222269" y="3113839"/>
            <a:ext cx="326975" cy="1487189"/>
          </a:xfrm>
          <a:prstGeom prst="line">
            <a:avLst/>
          </a:prstGeom>
          <a:ln>
            <a:solidFill>
              <a:schemeClr val="bg1">
                <a:lumMod val="7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20E349D-687B-AB84-858D-E8804F498F96}"/>
              </a:ext>
            </a:extLst>
          </p:cNvPr>
          <p:cNvSpPr/>
          <p:nvPr/>
        </p:nvSpPr>
        <p:spPr>
          <a:xfrm>
            <a:off x="8109181" y="2427122"/>
            <a:ext cx="2475083" cy="66541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nb-NO"/>
              <a:t>Compass</a:t>
            </a:r>
            <a:endParaRPr lang="en-GB"/>
          </a:p>
        </p:txBody>
      </p:sp>
      <p:sp>
        <p:nvSpPr>
          <p:cNvPr id="14" name="TextBox 13">
            <a:extLst>
              <a:ext uri="{FF2B5EF4-FFF2-40B4-BE49-F238E27FC236}">
                <a16:creationId xmlns:a16="http://schemas.microsoft.com/office/drawing/2014/main" id="{CC8F600A-889A-3708-DF2A-A103F37EABE9}"/>
              </a:ext>
            </a:extLst>
          </p:cNvPr>
          <p:cNvSpPr txBox="1"/>
          <p:nvPr/>
        </p:nvSpPr>
        <p:spPr>
          <a:xfrm>
            <a:off x="8087589" y="3092538"/>
            <a:ext cx="3095404" cy="369332"/>
          </a:xfrm>
          <a:prstGeom prst="rect">
            <a:avLst/>
          </a:prstGeom>
          <a:noFill/>
        </p:spPr>
        <p:txBody>
          <a:bodyPr wrap="square" rtlCol="0">
            <a:spAutoFit/>
          </a:bodyPr>
          <a:lstStyle/>
          <a:p>
            <a:pPr marL="285750" indent="-285750">
              <a:buFont typeface="Arial" panose="020B0604020202020204" pitchFamily="34" charset="0"/>
              <a:buChar char="•"/>
            </a:pPr>
            <a:r>
              <a:rPr lang="nb-NO" err="1"/>
              <a:t>Airgap</a:t>
            </a:r>
            <a:r>
              <a:rPr lang="nb-NO"/>
              <a:t> and water </a:t>
            </a:r>
            <a:r>
              <a:rPr lang="nb-NO" err="1"/>
              <a:t>depth</a:t>
            </a:r>
            <a:endParaRPr lang="en-US"/>
          </a:p>
        </p:txBody>
      </p:sp>
    </p:spTree>
    <p:extLst>
      <p:ext uri="{BB962C8B-B14F-4D97-AF65-F5344CB8AC3E}">
        <p14:creationId xmlns:p14="http://schemas.microsoft.com/office/powerpoint/2010/main" val="312690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0718-368D-105F-2D74-AC4D34BB3EDE}"/>
              </a:ext>
            </a:extLst>
          </p:cNvPr>
          <p:cNvSpPr>
            <a:spLocks noGrp="1"/>
          </p:cNvSpPr>
          <p:nvPr>
            <p:ph type="title"/>
          </p:nvPr>
        </p:nvSpPr>
        <p:spPr/>
        <p:txBody>
          <a:bodyPr/>
          <a:lstStyle/>
          <a:p>
            <a:r>
              <a:rPr lang="nb-NO" dirty="0" err="1"/>
              <a:t>Detailed</a:t>
            </a:r>
            <a:r>
              <a:rPr lang="nb-NO" dirty="0"/>
              <a:t> </a:t>
            </a:r>
            <a:r>
              <a:rPr lang="nb-NO" dirty="0" err="1"/>
              <a:t>Roadmap</a:t>
            </a:r>
            <a:endParaRPr lang="nb-NO" dirty="0"/>
          </a:p>
        </p:txBody>
      </p:sp>
      <p:sp>
        <p:nvSpPr>
          <p:cNvPr id="3" name="Content Placeholder 2">
            <a:extLst>
              <a:ext uri="{FF2B5EF4-FFF2-40B4-BE49-F238E27FC236}">
                <a16:creationId xmlns:a16="http://schemas.microsoft.com/office/drawing/2014/main" id="{2C4B7B39-3CEE-D9E9-E21B-E9B2A33E2535}"/>
              </a:ext>
            </a:extLst>
          </p:cNvPr>
          <p:cNvSpPr>
            <a:spLocks noGrp="1"/>
          </p:cNvSpPr>
          <p:nvPr>
            <p:ph sz="half" idx="1"/>
          </p:nvPr>
        </p:nvSpPr>
        <p:spPr/>
        <p:txBody>
          <a:bodyPr/>
          <a:lstStyle/>
          <a:p>
            <a:r>
              <a:rPr lang="nb-NO" b="1" i="1" dirty="0"/>
              <a:t>Day 1 :</a:t>
            </a:r>
          </a:p>
          <a:p>
            <a:endParaRPr lang="nb-NO" b="1" i="1" dirty="0"/>
          </a:p>
          <a:p>
            <a:pPr lvl="1"/>
            <a:r>
              <a:rPr lang="nb-NO" dirty="0" err="1"/>
              <a:t>Introduction</a:t>
            </a:r>
            <a:r>
              <a:rPr lang="nb-NO" dirty="0"/>
              <a:t> Machine Learning</a:t>
            </a:r>
          </a:p>
          <a:p>
            <a:pPr lvl="1"/>
            <a:r>
              <a:rPr lang="nb-NO" dirty="0" err="1"/>
              <a:t>Before</a:t>
            </a:r>
            <a:r>
              <a:rPr lang="nb-NO" dirty="0"/>
              <a:t> </a:t>
            </a:r>
            <a:r>
              <a:rPr lang="nb-NO" dirty="0" err="1"/>
              <a:t>even</a:t>
            </a:r>
            <a:r>
              <a:rPr lang="nb-NO" dirty="0"/>
              <a:t> </a:t>
            </a:r>
            <a:r>
              <a:rPr lang="nb-NO" dirty="0" err="1"/>
              <a:t>starting</a:t>
            </a:r>
            <a:r>
              <a:rPr lang="nb-NO" dirty="0"/>
              <a:t> </a:t>
            </a:r>
            <a:r>
              <a:rPr lang="nb-NO" dirty="0" err="1"/>
              <a:t>the</a:t>
            </a:r>
            <a:r>
              <a:rPr lang="nb-NO" dirty="0"/>
              <a:t> </a:t>
            </a:r>
            <a:r>
              <a:rPr lang="nb-NO" dirty="0" err="1"/>
              <a:t>analysis</a:t>
            </a:r>
            <a:endParaRPr lang="nb-NO" dirty="0"/>
          </a:p>
          <a:p>
            <a:pPr lvl="1"/>
            <a:r>
              <a:rPr lang="nb-NO" dirty="0" err="1"/>
              <a:t>Logistic</a:t>
            </a:r>
            <a:r>
              <a:rPr lang="nb-NO" dirty="0"/>
              <a:t> </a:t>
            </a:r>
            <a:r>
              <a:rPr lang="nb-NO" dirty="0" err="1"/>
              <a:t>regression</a:t>
            </a:r>
            <a:endParaRPr lang="nb-NO" dirty="0"/>
          </a:p>
          <a:p>
            <a:pPr lvl="2"/>
            <a:r>
              <a:rPr lang="nb-NO" dirty="0" err="1"/>
              <a:t>Algorithm</a:t>
            </a:r>
            <a:r>
              <a:rPr lang="nb-NO" dirty="0"/>
              <a:t> </a:t>
            </a:r>
            <a:r>
              <a:rPr lang="nb-NO" dirty="0" err="1"/>
              <a:t>intuition</a:t>
            </a:r>
            <a:endParaRPr lang="nb-NO" dirty="0"/>
          </a:p>
          <a:p>
            <a:pPr lvl="2"/>
            <a:r>
              <a:rPr lang="nb-NO" dirty="0"/>
              <a:t>Log </a:t>
            </a:r>
            <a:r>
              <a:rPr lang="nb-NO" dirty="0" err="1"/>
              <a:t>likelihood</a:t>
            </a:r>
            <a:endParaRPr lang="nb-NO" dirty="0"/>
          </a:p>
          <a:p>
            <a:pPr lvl="2"/>
            <a:r>
              <a:rPr lang="nb-NO" dirty="0"/>
              <a:t>Gradient descent</a:t>
            </a:r>
          </a:p>
          <a:p>
            <a:pPr lvl="2"/>
            <a:r>
              <a:rPr lang="nb-NO" sz="1400" dirty="0"/>
              <a:t>Model </a:t>
            </a:r>
            <a:r>
              <a:rPr lang="nb-NO" sz="1400" dirty="0" err="1"/>
              <a:t>evaluation</a:t>
            </a:r>
            <a:r>
              <a:rPr lang="nb-NO" sz="1400" dirty="0"/>
              <a:t> </a:t>
            </a:r>
            <a:r>
              <a:rPr lang="nb-NO" sz="1400" dirty="0" err="1"/>
              <a:t>metric</a:t>
            </a:r>
            <a:endParaRPr lang="nb-NO" sz="1400" dirty="0"/>
          </a:p>
          <a:p>
            <a:pPr lvl="2"/>
            <a:endParaRPr lang="nb-NO" dirty="0"/>
          </a:p>
          <a:p>
            <a:pPr lvl="2"/>
            <a:endParaRPr lang="nb-NO" sz="1400" dirty="0"/>
          </a:p>
          <a:p>
            <a:r>
              <a:rPr lang="nb-NO" b="1" i="1" dirty="0"/>
              <a:t>Day 2:</a:t>
            </a:r>
          </a:p>
          <a:p>
            <a:pPr lvl="2"/>
            <a:r>
              <a:rPr lang="nb-NO" sz="1400" dirty="0" err="1"/>
              <a:t>Feature</a:t>
            </a:r>
            <a:r>
              <a:rPr lang="nb-NO" sz="1400" dirty="0"/>
              <a:t> Engineering &amp; </a:t>
            </a:r>
            <a:r>
              <a:rPr lang="nb-NO" sz="1400" dirty="0" err="1"/>
              <a:t>Preprocessing</a:t>
            </a:r>
            <a:endParaRPr lang="nb-NO" sz="1400" dirty="0"/>
          </a:p>
          <a:p>
            <a:pPr lvl="2"/>
            <a:r>
              <a:rPr lang="nb-NO" dirty="0" err="1"/>
              <a:t>Regularization</a:t>
            </a:r>
            <a:endParaRPr lang="nb-NO" dirty="0"/>
          </a:p>
          <a:p>
            <a:pPr lvl="2"/>
            <a:r>
              <a:rPr lang="nb-NO" dirty="0" err="1"/>
              <a:t>Hyper</a:t>
            </a:r>
            <a:r>
              <a:rPr lang="nb-NO" dirty="0"/>
              <a:t>-parameter tuning</a:t>
            </a:r>
          </a:p>
          <a:p>
            <a:pPr lvl="2"/>
            <a:endParaRPr lang="nb-NO" sz="1400" dirty="0"/>
          </a:p>
          <a:p>
            <a:pPr lvl="2"/>
            <a:endParaRPr lang="nb-NO" sz="1400" dirty="0"/>
          </a:p>
          <a:p>
            <a:pPr lvl="2"/>
            <a:endParaRPr lang="nb-NO" dirty="0"/>
          </a:p>
          <a:p>
            <a:pPr lvl="1"/>
            <a:endParaRPr lang="nb-NO" dirty="0"/>
          </a:p>
          <a:p>
            <a:pPr lvl="1"/>
            <a:endParaRPr lang="nb-NO" dirty="0"/>
          </a:p>
        </p:txBody>
      </p:sp>
      <p:sp>
        <p:nvSpPr>
          <p:cNvPr id="4" name="Content Placeholder 3">
            <a:extLst>
              <a:ext uri="{FF2B5EF4-FFF2-40B4-BE49-F238E27FC236}">
                <a16:creationId xmlns:a16="http://schemas.microsoft.com/office/drawing/2014/main" id="{A7F8B5FD-982B-166E-2040-5F37CE306AF6}"/>
              </a:ext>
            </a:extLst>
          </p:cNvPr>
          <p:cNvSpPr>
            <a:spLocks noGrp="1"/>
          </p:cNvSpPr>
          <p:nvPr>
            <p:ph sz="half" idx="2"/>
          </p:nvPr>
        </p:nvSpPr>
        <p:spPr/>
        <p:txBody>
          <a:bodyPr/>
          <a:lstStyle/>
          <a:p>
            <a:r>
              <a:rPr lang="nb-NO" b="1" i="1" dirty="0" err="1"/>
              <a:t>Additional</a:t>
            </a:r>
            <a:r>
              <a:rPr lang="nb-NO" b="1" i="1" dirty="0"/>
              <a:t> </a:t>
            </a:r>
            <a:r>
              <a:rPr lang="nb-NO" b="1" i="1" dirty="0" err="1"/>
              <a:t>topics</a:t>
            </a:r>
            <a:r>
              <a:rPr lang="nb-NO" b="1" i="1" dirty="0"/>
              <a:t> in </a:t>
            </a:r>
            <a:r>
              <a:rPr lang="nb-NO" b="1" i="1" dirty="0" err="1"/>
              <a:t>these</a:t>
            </a:r>
            <a:r>
              <a:rPr lang="nb-NO" b="1" i="1" dirty="0"/>
              <a:t> hands-</a:t>
            </a:r>
            <a:r>
              <a:rPr lang="nb-NO" b="1" i="1" dirty="0" err="1"/>
              <a:t>out</a:t>
            </a:r>
            <a:r>
              <a:rPr lang="nb-NO" b="1" i="1" dirty="0"/>
              <a:t>:</a:t>
            </a:r>
          </a:p>
          <a:p>
            <a:endParaRPr lang="nb-NO" b="1" i="1" dirty="0"/>
          </a:p>
          <a:p>
            <a:pPr lvl="1"/>
            <a:r>
              <a:rPr lang="nb-NO" dirty="0" err="1"/>
              <a:t>Some</a:t>
            </a:r>
            <a:r>
              <a:rPr lang="nb-NO" dirty="0"/>
              <a:t> </a:t>
            </a:r>
            <a:r>
              <a:rPr lang="nb-NO" dirty="0" err="1"/>
              <a:t>alternate</a:t>
            </a:r>
            <a:r>
              <a:rPr lang="nb-NO" dirty="0"/>
              <a:t> </a:t>
            </a:r>
            <a:r>
              <a:rPr lang="nb-NO" dirty="0" err="1"/>
              <a:t>algorithms</a:t>
            </a:r>
            <a:r>
              <a:rPr lang="nb-NO" dirty="0"/>
              <a:t>:</a:t>
            </a:r>
          </a:p>
          <a:p>
            <a:pPr lvl="2"/>
            <a:r>
              <a:rPr lang="nb-NO" dirty="0"/>
              <a:t>Support </a:t>
            </a:r>
            <a:r>
              <a:rPr lang="nb-NO" dirty="0" err="1"/>
              <a:t>Vector</a:t>
            </a:r>
            <a:r>
              <a:rPr lang="nb-NO" dirty="0"/>
              <a:t> Machines</a:t>
            </a:r>
          </a:p>
          <a:p>
            <a:pPr lvl="2"/>
            <a:r>
              <a:rPr lang="nb-NO" dirty="0" err="1"/>
              <a:t>Discriminant</a:t>
            </a:r>
            <a:r>
              <a:rPr lang="nb-NO" dirty="0"/>
              <a:t> </a:t>
            </a:r>
            <a:r>
              <a:rPr lang="nb-NO" dirty="0" err="1"/>
              <a:t>analysis</a:t>
            </a:r>
            <a:endParaRPr lang="nb-NO" dirty="0"/>
          </a:p>
          <a:p>
            <a:pPr lvl="2"/>
            <a:r>
              <a:rPr lang="nb-NO" dirty="0"/>
              <a:t>K-</a:t>
            </a:r>
            <a:r>
              <a:rPr lang="nb-NO" dirty="0" err="1"/>
              <a:t>Nearest</a:t>
            </a:r>
            <a:r>
              <a:rPr lang="nb-NO" dirty="0"/>
              <a:t>-</a:t>
            </a:r>
            <a:r>
              <a:rPr lang="nb-NO" dirty="0" err="1"/>
              <a:t>Neighbor</a:t>
            </a:r>
            <a:endParaRPr lang="nb-NO" dirty="0"/>
          </a:p>
          <a:p>
            <a:pPr lvl="2"/>
            <a:r>
              <a:rPr lang="nb-NO" dirty="0" err="1"/>
              <a:t>Decision</a:t>
            </a:r>
            <a:r>
              <a:rPr lang="nb-NO" dirty="0"/>
              <a:t> </a:t>
            </a:r>
            <a:r>
              <a:rPr lang="nb-NO" dirty="0" err="1"/>
              <a:t>trees</a:t>
            </a:r>
            <a:endParaRPr lang="nb-NO" dirty="0"/>
          </a:p>
          <a:p>
            <a:pPr lvl="2"/>
            <a:r>
              <a:rPr lang="nb-NO" dirty="0"/>
              <a:t>Random </a:t>
            </a:r>
            <a:r>
              <a:rPr lang="nb-NO" dirty="0" err="1"/>
              <a:t>forests</a:t>
            </a:r>
            <a:endParaRPr lang="nb-NO" dirty="0"/>
          </a:p>
          <a:p>
            <a:pPr lvl="2"/>
            <a:r>
              <a:rPr lang="nb-NO" dirty="0" err="1"/>
              <a:t>Boosting</a:t>
            </a:r>
            <a:r>
              <a:rPr lang="nb-NO" dirty="0"/>
              <a:t> </a:t>
            </a:r>
            <a:r>
              <a:rPr lang="nb-NO" dirty="0" err="1"/>
              <a:t>principle</a:t>
            </a:r>
            <a:endParaRPr lang="nb-NO" dirty="0"/>
          </a:p>
          <a:p>
            <a:pPr lvl="1"/>
            <a:r>
              <a:rPr lang="nb-NO" dirty="0"/>
              <a:t>A case </a:t>
            </a:r>
            <a:r>
              <a:rPr lang="nb-NO" dirty="0" err="1"/>
              <a:t>study</a:t>
            </a:r>
            <a:r>
              <a:rPr lang="nb-NO" dirty="0"/>
              <a:t>: Real-Time </a:t>
            </a:r>
            <a:r>
              <a:rPr lang="nb-NO" dirty="0" err="1"/>
              <a:t>analysis</a:t>
            </a:r>
            <a:r>
              <a:rPr lang="nb-NO" dirty="0"/>
              <a:t> </a:t>
            </a:r>
            <a:r>
              <a:rPr lang="nb-NO" dirty="0" err="1"/>
              <a:t>of</a:t>
            </a:r>
            <a:r>
              <a:rPr lang="nb-NO" dirty="0"/>
              <a:t> </a:t>
            </a:r>
            <a:r>
              <a:rPr lang="nb-NO" dirty="0" err="1"/>
              <a:t>lithology</a:t>
            </a:r>
            <a:r>
              <a:rPr lang="nb-NO" dirty="0"/>
              <a:t> </a:t>
            </a:r>
            <a:r>
              <a:rPr lang="nb-NO" dirty="0" err="1"/>
              <a:t>while</a:t>
            </a:r>
            <a:r>
              <a:rPr lang="nb-NO" dirty="0"/>
              <a:t> drilling</a:t>
            </a:r>
          </a:p>
          <a:p>
            <a:pPr lvl="1"/>
            <a:endParaRPr lang="nb-NO" dirty="0"/>
          </a:p>
          <a:p>
            <a:pPr lvl="1"/>
            <a:r>
              <a:rPr lang="nb-NO" dirty="0"/>
              <a:t>Project</a:t>
            </a:r>
          </a:p>
          <a:p>
            <a:pPr lvl="1"/>
            <a:endParaRPr lang="nb-NO" dirty="0"/>
          </a:p>
          <a:p>
            <a:pPr lvl="1"/>
            <a:endParaRPr lang="nb-NO" dirty="0"/>
          </a:p>
        </p:txBody>
      </p:sp>
      <p:sp>
        <p:nvSpPr>
          <p:cNvPr id="5" name="Slide Number Placeholder 4">
            <a:extLst>
              <a:ext uri="{FF2B5EF4-FFF2-40B4-BE49-F238E27FC236}">
                <a16:creationId xmlns:a16="http://schemas.microsoft.com/office/drawing/2014/main" id="{739AC24A-F9B9-8C8F-9641-BF49A188BF90}"/>
              </a:ext>
            </a:extLst>
          </p:cNvPr>
          <p:cNvSpPr>
            <a:spLocks noGrp="1"/>
          </p:cNvSpPr>
          <p:nvPr>
            <p:ph type="sldNum" sz="quarter" idx="12"/>
          </p:nvPr>
        </p:nvSpPr>
        <p:spPr/>
        <p:txBody>
          <a:bodyPr/>
          <a:lstStyle/>
          <a:p>
            <a:fld id="{5D1E5300-FC0F-4317-A193-EF6CE9E6F7B5}" type="slidenum">
              <a:rPr lang="en-GB" smtClean="0"/>
              <a:pPr/>
              <a:t>19</a:t>
            </a:fld>
            <a:r>
              <a:rPr lang="en-GB"/>
              <a:t>  |  </a:t>
            </a:r>
            <a:endParaRPr lang="en-GB" noProof="0" dirty="0"/>
          </a:p>
        </p:txBody>
      </p:sp>
    </p:spTree>
    <p:extLst>
      <p:ext uri="{BB962C8B-B14F-4D97-AF65-F5344CB8AC3E}">
        <p14:creationId xmlns:p14="http://schemas.microsoft.com/office/powerpoint/2010/main" val="295907665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C32C-0242-104E-52DA-E226EF9E668B}"/>
              </a:ext>
            </a:extLst>
          </p:cNvPr>
          <p:cNvSpPr>
            <a:spLocks noGrp="1"/>
          </p:cNvSpPr>
          <p:nvPr>
            <p:ph type="title"/>
          </p:nvPr>
        </p:nvSpPr>
        <p:spPr/>
        <p:txBody>
          <a:bodyPr/>
          <a:lstStyle/>
          <a:p>
            <a:r>
              <a:rPr lang="nb-NO" dirty="0"/>
              <a:t>Base case </a:t>
            </a:r>
            <a:r>
              <a:rPr lang="nb-NO" dirty="0" err="1"/>
              <a:t>results</a:t>
            </a:r>
            <a:r>
              <a:rPr lang="nb-NO" dirty="0"/>
              <a:t> Johan Sverdrup</a:t>
            </a:r>
          </a:p>
        </p:txBody>
      </p:sp>
      <p:sp>
        <p:nvSpPr>
          <p:cNvPr id="3" name="Content Placeholder 2">
            <a:extLst>
              <a:ext uri="{FF2B5EF4-FFF2-40B4-BE49-F238E27FC236}">
                <a16:creationId xmlns:a16="http://schemas.microsoft.com/office/drawing/2014/main" id="{706A5A27-E9D7-8B0E-FAED-4D210377AF0C}"/>
              </a:ext>
            </a:extLst>
          </p:cNvPr>
          <p:cNvSpPr>
            <a:spLocks noGrp="1"/>
          </p:cNvSpPr>
          <p:nvPr>
            <p:ph idx="1"/>
          </p:nvPr>
        </p:nvSpPr>
        <p:spPr>
          <a:xfrm>
            <a:off x="698359" y="1809000"/>
            <a:ext cx="7377254" cy="4320338"/>
          </a:xfrm>
        </p:spPr>
        <p:txBody>
          <a:bodyPr/>
          <a:lstStyle/>
          <a:p>
            <a:pPr lvl="1"/>
            <a:endParaRPr lang="nb-NO" dirty="0"/>
          </a:p>
          <a:p>
            <a:pPr lvl="1"/>
            <a:endParaRPr lang="nb-NO" dirty="0"/>
          </a:p>
          <a:p>
            <a:endParaRPr lang="nb-NO" dirty="0"/>
          </a:p>
          <a:p>
            <a:endParaRPr lang="nb-NO" dirty="0"/>
          </a:p>
        </p:txBody>
      </p:sp>
      <p:sp>
        <p:nvSpPr>
          <p:cNvPr id="4" name="Slide Number Placeholder 3">
            <a:extLst>
              <a:ext uri="{FF2B5EF4-FFF2-40B4-BE49-F238E27FC236}">
                <a16:creationId xmlns:a16="http://schemas.microsoft.com/office/drawing/2014/main" id="{6C98A27A-EB76-9548-3BE3-813C0F07BE3A}"/>
              </a:ext>
            </a:extLst>
          </p:cNvPr>
          <p:cNvSpPr>
            <a:spLocks noGrp="1"/>
          </p:cNvSpPr>
          <p:nvPr>
            <p:ph type="sldNum" sz="quarter" idx="12"/>
          </p:nvPr>
        </p:nvSpPr>
        <p:spPr/>
        <p:txBody>
          <a:bodyPr/>
          <a:lstStyle/>
          <a:p>
            <a:fld id="{5D1E5300-FC0F-4317-A193-EF6CE9E6F7B5}" type="slidenum">
              <a:rPr lang="en-GB" smtClean="0"/>
              <a:pPr/>
              <a:t>190</a:t>
            </a:fld>
            <a:r>
              <a:rPr lang="en-GB"/>
              <a:t>  |  </a:t>
            </a:r>
            <a:endParaRPr lang="en-GB" noProof="0" dirty="0"/>
          </a:p>
        </p:txBody>
      </p:sp>
      <p:pic>
        <p:nvPicPr>
          <p:cNvPr id="14" name="Content Placeholder 9">
            <a:extLst>
              <a:ext uri="{FF2B5EF4-FFF2-40B4-BE49-F238E27FC236}">
                <a16:creationId xmlns:a16="http://schemas.microsoft.com/office/drawing/2014/main" id="{C615F3A0-AF96-E3E3-3649-47F17AC66911}"/>
              </a:ext>
            </a:extLst>
          </p:cNvPr>
          <p:cNvPicPr>
            <a:picLocks noChangeAspect="1"/>
          </p:cNvPicPr>
          <p:nvPr/>
        </p:nvPicPr>
        <p:blipFill>
          <a:blip r:embed="rId2"/>
          <a:stretch>
            <a:fillRect/>
          </a:stretch>
        </p:blipFill>
        <p:spPr>
          <a:xfrm>
            <a:off x="3520622" y="1809750"/>
            <a:ext cx="5155518" cy="4319588"/>
          </a:xfrm>
          <a:prstGeom prst="rect">
            <a:avLst/>
          </a:prstGeom>
        </p:spPr>
      </p:pic>
      <p:sp>
        <p:nvSpPr>
          <p:cNvPr id="15" name="Rectangle 14">
            <a:extLst>
              <a:ext uri="{FF2B5EF4-FFF2-40B4-BE49-F238E27FC236}">
                <a16:creationId xmlns:a16="http://schemas.microsoft.com/office/drawing/2014/main" id="{4BD3F565-1489-6A39-E02A-228AEA8D0A53}"/>
              </a:ext>
            </a:extLst>
          </p:cNvPr>
          <p:cNvSpPr/>
          <p:nvPr/>
        </p:nvSpPr>
        <p:spPr>
          <a:xfrm>
            <a:off x="4439196" y="2420888"/>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a:extLst>
              <a:ext uri="{FF2B5EF4-FFF2-40B4-BE49-F238E27FC236}">
                <a16:creationId xmlns:a16="http://schemas.microsoft.com/office/drawing/2014/main" id="{7BA7F8B2-1C5F-74B7-7D5C-D21DA3976C68}"/>
              </a:ext>
            </a:extLst>
          </p:cNvPr>
          <p:cNvSpPr/>
          <p:nvPr/>
        </p:nvSpPr>
        <p:spPr>
          <a:xfrm>
            <a:off x="4548771" y="3249613"/>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28118683-471B-0B65-DA64-982B6DCA7534}"/>
              </a:ext>
            </a:extLst>
          </p:cNvPr>
          <p:cNvSpPr/>
          <p:nvPr/>
        </p:nvSpPr>
        <p:spPr>
          <a:xfrm>
            <a:off x="5267908" y="3190570"/>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a:extLst>
              <a:ext uri="{FF2B5EF4-FFF2-40B4-BE49-F238E27FC236}">
                <a16:creationId xmlns:a16="http://schemas.microsoft.com/office/drawing/2014/main" id="{00772890-C88E-E7CB-8003-14468D238469}"/>
              </a:ext>
            </a:extLst>
          </p:cNvPr>
          <p:cNvSpPr/>
          <p:nvPr/>
        </p:nvSpPr>
        <p:spPr>
          <a:xfrm>
            <a:off x="5506917" y="3695733"/>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ctangle 18">
            <a:extLst>
              <a:ext uri="{FF2B5EF4-FFF2-40B4-BE49-F238E27FC236}">
                <a16:creationId xmlns:a16="http://schemas.microsoft.com/office/drawing/2014/main" id="{4DB03189-AC49-9098-748E-D6BEC19EAC44}"/>
              </a:ext>
            </a:extLst>
          </p:cNvPr>
          <p:cNvSpPr/>
          <p:nvPr/>
        </p:nvSpPr>
        <p:spPr>
          <a:xfrm>
            <a:off x="5447296" y="2636267"/>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ctangle 19">
            <a:extLst>
              <a:ext uri="{FF2B5EF4-FFF2-40B4-BE49-F238E27FC236}">
                <a16:creationId xmlns:a16="http://schemas.microsoft.com/office/drawing/2014/main" id="{08883664-D2A5-C843-CB81-39EFF909B69B}"/>
              </a:ext>
            </a:extLst>
          </p:cNvPr>
          <p:cNvSpPr/>
          <p:nvPr/>
        </p:nvSpPr>
        <p:spPr>
          <a:xfrm>
            <a:off x="6528048" y="4041068"/>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a:extLst>
              <a:ext uri="{FF2B5EF4-FFF2-40B4-BE49-F238E27FC236}">
                <a16:creationId xmlns:a16="http://schemas.microsoft.com/office/drawing/2014/main" id="{ABB51112-D09C-188B-4B97-29447DAFF2D9}"/>
              </a:ext>
            </a:extLst>
          </p:cNvPr>
          <p:cNvSpPr/>
          <p:nvPr/>
        </p:nvSpPr>
        <p:spPr>
          <a:xfrm>
            <a:off x="7920608" y="4082911"/>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Rectangle 21">
            <a:extLst>
              <a:ext uri="{FF2B5EF4-FFF2-40B4-BE49-F238E27FC236}">
                <a16:creationId xmlns:a16="http://schemas.microsoft.com/office/drawing/2014/main" id="{9E67869A-06D5-F95C-B524-E6CDEFE6DCB3}"/>
              </a:ext>
            </a:extLst>
          </p:cNvPr>
          <p:cNvSpPr/>
          <p:nvPr/>
        </p:nvSpPr>
        <p:spPr>
          <a:xfrm>
            <a:off x="7696128" y="3753401"/>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FFF8E7BF-4081-FCA9-9139-0D65C701B904}"/>
              </a:ext>
            </a:extLst>
          </p:cNvPr>
          <p:cNvSpPr/>
          <p:nvPr/>
        </p:nvSpPr>
        <p:spPr>
          <a:xfrm>
            <a:off x="5068255" y="2713374"/>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Rectangle 23">
            <a:extLst>
              <a:ext uri="{FF2B5EF4-FFF2-40B4-BE49-F238E27FC236}">
                <a16:creationId xmlns:a16="http://schemas.microsoft.com/office/drawing/2014/main" id="{9ABA3851-57BC-0665-423D-9446B266C5B5}"/>
              </a:ext>
            </a:extLst>
          </p:cNvPr>
          <p:cNvSpPr/>
          <p:nvPr/>
        </p:nvSpPr>
        <p:spPr>
          <a:xfrm>
            <a:off x="5455437" y="2569210"/>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Rectangle 24">
            <a:extLst>
              <a:ext uri="{FF2B5EF4-FFF2-40B4-BE49-F238E27FC236}">
                <a16:creationId xmlns:a16="http://schemas.microsoft.com/office/drawing/2014/main" id="{768E58D7-C3FA-175F-FABD-225782622C80}"/>
              </a:ext>
            </a:extLst>
          </p:cNvPr>
          <p:cNvSpPr/>
          <p:nvPr/>
        </p:nvSpPr>
        <p:spPr>
          <a:xfrm>
            <a:off x="8970936" y="2318047"/>
            <a:ext cx="576684" cy="144016"/>
          </a:xfrm>
          <a:prstGeom prst="rect">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TextBox 25">
            <a:extLst>
              <a:ext uri="{FF2B5EF4-FFF2-40B4-BE49-F238E27FC236}">
                <a16:creationId xmlns:a16="http://schemas.microsoft.com/office/drawing/2014/main" id="{FC517D64-82CF-5BBE-3BDF-4137D30B42D9}"/>
              </a:ext>
            </a:extLst>
          </p:cNvPr>
          <p:cNvSpPr txBox="1"/>
          <p:nvPr/>
        </p:nvSpPr>
        <p:spPr>
          <a:xfrm>
            <a:off x="9574391" y="2228253"/>
            <a:ext cx="2617609" cy="461665"/>
          </a:xfrm>
          <a:prstGeom prst="rect">
            <a:avLst/>
          </a:prstGeom>
          <a:noFill/>
        </p:spPr>
        <p:txBody>
          <a:bodyPr wrap="square" rtlCol="0">
            <a:spAutoFit/>
          </a:bodyPr>
          <a:lstStyle/>
          <a:p>
            <a:r>
              <a:rPr lang="nb-NO" sz="1200"/>
              <a:t>Wells </a:t>
            </a:r>
            <a:r>
              <a:rPr lang="nb-NO" sz="1200" err="1"/>
              <a:t>with</a:t>
            </a:r>
            <a:r>
              <a:rPr lang="nb-NO" sz="1200"/>
              <a:t> </a:t>
            </a:r>
            <a:r>
              <a:rPr lang="nb-NO" sz="1200" err="1"/>
              <a:t>lithology</a:t>
            </a:r>
            <a:r>
              <a:rPr lang="nb-NO" sz="1200"/>
              <a:t> </a:t>
            </a:r>
            <a:r>
              <a:rPr lang="nb-NO" sz="1200" err="1"/>
              <a:t>interpretation</a:t>
            </a:r>
            <a:r>
              <a:rPr lang="nb-NO" sz="1200"/>
              <a:t> in SMDA (10)</a:t>
            </a:r>
          </a:p>
        </p:txBody>
      </p:sp>
      <p:sp>
        <p:nvSpPr>
          <p:cNvPr id="27" name="TextBox 26">
            <a:extLst>
              <a:ext uri="{FF2B5EF4-FFF2-40B4-BE49-F238E27FC236}">
                <a16:creationId xmlns:a16="http://schemas.microsoft.com/office/drawing/2014/main" id="{3272CEEF-6986-6B4B-5BF9-CE09B946CFA2}"/>
              </a:ext>
            </a:extLst>
          </p:cNvPr>
          <p:cNvSpPr txBox="1"/>
          <p:nvPr/>
        </p:nvSpPr>
        <p:spPr>
          <a:xfrm>
            <a:off x="9547620" y="2955243"/>
            <a:ext cx="2617609" cy="646331"/>
          </a:xfrm>
          <a:prstGeom prst="rect">
            <a:avLst/>
          </a:prstGeom>
          <a:noFill/>
        </p:spPr>
        <p:txBody>
          <a:bodyPr wrap="square" rtlCol="0">
            <a:spAutoFit/>
          </a:bodyPr>
          <a:lstStyle/>
          <a:p>
            <a:r>
              <a:rPr lang="nb-NO" sz="1200"/>
              <a:t>Wells </a:t>
            </a:r>
            <a:r>
              <a:rPr lang="nb-NO" sz="1200" err="1"/>
              <a:t>without</a:t>
            </a:r>
            <a:r>
              <a:rPr lang="nb-NO" sz="1200"/>
              <a:t> </a:t>
            </a:r>
            <a:r>
              <a:rPr lang="nb-NO" sz="1200" err="1"/>
              <a:t>lithology</a:t>
            </a:r>
            <a:r>
              <a:rPr lang="nb-NO" sz="1200"/>
              <a:t> </a:t>
            </a:r>
            <a:r>
              <a:rPr lang="nb-NO" sz="1200" err="1"/>
              <a:t>interpretation</a:t>
            </a:r>
            <a:r>
              <a:rPr lang="nb-NO" sz="1200"/>
              <a:t> in SMDA, </a:t>
            </a:r>
            <a:r>
              <a:rPr lang="nb-NO" sz="1200" err="1"/>
              <a:t>but</a:t>
            </a:r>
            <a:r>
              <a:rPr lang="nb-NO" sz="1200"/>
              <a:t> pre-</a:t>
            </a:r>
            <a:r>
              <a:rPr lang="nb-NO" sz="1200" err="1"/>
              <a:t>processed</a:t>
            </a:r>
            <a:r>
              <a:rPr lang="nb-NO" sz="1200"/>
              <a:t> for training (7)</a:t>
            </a:r>
          </a:p>
        </p:txBody>
      </p:sp>
      <p:sp>
        <p:nvSpPr>
          <p:cNvPr id="28" name="TextBox 27">
            <a:extLst>
              <a:ext uri="{FF2B5EF4-FFF2-40B4-BE49-F238E27FC236}">
                <a16:creationId xmlns:a16="http://schemas.microsoft.com/office/drawing/2014/main" id="{8CA8714B-FEC2-E4C8-62CD-7590D2B93A09}"/>
              </a:ext>
            </a:extLst>
          </p:cNvPr>
          <p:cNvSpPr txBox="1"/>
          <p:nvPr/>
        </p:nvSpPr>
        <p:spPr>
          <a:xfrm>
            <a:off x="6849770" y="6136470"/>
            <a:ext cx="2617609" cy="276999"/>
          </a:xfrm>
          <a:prstGeom prst="rect">
            <a:avLst/>
          </a:prstGeom>
          <a:noFill/>
        </p:spPr>
        <p:txBody>
          <a:bodyPr wrap="square" rtlCol="0">
            <a:spAutoFit/>
          </a:bodyPr>
          <a:lstStyle/>
          <a:p>
            <a:r>
              <a:rPr lang="nb-NO" sz="1200"/>
              <a:t>Top Draupne </a:t>
            </a:r>
            <a:r>
              <a:rPr lang="nb-NO" sz="1200" err="1"/>
              <a:t>map</a:t>
            </a:r>
            <a:r>
              <a:rPr lang="nb-NO" sz="1200"/>
              <a:t> (</a:t>
            </a:r>
            <a:r>
              <a:rPr lang="nb-NO" sz="1200" err="1"/>
              <a:t>depth</a:t>
            </a:r>
            <a:r>
              <a:rPr lang="nb-NO" sz="1200"/>
              <a:t>)</a:t>
            </a:r>
          </a:p>
        </p:txBody>
      </p:sp>
      <p:sp>
        <p:nvSpPr>
          <p:cNvPr id="29" name="TextBox 28">
            <a:extLst>
              <a:ext uri="{FF2B5EF4-FFF2-40B4-BE49-F238E27FC236}">
                <a16:creationId xmlns:a16="http://schemas.microsoft.com/office/drawing/2014/main" id="{044D9E1B-682C-8F76-CFE2-D0CA68E9E449}"/>
              </a:ext>
            </a:extLst>
          </p:cNvPr>
          <p:cNvSpPr txBox="1"/>
          <p:nvPr/>
        </p:nvSpPr>
        <p:spPr>
          <a:xfrm>
            <a:off x="8904854" y="2290027"/>
            <a:ext cx="708848" cy="200055"/>
          </a:xfrm>
          <a:prstGeom prst="rect">
            <a:avLst/>
          </a:prstGeom>
          <a:noFill/>
        </p:spPr>
        <p:txBody>
          <a:bodyPr wrap="none" rtlCol="0">
            <a:spAutoFit/>
          </a:bodyPr>
          <a:lstStyle/>
          <a:p>
            <a:r>
              <a:rPr lang="nb-NO" sz="700"/>
              <a:t>NO 16/2 D-17</a:t>
            </a:r>
          </a:p>
        </p:txBody>
      </p:sp>
      <p:sp>
        <p:nvSpPr>
          <p:cNvPr id="30" name="TextBox 29">
            <a:extLst>
              <a:ext uri="{FF2B5EF4-FFF2-40B4-BE49-F238E27FC236}">
                <a16:creationId xmlns:a16="http://schemas.microsoft.com/office/drawing/2014/main" id="{68030E75-14FD-6AA7-00EF-D0FF0427D706}"/>
              </a:ext>
            </a:extLst>
          </p:cNvPr>
          <p:cNvSpPr txBox="1"/>
          <p:nvPr/>
        </p:nvSpPr>
        <p:spPr>
          <a:xfrm>
            <a:off x="8904854" y="3120263"/>
            <a:ext cx="723275" cy="200055"/>
          </a:xfrm>
          <a:prstGeom prst="rect">
            <a:avLst/>
          </a:prstGeom>
          <a:noFill/>
        </p:spPr>
        <p:txBody>
          <a:bodyPr wrap="none" rtlCol="0">
            <a:spAutoFit/>
          </a:bodyPr>
          <a:lstStyle/>
          <a:p>
            <a:r>
              <a:rPr lang="nb-NO" sz="700"/>
              <a:t>NO 16/2 D-28</a:t>
            </a:r>
          </a:p>
        </p:txBody>
      </p:sp>
    </p:spTree>
    <p:extLst>
      <p:ext uri="{BB962C8B-B14F-4D97-AF65-F5344CB8AC3E}">
        <p14:creationId xmlns:p14="http://schemas.microsoft.com/office/powerpoint/2010/main" val="9608814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68B7-588F-5F9D-44B1-6BFB93EEFE5D}"/>
              </a:ext>
            </a:extLst>
          </p:cNvPr>
          <p:cNvSpPr>
            <a:spLocks noGrp="1"/>
          </p:cNvSpPr>
          <p:nvPr>
            <p:ph type="title"/>
          </p:nvPr>
        </p:nvSpPr>
        <p:spPr/>
        <p:txBody>
          <a:bodyPr/>
          <a:lstStyle/>
          <a:p>
            <a:r>
              <a:rPr lang="nb-NO" dirty="0"/>
              <a:t>Wells </a:t>
            </a:r>
            <a:r>
              <a:rPr lang="nb-NO" dirty="0" err="1"/>
              <a:t>with</a:t>
            </a:r>
            <a:r>
              <a:rPr lang="nb-NO" dirty="0"/>
              <a:t> REAL_LITHO (</a:t>
            </a:r>
            <a:r>
              <a:rPr lang="nb-NO" dirty="0" err="1"/>
              <a:t>examples</a:t>
            </a:r>
            <a:r>
              <a:rPr lang="nb-NO" dirty="0"/>
              <a:t>)</a:t>
            </a:r>
          </a:p>
        </p:txBody>
      </p:sp>
      <p:sp>
        <p:nvSpPr>
          <p:cNvPr id="4" name="Slide Number Placeholder 3">
            <a:extLst>
              <a:ext uri="{FF2B5EF4-FFF2-40B4-BE49-F238E27FC236}">
                <a16:creationId xmlns:a16="http://schemas.microsoft.com/office/drawing/2014/main" id="{1437978A-6C6D-A472-878E-95CA2E2EF787}"/>
              </a:ext>
            </a:extLst>
          </p:cNvPr>
          <p:cNvSpPr>
            <a:spLocks noGrp="1"/>
          </p:cNvSpPr>
          <p:nvPr>
            <p:ph type="sldNum" sz="quarter" idx="12"/>
          </p:nvPr>
        </p:nvSpPr>
        <p:spPr/>
        <p:txBody>
          <a:bodyPr/>
          <a:lstStyle/>
          <a:p>
            <a:fld id="{5D1E5300-FC0F-4317-A193-EF6CE9E6F7B5}" type="slidenum">
              <a:rPr lang="en-GB" smtClean="0"/>
              <a:pPr/>
              <a:t>191</a:t>
            </a:fld>
            <a:r>
              <a:rPr lang="en-GB"/>
              <a:t>  |  </a:t>
            </a:r>
            <a:endParaRPr lang="en-GB" noProof="0" dirty="0"/>
          </a:p>
        </p:txBody>
      </p:sp>
      <p:sp>
        <p:nvSpPr>
          <p:cNvPr id="11" name="Content Placeholder 10">
            <a:extLst>
              <a:ext uri="{FF2B5EF4-FFF2-40B4-BE49-F238E27FC236}">
                <a16:creationId xmlns:a16="http://schemas.microsoft.com/office/drawing/2014/main" id="{8F51A698-EFA1-C938-EE6A-0B2D46678EE6}"/>
              </a:ext>
            </a:extLst>
          </p:cNvPr>
          <p:cNvSpPr>
            <a:spLocks noGrp="1"/>
          </p:cNvSpPr>
          <p:nvPr>
            <p:ph idx="1"/>
          </p:nvPr>
        </p:nvSpPr>
        <p:spPr/>
        <p:txBody>
          <a:bodyPr/>
          <a:lstStyle/>
          <a:p>
            <a:endParaRPr lang="nb-NO" dirty="0"/>
          </a:p>
        </p:txBody>
      </p:sp>
      <p:pic>
        <p:nvPicPr>
          <p:cNvPr id="15" name="Picture 14">
            <a:extLst>
              <a:ext uri="{FF2B5EF4-FFF2-40B4-BE49-F238E27FC236}">
                <a16:creationId xmlns:a16="http://schemas.microsoft.com/office/drawing/2014/main" id="{AABABCC0-AEBB-5B42-9253-E0D3EC4574AB}"/>
              </a:ext>
            </a:extLst>
          </p:cNvPr>
          <p:cNvPicPr>
            <a:picLocks noChangeAspect="1"/>
          </p:cNvPicPr>
          <p:nvPr/>
        </p:nvPicPr>
        <p:blipFill rotWithShape="1">
          <a:blip r:embed="rId2"/>
          <a:srcRect r="70693"/>
          <a:stretch/>
        </p:blipFill>
        <p:spPr>
          <a:xfrm>
            <a:off x="35" y="1968192"/>
            <a:ext cx="12203117" cy="3839122"/>
          </a:xfrm>
          <a:prstGeom prst="rect">
            <a:avLst/>
          </a:prstGeom>
        </p:spPr>
      </p:pic>
      <p:cxnSp>
        <p:nvCxnSpPr>
          <p:cNvPr id="17" name="Straight Arrow Connector 16">
            <a:extLst>
              <a:ext uri="{FF2B5EF4-FFF2-40B4-BE49-F238E27FC236}">
                <a16:creationId xmlns:a16="http://schemas.microsoft.com/office/drawing/2014/main" id="{1742E407-B132-EDA4-BF5F-5C76CCC0A430}"/>
              </a:ext>
            </a:extLst>
          </p:cNvPr>
          <p:cNvCxnSpPr/>
          <p:nvPr/>
        </p:nvCxnSpPr>
        <p:spPr>
          <a:xfrm>
            <a:off x="7426712" y="3465513"/>
            <a:ext cx="288538" cy="14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00320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BDBA-DF2D-C020-855C-7E7345BCC750}"/>
              </a:ext>
            </a:extLst>
          </p:cNvPr>
          <p:cNvSpPr>
            <a:spLocks noGrp="1"/>
          </p:cNvSpPr>
          <p:nvPr>
            <p:ph type="title"/>
          </p:nvPr>
        </p:nvSpPr>
        <p:spPr/>
        <p:txBody>
          <a:bodyPr/>
          <a:lstStyle/>
          <a:p>
            <a:r>
              <a:rPr lang="nb-NO" dirty="0" err="1"/>
              <a:t>Lithologies</a:t>
            </a:r>
            <a:endParaRPr lang="nb-NO" dirty="0"/>
          </a:p>
        </p:txBody>
      </p:sp>
      <p:graphicFrame>
        <p:nvGraphicFramePr>
          <p:cNvPr id="5" name="Content Placeholder 4">
            <a:extLst>
              <a:ext uri="{FF2B5EF4-FFF2-40B4-BE49-F238E27FC236}">
                <a16:creationId xmlns:a16="http://schemas.microsoft.com/office/drawing/2014/main" id="{25FDF9CA-C731-6226-0B87-AA57318CD97D}"/>
              </a:ext>
            </a:extLst>
          </p:cNvPr>
          <p:cNvGraphicFramePr>
            <a:graphicFrameLocks noGrp="1"/>
          </p:cNvGraphicFramePr>
          <p:nvPr>
            <p:ph idx="1"/>
          </p:nvPr>
        </p:nvGraphicFramePr>
        <p:xfrm>
          <a:off x="2358481" y="1809750"/>
          <a:ext cx="8306372" cy="4141952"/>
        </p:xfrm>
        <a:graphic>
          <a:graphicData uri="http://schemas.openxmlformats.org/drawingml/2006/table">
            <a:tbl>
              <a:tblPr/>
              <a:tblGrid>
                <a:gridCol w="1416206">
                  <a:extLst>
                    <a:ext uri="{9D8B030D-6E8A-4147-A177-3AD203B41FA5}">
                      <a16:colId xmlns:a16="http://schemas.microsoft.com/office/drawing/2014/main" val="4286658802"/>
                    </a:ext>
                  </a:extLst>
                </a:gridCol>
                <a:gridCol w="765574">
                  <a:extLst>
                    <a:ext uri="{9D8B030D-6E8A-4147-A177-3AD203B41FA5}">
                      <a16:colId xmlns:a16="http://schemas.microsoft.com/office/drawing/2014/main" val="1622151206"/>
                    </a:ext>
                  </a:extLst>
                </a:gridCol>
                <a:gridCol w="765574">
                  <a:extLst>
                    <a:ext uri="{9D8B030D-6E8A-4147-A177-3AD203B41FA5}">
                      <a16:colId xmlns:a16="http://schemas.microsoft.com/office/drawing/2014/main" val="4221820108"/>
                    </a:ext>
                  </a:extLst>
                </a:gridCol>
                <a:gridCol w="765574">
                  <a:extLst>
                    <a:ext uri="{9D8B030D-6E8A-4147-A177-3AD203B41FA5}">
                      <a16:colId xmlns:a16="http://schemas.microsoft.com/office/drawing/2014/main" val="4184037970"/>
                    </a:ext>
                  </a:extLst>
                </a:gridCol>
                <a:gridCol w="765574">
                  <a:extLst>
                    <a:ext uri="{9D8B030D-6E8A-4147-A177-3AD203B41FA5}">
                      <a16:colId xmlns:a16="http://schemas.microsoft.com/office/drawing/2014/main" val="969964566"/>
                    </a:ext>
                  </a:extLst>
                </a:gridCol>
                <a:gridCol w="765574">
                  <a:extLst>
                    <a:ext uri="{9D8B030D-6E8A-4147-A177-3AD203B41FA5}">
                      <a16:colId xmlns:a16="http://schemas.microsoft.com/office/drawing/2014/main" val="523947674"/>
                    </a:ext>
                  </a:extLst>
                </a:gridCol>
                <a:gridCol w="765574">
                  <a:extLst>
                    <a:ext uri="{9D8B030D-6E8A-4147-A177-3AD203B41FA5}">
                      <a16:colId xmlns:a16="http://schemas.microsoft.com/office/drawing/2014/main" val="2873507606"/>
                    </a:ext>
                  </a:extLst>
                </a:gridCol>
                <a:gridCol w="765574">
                  <a:extLst>
                    <a:ext uri="{9D8B030D-6E8A-4147-A177-3AD203B41FA5}">
                      <a16:colId xmlns:a16="http://schemas.microsoft.com/office/drawing/2014/main" val="1488415436"/>
                    </a:ext>
                  </a:extLst>
                </a:gridCol>
                <a:gridCol w="765574">
                  <a:extLst>
                    <a:ext uri="{9D8B030D-6E8A-4147-A177-3AD203B41FA5}">
                      <a16:colId xmlns:a16="http://schemas.microsoft.com/office/drawing/2014/main" val="1667773560"/>
                    </a:ext>
                  </a:extLst>
                </a:gridCol>
                <a:gridCol w="765574">
                  <a:extLst>
                    <a:ext uri="{9D8B030D-6E8A-4147-A177-3AD203B41FA5}">
                      <a16:colId xmlns:a16="http://schemas.microsoft.com/office/drawing/2014/main" val="893565875"/>
                    </a:ext>
                  </a:extLst>
                </a:gridCol>
              </a:tblGrid>
              <a:tr h="333609">
                <a:tc>
                  <a:txBody>
                    <a:bodyPr/>
                    <a:lstStyle/>
                    <a:p>
                      <a:pPr algn="ctr" fontAlgn="ctr"/>
                      <a:r>
                        <a:rPr lang="nb-NO" sz="1000" b="1" dirty="0">
                          <a:effectLst/>
                        </a:rPr>
                        <a:t>GROUP</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nb-NO" sz="900" b="1" dirty="0">
                          <a:effectLst/>
                        </a:rPr>
                        <a:t>NORDLAND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HORDALAND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ROGALAND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SHETLAND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CROMER KNOLL</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VIKING</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VESTLAND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STATFJORD</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900" b="1" dirty="0">
                          <a:effectLst/>
                        </a:rPr>
                        <a:t>HEGRE</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7343257"/>
                  </a:ext>
                </a:extLst>
              </a:tr>
              <a:tr h="255623">
                <a:tc>
                  <a:txBody>
                    <a:bodyPr/>
                    <a:lstStyle/>
                    <a:p>
                      <a:pPr algn="ctr" fontAlgn="ctr"/>
                      <a:r>
                        <a:rPr lang="nb-NO" sz="1000" b="1" dirty="0">
                          <a:effectLst/>
                        </a:rPr>
                        <a:t>Count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nb-NO" sz="1000" b="1" dirty="0">
                          <a:effectLst/>
                        </a:rPr>
                        <a:t>7578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7280</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2205</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6708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4627</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4884</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223</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1588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nb-NO" sz="1000" b="1" dirty="0">
                          <a:effectLst/>
                        </a:rPr>
                        <a:t>53</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11601831"/>
                  </a:ext>
                </a:extLst>
              </a:tr>
              <a:tr h="177636">
                <a:tc>
                  <a:txBody>
                    <a:bodyPr/>
                    <a:lstStyle/>
                    <a:p>
                      <a:pPr algn="r" fontAlgn="ctr"/>
                      <a:r>
                        <a:rPr lang="nb-NO" sz="900" b="1" dirty="0">
                          <a:effectLst/>
                        </a:rPr>
                        <a:t>30000/SST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10%</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20%</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82%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72%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79%</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7%</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extLst>
                  <a:ext uri="{0D108BD9-81ED-4DB2-BD59-A6C34878D82A}">
                    <a16:rowId xmlns:a16="http://schemas.microsoft.com/office/drawing/2014/main" val="1883639881"/>
                  </a:ext>
                </a:extLst>
              </a:tr>
              <a:tr h="177636">
                <a:tc>
                  <a:txBody>
                    <a:bodyPr/>
                    <a:lstStyle/>
                    <a:p>
                      <a:pPr algn="r" fontAlgn="ctr"/>
                      <a:r>
                        <a:rPr lang="nb-NO" sz="900" b="1" dirty="0">
                          <a:effectLst/>
                        </a:rPr>
                        <a:t>30066/SST URAN</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31863642"/>
                  </a:ext>
                </a:extLst>
              </a:tr>
              <a:tr h="177636">
                <a:tc>
                  <a:txBody>
                    <a:bodyPr/>
                    <a:lstStyle/>
                    <a:p>
                      <a:pPr algn="r" fontAlgn="ctr"/>
                      <a:r>
                        <a:rPr lang="nb-NO" sz="900" b="1" dirty="0">
                          <a:effectLst/>
                        </a:rPr>
                        <a:t>30100/SST CALC</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10%</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66%</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extLst>
                  <a:ext uri="{0D108BD9-81ED-4DB2-BD59-A6C34878D82A}">
                    <a16:rowId xmlns:a16="http://schemas.microsoft.com/office/drawing/2014/main" val="1935406992"/>
                  </a:ext>
                </a:extLst>
              </a:tr>
              <a:tr h="177636">
                <a:tc>
                  <a:txBody>
                    <a:bodyPr/>
                    <a:lstStyle/>
                    <a:p>
                      <a:pPr algn="r" fontAlgn="ctr"/>
                      <a:r>
                        <a:rPr lang="nb-NO" sz="900" b="1" dirty="0">
                          <a:effectLst/>
                        </a:rPr>
                        <a:t>30166/SST CALC URAN</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31142994"/>
                  </a:ext>
                </a:extLst>
              </a:tr>
              <a:tr h="177636">
                <a:tc>
                  <a:txBody>
                    <a:bodyPr/>
                    <a:lstStyle/>
                    <a:p>
                      <a:pPr algn="r" fontAlgn="ctr"/>
                      <a:r>
                        <a:rPr lang="nb-NO" sz="900" b="1" dirty="0">
                          <a:effectLst/>
                        </a:rPr>
                        <a:t>33000/SST SLTY</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EF7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047499609"/>
                  </a:ext>
                </a:extLst>
              </a:tr>
              <a:tr h="177636">
                <a:tc>
                  <a:txBody>
                    <a:bodyPr/>
                    <a:lstStyle/>
                    <a:p>
                      <a:pPr algn="r" fontAlgn="ctr"/>
                      <a:r>
                        <a:rPr lang="nb-NO" sz="900" b="1" dirty="0">
                          <a:effectLst/>
                        </a:rPr>
                        <a:t>40000/SLTST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C22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solidFill>
                            <a:schemeClr val="tx1"/>
                          </a:solidFill>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3C22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93057369"/>
                  </a:ext>
                </a:extLst>
              </a:tr>
              <a:tr h="177636">
                <a:tc>
                  <a:txBody>
                    <a:bodyPr/>
                    <a:lstStyle/>
                    <a:p>
                      <a:pPr algn="r" fontAlgn="ctr"/>
                      <a:r>
                        <a:rPr lang="nb-NO" sz="900" b="1" dirty="0">
                          <a:effectLst/>
                        </a:rPr>
                        <a:t>60000/CLST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90%</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32%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74%</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4%</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19%</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26%</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extLst>
                  <a:ext uri="{0D108BD9-81ED-4DB2-BD59-A6C34878D82A}">
                    <a16:rowId xmlns:a16="http://schemas.microsoft.com/office/drawing/2014/main" val="2082491714"/>
                  </a:ext>
                </a:extLst>
              </a:tr>
              <a:tr h="177636">
                <a:tc>
                  <a:txBody>
                    <a:bodyPr/>
                    <a:lstStyle/>
                    <a:p>
                      <a:pPr algn="r" fontAlgn="ctr"/>
                      <a:r>
                        <a:rPr lang="nb-NO" sz="900" b="1" dirty="0">
                          <a:effectLst/>
                        </a:rPr>
                        <a:t>60014/CLST OO.PISOL</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45328006"/>
                  </a:ext>
                </a:extLst>
              </a:tr>
              <a:tr h="177636">
                <a:tc>
                  <a:txBody>
                    <a:bodyPr/>
                    <a:lstStyle/>
                    <a:p>
                      <a:pPr algn="r" fontAlgn="ctr"/>
                      <a:r>
                        <a:rPr lang="nb-NO" sz="900" b="1" dirty="0">
                          <a:effectLst/>
                        </a:rPr>
                        <a:t>60015/CLST TF</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11%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71452042"/>
                  </a:ext>
                </a:extLst>
              </a:tr>
              <a:tr h="177636">
                <a:tc>
                  <a:txBody>
                    <a:bodyPr/>
                    <a:lstStyle/>
                    <a:p>
                      <a:pPr algn="r" fontAlgn="ctr"/>
                      <a:r>
                        <a:rPr lang="nb-NO" sz="900" b="1" dirty="0">
                          <a:effectLst/>
                        </a:rPr>
                        <a:t>60038/CLST FIS</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35328436"/>
                  </a:ext>
                </a:extLst>
              </a:tr>
              <a:tr h="177636">
                <a:tc>
                  <a:txBody>
                    <a:bodyPr/>
                    <a:lstStyle/>
                    <a:p>
                      <a:pPr algn="r" fontAlgn="ctr"/>
                      <a:r>
                        <a:rPr lang="nb-NO" sz="900" b="1" dirty="0">
                          <a:effectLst/>
                        </a:rPr>
                        <a:t>60100/CLST CALC</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67%</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713913632"/>
                  </a:ext>
                </a:extLst>
              </a:tr>
              <a:tr h="177636">
                <a:tc>
                  <a:txBody>
                    <a:bodyPr/>
                    <a:lstStyle/>
                    <a:p>
                      <a:pPr algn="r" fontAlgn="ctr"/>
                      <a:r>
                        <a:rPr lang="nb-NO" sz="900" b="1" dirty="0">
                          <a:effectLst/>
                        </a:rPr>
                        <a:t>60700/CLST SMEC</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28%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818307755"/>
                  </a:ext>
                </a:extLst>
              </a:tr>
              <a:tr h="177636">
                <a:tc>
                  <a:txBody>
                    <a:bodyPr/>
                    <a:lstStyle/>
                    <a:p>
                      <a:pPr algn="r" fontAlgn="ctr"/>
                      <a:r>
                        <a:rPr lang="nb-NO" sz="900" b="1" dirty="0">
                          <a:effectLst/>
                        </a:rPr>
                        <a:t>60738/CLST SMEC FIS</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5%</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A21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94066185"/>
                  </a:ext>
                </a:extLst>
              </a:tr>
              <a:tr h="177636">
                <a:tc>
                  <a:txBody>
                    <a:bodyPr/>
                    <a:lstStyle/>
                    <a:p>
                      <a:pPr algn="r" fontAlgn="ctr"/>
                      <a:r>
                        <a:rPr lang="nb-NO" sz="900" b="1" dirty="0">
                          <a:effectLst/>
                        </a:rPr>
                        <a:t>65000/SH</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610C"/>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610C"/>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789876496"/>
                  </a:ext>
                </a:extLst>
              </a:tr>
              <a:tr h="177636">
                <a:tc>
                  <a:txBody>
                    <a:bodyPr/>
                    <a:lstStyle/>
                    <a:p>
                      <a:pPr algn="r" fontAlgn="ctr"/>
                      <a:r>
                        <a:rPr lang="nb-NO" sz="900" b="1" dirty="0">
                          <a:effectLst/>
                        </a:rPr>
                        <a:t>65023/SH CARB</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610C"/>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3%</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A610C"/>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887618835"/>
                  </a:ext>
                </a:extLst>
              </a:tr>
              <a:tr h="177636">
                <a:tc>
                  <a:txBody>
                    <a:bodyPr/>
                    <a:lstStyle/>
                    <a:p>
                      <a:pPr algn="r" fontAlgn="ctr"/>
                      <a:r>
                        <a:rPr lang="nb-NO" sz="900" b="1" dirty="0">
                          <a:effectLst/>
                        </a:rPr>
                        <a:t>70000/LS</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44%</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2%</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677905452"/>
                  </a:ext>
                </a:extLst>
              </a:tr>
              <a:tr h="177636">
                <a:tc>
                  <a:txBody>
                    <a:bodyPr/>
                    <a:lstStyle/>
                    <a:p>
                      <a:pPr algn="r" fontAlgn="ctr"/>
                      <a:r>
                        <a:rPr lang="nb-NO" sz="900" b="1" dirty="0">
                          <a:effectLst/>
                        </a:rPr>
                        <a:t>70026/LS ARG</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17%</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6B9B"/>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320135072"/>
                  </a:ext>
                </a:extLst>
              </a:tr>
              <a:tr h="177636">
                <a:tc>
                  <a:txBody>
                    <a:bodyPr/>
                    <a:lstStyle/>
                    <a:p>
                      <a:pPr algn="r" fontAlgn="ctr"/>
                      <a:r>
                        <a:rPr lang="nb-NO" sz="900" b="1" dirty="0">
                          <a:effectLst/>
                        </a:rPr>
                        <a:t>70032/CHK</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88B7"/>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5%</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88B7"/>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886683076"/>
                  </a:ext>
                </a:extLst>
              </a:tr>
              <a:tr h="177636">
                <a:tc>
                  <a:txBody>
                    <a:bodyPr/>
                    <a:lstStyle/>
                    <a:p>
                      <a:pPr algn="r" fontAlgn="ctr"/>
                      <a:r>
                        <a:rPr lang="nb-NO" sz="900" b="1" dirty="0">
                          <a:effectLst/>
                        </a:rPr>
                        <a:t>80000/MRL</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B2BA"/>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4%</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B2BA"/>
                    </a:solidFill>
                  </a:tcPr>
                </a:tc>
                <a:tc>
                  <a:txBody>
                    <a:bodyPr/>
                    <a:lstStyle/>
                    <a:p>
                      <a:pPr algn="ctr"/>
                      <a:r>
                        <a:rPr lang="nb-NO" sz="1000" dirty="0">
                          <a:effectLst/>
                        </a:rPr>
                        <a:t>31%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B2BA"/>
                    </a:solidFill>
                  </a:tcPr>
                </a:tc>
                <a:tc>
                  <a:txBody>
                    <a:bodyPr/>
                    <a:lstStyle/>
                    <a:p>
                      <a:pPr algn="ctr"/>
                      <a:r>
                        <a:rPr lang="nb-NO" sz="1000" dirty="0">
                          <a:effectLst/>
                        </a:rPr>
                        <a:t>28%</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B2BA"/>
                    </a:solidFill>
                  </a:tcPr>
                </a:tc>
                <a:tc>
                  <a:txBody>
                    <a:bodyPr/>
                    <a:lstStyle/>
                    <a:p>
                      <a:pPr algn="ctr"/>
                      <a:r>
                        <a:rPr lang="nb-NO" sz="1000" dirty="0">
                          <a:effectLst/>
                        </a:rPr>
                        <a:t>&lt;1%</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93784364"/>
                  </a:ext>
                </a:extLst>
              </a:tr>
              <a:tr h="177636">
                <a:tc>
                  <a:txBody>
                    <a:bodyPr/>
                    <a:lstStyle/>
                    <a:p>
                      <a:pPr algn="r" fontAlgn="ctr"/>
                      <a:r>
                        <a:rPr lang="nb-NO" sz="900" b="1" dirty="0">
                          <a:effectLst/>
                        </a:rPr>
                        <a:t>92015/VOLC GEN TF</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5B93"/>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6%</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35B93"/>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nb-NO" sz="1000" dirty="0">
                          <a:effectLst/>
                        </a:rPr>
                        <a:t>-</a:t>
                      </a:r>
                    </a:p>
                  </a:txBody>
                  <a:tcPr marL="21663" marR="21663" marT="10831" marB="108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738511379"/>
                  </a:ext>
                </a:extLst>
              </a:tr>
            </a:tbl>
          </a:graphicData>
        </a:graphic>
      </p:graphicFrame>
      <p:sp>
        <p:nvSpPr>
          <p:cNvPr id="4" name="Slide Number Placeholder 3">
            <a:extLst>
              <a:ext uri="{FF2B5EF4-FFF2-40B4-BE49-F238E27FC236}">
                <a16:creationId xmlns:a16="http://schemas.microsoft.com/office/drawing/2014/main" id="{E965B981-1AE4-168B-7350-B642E262D3E6}"/>
              </a:ext>
            </a:extLst>
          </p:cNvPr>
          <p:cNvSpPr>
            <a:spLocks noGrp="1"/>
          </p:cNvSpPr>
          <p:nvPr>
            <p:ph type="sldNum" sz="quarter" idx="12"/>
          </p:nvPr>
        </p:nvSpPr>
        <p:spPr/>
        <p:txBody>
          <a:bodyPr/>
          <a:lstStyle/>
          <a:p>
            <a:fld id="{5D1E5300-FC0F-4317-A193-EF6CE9E6F7B5}" type="slidenum">
              <a:rPr lang="en-GB" smtClean="0"/>
              <a:pPr/>
              <a:t>192</a:t>
            </a:fld>
            <a:r>
              <a:rPr lang="en-GB"/>
              <a:t>  |  </a:t>
            </a:r>
            <a:endParaRPr lang="en-GB" noProof="0" dirty="0"/>
          </a:p>
        </p:txBody>
      </p:sp>
      <p:cxnSp>
        <p:nvCxnSpPr>
          <p:cNvPr id="6" name="Straight Connector 5">
            <a:extLst>
              <a:ext uri="{FF2B5EF4-FFF2-40B4-BE49-F238E27FC236}">
                <a16:creationId xmlns:a16="http://schemas.microsoft.com/office/drawing/2014/main" id="{B3B72EA8-95BB-D878-0922-120FDE8E98DE}"/>
              </a:ext>
            </a:extLst>
          </p:cNvPr>
          <p:cNvCxnSpPr>
            <a:cxnSpLocks/>
          </p:cNvCxnSpPr>
          <p:nvPr/>
        </p:nvCxnSpPr>
        <p:spPr>
          <a:xfrm flipV="1">
            <a:off x="10596563" y="1448997"/>
            <a:ext cx="174625" cy="360753"/>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D0AAE8A-5A28-A96A-C8BC-5C78A72D7AFD}"/>
              </a:ext>
            </a:extLst>
          </p:cNvPr>
          <p:cNvSpPr txBox="1"/>
          <p:nvPr/>
        </p:nvSpPr>
        <p:spPr>
          <a:xfrm>
            <a:off x="10563880" y="1072550"/>
            <a:ext cx="1144865" cy="369332"/>
          </a:xfrm>
          <a:prstGeom prst="rect">
            <a:avLst/>
          </a:prstGeom>
          <a:noFill/>
        </p:spPr>
        <p:txBody>
          <a:bodyPr wrap="none" rtlCol="0">
            <a:spAutoFit/>
          </a:bodyPr>
          <a:lstStyle/>
          <a:p>
            <a:r>
              <a:rPr lang="nb-NO" dirty="0"/>
              <a:t>No </a:t>
            </a:r>
            <a:r>
              <a:rPr lang="nb-NO" dirty="0" err="1"/>
              <a:t>model</a:t>
            </a:r>
            <a:endParaRPr lang="nb-NO" dirty="0"/>
          </a:p>
        </p:txBody>
      </p:sp>
    </p:spTree>
    <p:extLst>
      <p:ext uri="{BB962C8B-B14F-4D97-AF65-F5344CB8AC3E}">
        <p14:creationId xmlns:p14="http://schemas.microsoft.com/office/powerpoint/2010/main" val="11390131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7B615A-06B4-F89F-3CF2-0171E2A35EF9}"/>
              </a:ext>
            </a:extLst>
          </p:cNvPr>
          <p:cNvPicPr>
            <a:picLocks noChangeAspect="1"/>
          </p:cNvPicPr>
          <p:nvPr/>
        </p:nvPicPr>
        <p:blipFill>
          <a:blip r:embed="rId2"/>
          <a:stretch>
            <a:fillRect/>
          </a:stretch>
        </p:blipFill>
        <p:spPr>
          <a:xfrm>
            <a:off x="1182933" y="986026"/>
            <a:ext cx="9826134" cy="5400000"/>
          </a:xfrm>
          <a:prstGeom prst="rect">
            <a:avLst/>
          </a:prstGeom>
        </p:spPr>
      </p:pic>
      <p:sp>
        <p:nvSpPr>
          <p:cNvPr id="2" name="Title 1">
            <a:extLst>
              <a:ext uri="{FF2B5EF4-FFF2-40B4-BE49-F238E27FC236}">
                <a16:creationId xmlns:a16="http://schemas.microsoft.com/office/drawing/2014/main" id="{46931800-7898-9A08-4D30-199A9F3F1C87}"/>
              </a:ext>
            </a:extLst>
          </p:cNvPr>
          <p:cNvSpPr>
            <a:spLocks noGrp="1"/>
          </p:cNvSpPr>
          <p:nvPr>
            <p:ph type="title"/>
          </p:nvPr>
        </p:nvSpPr>
        <p:spPr/>
        <p:txBody>
          <a:bodyPr/>
          <a:lstStyle/>
          <a:p>
            <a:r>
              <a:rPr lang="nb-NO" dirty="0"/>
              <a:t>Hordaland </a:t>
            </a:r>
            <a:r>
              <a:rPr lang="nb-NO" dirty="0" err="1"/>
              <a:t>Gp</a:t>
            </a:r>
            <a:endParaRPr lang="nb-NO" dirty="0"/>
          </a:p>
        </p:txBody>
      </p:sp>
      <p:sp>
        <p:nvSpPr>
          <p:cNvPr id="4" name="Slide Number Placeholder 3">
            <a:extLst>
              <a:ext uri="{FF2B5EF4-FFF2-40B4-BE49-F238E27FC236}">
                <a16:creationId xmlns:a16="http://schemas.microsoft.com/office/drawing/2014/main" id="{FF0E2A81-7C01-0946-11DF-BD1B4DE5BE3F}"/>
              </a:ext>
            </a:extLst>
          </p:cNvPr>
          <p:cNvSpPr>
            <a:spLocks noGrp="1"/>
          </p:cNvSpPr>
          <p:nvPr>
            <p:ph type="sldNum" sz="quarter" idx="12"/>
          </p:nvPr>
        </p:nvSpPr>
        <p:spPr/>
        <p:txBody>
          <a:bodyPr/>
          <a:lstStyle/>
          <a:p>
            <a:fld id="{5D1E5300-FC0F-4317-A193-EF6CE9E6F7B5}" type="slidenum">
              <a:rPr lang="en-GB" smtClean="0"/>
              <a:pPr/>
              <a:t>193</a:t>
            </a:fld>
            <a:r>
              <a:rPr lang="en-GB"/>
              <a:t>  |  </a:t>
            </a:r>
            <a:endParaRPr lang="en-GB" noProof="0" dirty="0"/>
          </a:p>
        </p:txBody>
      </p:sp>
      <p:cxnSp>
        <p:nvCxnSpPr>
          <p:cNvPr id="28" name="Straight Connector 27">
            <a:extLst>
              <a:ext uri="{FF2B5EF4-FFF2-40B4-BE49-F238E27FC236}">
                <a16:creationId xmlns:a16="http://schemas.microsoft.com/office/drawing/2014/main" id="{8504E3A2-74D5-16B4-8E8B-67EA13DD3891}"/>
              </a:ext>
            </a:extLst>
          </p:cNvPr>
          <p:cNvCxnSpPr>
            <a:cxnSpLocks/>
          </p:cNvCxnSpPr>
          <p:nvPr/>
        </p:nvCxnSpPr>
        <p:spPr>
          <a:xfrm flipH="1" flipV="1">
            <a:off x="1575961" y="5133770"/>
            <a:ext cx="3261152" cy="635205"/>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F3C021-5046-FFE7-19B8-16C8CFF8758E}"/>
              </a:ext>
            </a:extLst>
          </p:cNvPr>
          <p:cNvCxnSpPr/>
          <p:nvPr/>
        </p:nvCxnSpPr>
        <p:spPr>
          <a:xfrm flipH="1" flipV="1">
            <a:off x="3289610" y="5048250"/>
            <a:ext cx="50180" cy="72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C717B98-D19D-AF5F-7ED7-8A195E783484}"/>
              </a:ext>
            </a:extLst>
          </p:cNvPr>
          <p:cNvCxnSpPr/>
          <p:nvPr/>
        </p:nvCxnSpPr>
        <p:spPr>
          <a:xfrm flipH="1">
            <a:off x="2083378" y="2444607"/>
            <a:ext cx="545523" cy="116378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2906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1263-4D09-41DD-5655-8ABAB921F00B}"/>
              </a:ext>
            </a:extLst>
          </p:cNvPr>
          <p:cNvSpPr>
            <a:spLocks noGrp="1"/>
          </p:cNvSpPr>
          <p:nvPr>
            <p:ph type="title"/>
          </p:nvPr>
        </p:nvSpPr>
        <p:spPr/>
        <p:txBody>
          <a:bodyPr/>
          <a:lstStyle/>
          <a:p>
            <a:r>
              <a:rPr lang="nb-NO" dirty="0" err="1"/>
              <a:t>Workflow</a:t>
            </a:r>
            <a:endParaRPr lang="nb-NO" dirty="0"/>
          </a:p>
        </p:txBody>
      </p:sp>
      <p:sp>
        <p:nvSpPr>
          <p:cNvPr id="4" name="Slide Number Placeholder 3">
            <a:extLst>
              <a:ext uri="{FF2B5EF4-FFF2-40B4-BE49-F238E27FC236}">
                <a16:creationId xmlns:a16="http://schemas.microsoft.com/office/drawing/2014/main" id="{72E126E8-0536-A1D3-5C36-7279F5C6D5FC}"/>
              </a:ext>
            </a:extLst>
          </p:cNvPr>
          <p:cNvSpPr>
            <a:spLocks noGrp="1"/>
          </p:cNvSpPr>
          <p:nvPr>
            <p:ph type="sldNum" sz="quarter" idx="12"/>
          </p:nvPr>
        </p:nvSpPr>
        <p:spPr/>
        <p:txBody>
          <a:bodyPr/>
          <a:lstStyle/>
          <a:p>
            <a:fld id="{5D1E5300-FC0F-4317-A193-EF6CE9E6F7B5}" type="slidenum">
              <a:rPr lang="en-GB" smtClean="0"/>
              <a:pPr/>
              <a:t>194</a:t>
            </a:fld>
            <a:r>
              <a:rPr lang="en-GB"/>
              <a:t>  |  </a:t>
            </a:r>
            <a:endParaRPr lang="en-GB" noProof="0" dirty="0"/>
          </a:p>
        </p:txBody>
      </p:sp>
      <p:graphicFrame>
        <p:nvGraphicFramePr>
          <p:cNvPr id="12" name="Content Placeholder 11">
            <a:extLst>
              <a:ext uri="{FF2B5EF4-FFF2-40B4-BE49-F238E27FC236}">
                <a16:creationId xmlns:a16="http://schemas.microsoft.com/office/drawing/2014/main" id="{9E825713-F951-75A2-71C4-4D11637BE51B}"/>
              </a:ext>
            </a:extLst>
          </p:cNvPr>
          <p:cNvGraphicFramePr>
            <a:graphicFrameLocks noGrp="1"/>
          </p:cNvGraphicFramePr>
          <p:nvPr>
            <p:ph idx="1"/>
          </p:nvPr>
        </p:nvGraphicFramePr>
        <p:xfrm>
          <a:off x="698500" y="1809750"/>
          <a:ext cx="10799763" cy="4319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87920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07A67-9DB1-1E40-38CD-305D9531AEF7}"/>
              </a:ext>
            </a:extLst>
          </p:cNvPr>
          <p:cNvSpPr>
            <a:spLocks noGrp="1"/>
          </p:cNvSpPr>
          <p:nvPr>
            <p:ph type="title"/>
          </p:nvPr>
        </p:nvSpPr>
        <p:spPr/>
        <p:txBody>
          <a:bodyPr/>
          <a:lstStyle/>
          <a:p>
            <a:r>
              <a:rPr lang="nb-NO" dirty="0" err="1"/>
              <a:t>Summary</a:t>
            </a:r>
            <a:endParaRPr lang="nb-NO" dirty="0"/>
          </a:p>
        </p:txBody>
      </p:sp>
      <p:sp>
        <p:nvSpPr>
          <p:cNvPr id="4" name="Slide Number Placeholder 3">
            <a:extLst>
              <a:ext uri="{FF2B5EF4-FFF2-40B4-BE49-F238E27FC236}">
                <a16:creationId xmlns:a16="http://schemas.microsoft.com/office/drawing/2014/main" id="{90841A6B-A785-9214-F53C-D1071A1F979F}"/>
              </a:ext>
            </a:extLst>
          </p:cNvPr>
          <p:cNvSpPr>
            <a:spLocks noGrp="1"/>
          </p:cNvSpPr>
          <p:nvPr>
            <p:ph type="sldNum" sz="quarter" idx="12"/>
          </p:nvPr>
        </p:nvSpPr>
        <p:spPr/>
        <p:txBody>
          <a:bodyPr/>
          <a:lstStyle/>
          <a:p>
            <a:fld id="{5D1E5300-FC0F-4317-A193-EF6CE9E6F7B5}" type="slidenum">
              <a:rPr lang="en-GB" smtClean="0"/>
              <a:pPr/>
              <a:t>195</a:t>
            </a:fld>
            <a:r>
              <a:rPr lang="en-GB"/>
              <a:t>  |  </a:t>
            </a:r>
            <a:endParaRPr lang="en-GB" noProof="0" dirty="0"/>
          </a:p>
        </p:txBody>
      </p:sp>
      <p:sp>
        <p:nvSpPr>
          <p:cNvPr id="18" name="Arrow: Right 17">
            <a:extLst>
              <a:ext uri="{FF2B5EF4-FFF2-40B4-BE49-F238E27FC236}">
                <a16:creationId xmlns:a16="http://schemas.microsoft.com/office/drawing/2014/main" id="{F5C6CD1D-1719-6B0E-502F-AAD88A449656}"/>
              </a:ext>
            </a:extLst>
          </p:cNvPr>
          <p:cNvSpPr/>
          <p:nvPr/>
        </p:nvSpPr>
        <p:spPr>
          <a:xfrm>
            <a:off x="1104009" y="4091137"/>
            <a:ext cx="376928" cy="139095"/>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Arrow: Right 19">
            <a:extLst>
              <a:ext uri="{FF2B5EF4-FFF2-40B4-BE49-F238E27FC236}">
                <a16:creationId xmlns:a16="http://schemas.microsoft.com/office/drawing/2014/main" id="{6E9B2C02-9AD4-001F-7A08-04050A4BF980}"/>
              </a:ext>
            </a:extLst>
          </p:cNvPr>
          <p:cNvSpPr/>
          <p:nvPr/>
        </p:nvSpPr>
        <p:spPr>
          <a:xfrm>
            <a:off x="1104009" y="3134661"/>
            <a:ext cx="376928" cy="139095"/>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Arrow: Right 20">
            <a:extLst>
              <a:ext uri="{FF2B5EF4-FFF2-40B4-BE49-F238E27FC236}">
                <a16:creationId xmlns:a16="http://schemas.microsoft.com/office/drawing/2014/main" id="{5CAEE248-49D0-9A46-B4E8-5ED361845054}"/>
              </a:ext>
            </a:extLst>
          </p:cNvPr>
          <p:cNvSpPr/>
          <p:nvPr/>
        </p:nvSpPr>
        <p:spPr>
          <a:xfrm>
            <a:off x="1104009" y="5036665"/>
            <a:ext cx="376928" cy="139095"/>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Arrow: Right 21">
            <a:extLst>
              <a:ext uri="{FF2B5EF4-FFF2-40B4-BE49-F238E27FC236}">
                <a16:creationId xmlns:a16="http://schemas.microsoft.com/office/drawing/2014/main" id="{73804230-529D-D0A6-405E-84547425DC4C}"/>
              </a:ext>
            </a:extLst>
          </p:cNvPr>
          <p:cNvSpPr/>
          <p:nvPr/>
        </p:nvSpPr>
        <p:spPr>
          <a:xfrm>
            <a:off x="1104009" y="5395449"/>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Arrow: Right 24">
            <a:extLst>
              <a:ext uri="{FF2B5EF4-FFF2-40B4-BE49-F238E27FC236}">
                <a16:creationId xmlns:a16="http://schemas.microsoft.com/office/drawing/2014/main" id="{248C30C4-E020-9FFB-40F0-192E9C7CD0DF}"/>
              </a:ext>
            </a:extLst>
          </p:cNvPr>
          <p:cNvSpPr/>
          <p:nvPr/>
        </p:nvSpPr>
        <p:spPr>
          <a:xfrm>
            <a:off x="1104009" y="4579230"/>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Arrow: Right 25">
            <a:extLst>
              <a:ext uri="{FF2B5EF4-FFF2-40B4-BE49-F238E27FC236}">
                <a16:creationId xmlns:a16="http://schemas.microsoft.com/office/drawing/2014/main" id="{5848184D-376B-7850-EBA7-E826CBD5EAB9}"/>
              </a:ext>
            </a:extLst>
          </p:cNvPr>
          <p:cNvSpPr/>
          <p:nvPr/>
        </p:nvSpPr>
        <p:spPr>
          <a:xfrm>
            <a:off x="1104009" y="5874939"/>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Arrow: Right 26">
            <a:extLst>
              <a:ext uri="{FF2B5EF4-FFF2-40B4-BE49-F238E27FC236}">
                <a16:creationId xmlns:a16="http://schemas.microsoft.com/office/drawing/2014/main" id="{BEBE3C17-E9C7-F89F-BBB8-32053C4DC0E3}"/>
              </a:ext>
            </a:extLst>
          </p:cNvPr>
          <p:cNvSpPr/>
          <p:nvPr/>
        </p:nvSpPr>
        <p:spPr>
          <a:xfrm>
            <a:off x="1104009" y="3796945"/>
            <a:ext cx="376928" cy="139095"/>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ln>
                <a:solidFill>
                  <a:schemeClr val="accent4">
                    <a:lumMod val="90000"/>
                  </a:schemeClr>
                </a:solidFill>
              </a:ln>
            </a:endParaRPr>
          </a:p>
        </p:txBody>
      </p:sp>
      <p:sp>
        <p:nvSpPr>
          <p:cNvPr id="28" name="Arrow: Right 27">
            <a:extLst>
              <a:ext uri="{FF2B5EF4-FFF2-40B4-BE49-F238E27FC236}">
                <a16:creationId xmlns:a16="http://schemas.microsoft.com/office/drawing/2014/main" id="{4329EDAC-32DF-CAEC-6B46-01C48BEE4D7B}"/>
              </a:ext>
            </a:extLst>
          </p:cNvPr>
          <p:cNvSpPr/>
          <p:nvPr/>
        </p:nvSpPr>
        <p:spPr>
          <a:xfrm>
            <a:off x="1104009" y="2968981"/>
            <a:ext cx="376928" cy="139095"/>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ln>
                <a:solidFill>
                  <a:schemeClr val="accent4">
                    <a:lumMod val="90000"/>
                  </a:schemeClr>
                </a:solidFill>
              </a:ln>
            </a:endParaRPr>
          </a:p>
        </p:txBody>
      </p:sp>
      <p:sp>
        <p:nvSpPr>
          <p:cNvPr id="29" name="Arrow: Right 28">
            <a:extLst>
              <a:ext uri="{FF2B5EF4-FFF2-40B4-BE49-F238E27FC236}">
                <a16:creationId xmlns:a16="http://schemas.microsoft.com/office/drawing/2014/main" id="{1AAC9C5A-C0E6-3058-2383-C371507F49E8}"/>
              </a:ext>
            </a:extLst>
          </p:cNvPr>
          <p:cNvSpPr/>
          <p:nvPr/>
        </p:nvSpPr>
        <p:spPr>
          <a:xfrm>
            <a:off x="1104009" y="4246234"/>
            <a:ext cx="376928" cy="139095"/>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Arrow: Right 29">
            <a:extLst>
              <a:ext uri="{FF2B5EF4-FFF2-40B4-BE49-F238E27FC236}">
                <a16:creationId xmlns:a16="http://schemas.microsoft.com/office/drawing/2014/main" id="{7FDA5DC5-0D23-03E5-3961-7DBF77D69947}"/>
              </a:ext>
            </a:extLst>
          </p:cNvPr>
          <p:cNvSpPr/>
          <p:nvPr/>
        </p:nvSpPr>
        <p:spPr>
          <a:xfrm>
            <a:off x="1104009" y="5228309"/>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Arrow: Right 30">
            <a:extLst>
              <a:ext uri="{FF2B5EF4-FFF2-40B4-BE49-F238E27FC236}">
                <a16:creationId xmlns:a16="http://schemas.microsoft.com/office/drawing/2014/main" id="{43DC0A53-FD5E-E612-440C-1593ED121A07}"/>
              </a:ext>
            </a:extLst>
          </p:cNvPr>
          <p:cNvSpPr/>
          <p:nvPr/>
        </p:nvSpPr>
        <p:spPr>
          <a:xfrm>
            <a:off x="9083737" y="663365"/>
            <a:ext cx="376928" cy="139095"/>
          </a:xfrm>
          <a:prstGeom prst="rightArrow">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TextBox 31">
            <a:extLst>
              <a:ext uri="{FF2B5EF4-FFF2-40B4-BE49-F238E27FC236}">
                <a16:creationId xmlns:a16="http://schemas.microsoft.com/office/drawing/2014/main" id="{8EE32738-E6F4-189C-E01C-D533931A4B16}"/>
              </a:ext>
            </a:extLst>
          </p:cNvPr>
          <p:cNvSpPr txBox="1"/>
          <p:nvPr/>
        </p:nvSpPr>
        <p:spPr>
          <a:xfrm>
            <a:off x="9494814" y="542331"/>
            <a:ext cx="2233304" cy="307777"/>
          </a:xfrm>
          <a:prstGeom prst="rect">
            <a:avLst/>
          </a:prstGeom>
          <a:noFill/>
        </p:spPr>
        <p:txBody>
          <a:bodyPr wrap="none" rtlCol="0">
            <a:spAutoFit/>
          </a:bodyPr>
          <a:lstStyle/>
          <a:p>
            <a:r>
              <a:rPr lang="nb-NO" sz="1400" dirty="0"/>
              <a:t>Important all </a:t>
            </a:r>
            <a:r>
              <a:rPr lang="nb-NO" sz="1400" dirty="0" err="1"/>
              <a:t>gps</a:t>
            </a:r>
            <a:r>
              <a:rPr lang="nb-NO" sz="1400" dirty="0"/>
              <a:t> and tiers</a:t>
            </a:r>
          </a:p>
        </p:txBody>
      </p:sp>
      <p:sp>
        <p:nvSpPr>
          <p:cNvPr id="33" name="Arrow: Right 32">
            <a:extLst>
              <a:ext uri="{FF2B5EF4-FFF2-40B4-BE49-F238E27FC236}">
                <a16:creationId xmlns:a16="http://schemas.microsoft.com/office/drawing/2014/main" id="{A8F3F317-F019-1E59-451A-C59AE3B933DA}"/>
              </a:ext>
            </a:extLst>
          </p:cNvPr>
          <p:cNvSpPr/>
          <p:nvPr/>
        </p:nvSpPr>
        <p:spPr>
          <a:xfrm>
            <a:off x="9083737" y="1381286"/>
            <a:ext cx="376928" cy="139095"/>
          </a:xfrm>
          <a:prstGeom prst="rightArrow">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ln>
                <a:solidFill>
                  <a:schemeClr val="accent4">
                    <a:lumMod val="90000"/>
                  </a:schemeClr>
                </a:solidFill>
              </a:ln>
            </a:endParaRPr>
          </a:p>
        </p:txBody>
      </p:sp>
      <p:sp>
        <p:nvSpPr>
          <p:cNvPr id="34" name="Arrow: Right 33">
            <a:extLst>
              <a:ext uri="{FF2B5EF4-FFF2-40B4-BE49-F238E27FC236}">
                <a16:creationId xmlns:a16="http://schemas.microsoft.com/office/drawing/2014/main" id="{A840959E-4ED3-249C-3B85-FBF2D227A91D}"/>
              </a:ext>
            </a:extLst>
          </p:cNvPr>
          <p:cNvSpPr/>
          <p:nvPr/>
        </p:nvSpPr>
        <p:spPr>
          <a:xfrm>
            <a:off x="9084222" y="1023727"/>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TextBox 34">
            <a:extLst>
              <a:ext uri="{FF2B5EF4-FFF2-40B4-BE49-F238E27FC236}">
                <a16:creationId xmlns:a16="http://schemas.microsoft.com/office/drawing/2014/main" id="{EDC77D7D-7C49-2F0F-1B4B-0EEE6686FF78}"/>
              </a:ext>
            </a:extLst>
          </p:cNvPr>
          <p:cNvSpPr txBox="1"/>
          <p:nvPr/>
        </p:nvSpPr>
        <p:spPr>
          <a:xfrm>
            <a:off x="9460665" y="933924"/>
            <a:ext cx="2291012" cy="307777"/>
          </a:xfrm>
          <a:prstGeom prst="rect">
            <a:avLst/>
          </a:prstGeom>
          <a:noFill/>
        </p:spPr>
        <p:txBody>
          <a:bodyPr wrap="none" rtlCol="0">
            <a:spAutoFit/>
          </a:bodyPr>
          <a:lstStyle/>
          <a:p>
            <a:r>
              <a:rPr lang="nb-NO" sz="1400" dirty="0"/>
              <a:t>Important all </a:t>
            </a:r>
            <a:r>
              <a:rPr lang="nb-NO" sz="1400" dirty="0" err="1"/>
              <a:t>gps</a:t>
            </a:r>
            <a:r>
              <a:rPr lang="nb-NO" sz="1400" dirty="0"/>
              <a:t> </a:t>
            </a:r>
            <a:r>
              <a:rPr lang="nb-NO" sz="1400" dirty="0" err="1"/>
              <a:t>only</a:t>
            </a:r>
            <a:r>
              <a:rPr lang="nb-NO" sz="1400" dirty="0"/>
              <a:t> 1 tier</a:t>
            </a:r>
          </a:p>
        </p:txBody>
      </p:sp>
      <p:sp>
        <p:nvSpPr>
          <p:cNvPr id="36" name="TextBox 35">
            <a:extLst>
              <a:ext uri="{FF2B5EF4-FFF2-40B4-BE49-F238E27FC236}">
                <a16:creationId xmlns:a16="http://schemas.microsoft.com/office/drawing/2014/main" id="{2BCCAE26-68F6-80D2-E135-33DC911AB6BA}"/>
              </a:ext>
            </a:extLst>
          </p:cNvPr>
          <p:cNvSpPr txBox="1"/>
          <p:nvPr/>
        </p:nvSpPr>
        <p:spPr>
          <a:xfrm>
            <a:off x="9426516" y="1325517"/>
            <a:ext cx="2366353" cy="307777"/>
          </a:xfrm>
          <a:prstGeom prst="rect">
            <a:avLst/>
          </a:prstGeom>
          <a:noFill/>
        </p:spPr>
        <p:txBody>
          <a:bodyPr wrap="none" rtlCol="0">
            <a:spAutoFit/>
          </a:bodyPr>
          <a:lstStyle/>
          <a:p>
            <a:r>
              <a:rPr lang="nb-NO" sz="1400" dirty="0"/>
              <a:t>Important </a:t>
            </a:r>
            <a:r>
              <a:rPr lang="nb-NO" sz="1400" dirty="0" err="1"/>
              <a:t>set</a:t>
            </a:r>
            <a:r>
              <a:rPr lang="nb-NO" sz="1400" dirty="0"/>
              <a:t> </a:t>
            </a:r>
            <a:r>
              <a:rPr lang="nb-NO" sz="1400" dirty="0" err="1"/>
              <a:t>of</a:t>
            </a:r>
            <a:r>
              <a:rPr lang="nb-NO" sz="1400" dirty="0"/>
              <a:t> </a:t>
            </a:r>
            <a:r>
              <a:rPr lang="nb-NO" sz="1400" dirty="0" err="1"/>
              <a:t>gps</a:t>
            </a:r>
            <a:r>
              <a:rPr lang="nb-NO" sz="1400" dirty="0"/>
              <a:t> all tiers</a:t>
            </a:r>
          </a:p>
        </p:txBody>
      </p:sp>
      <p:sp>
        <p:nvSpPr>
          <p:cNvPr id="12" name="Arrow: Right 11">
            <a:extLst>
              <a:ext uri="{FF2B5EF4-FFF2-40B4-BE49-F238E27FC236}">
                <a16:creationId xmlns:a16="http://schemas.microsoft.com/office/drawing/2014/main" id="{C2DAF50E-1C9C-9659-1FFE-67D9E32548E0}"/>
              </a:ext>
            </a:extLst>
          </p:cNvPr>
          <p:cNvSpPr/>
          <p:nvPr/>
        </p:nvSpPr>
        <p:spPr>
          <a:xfrm>
            <a:off x="1104009" y="3302963"/>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Arrow: Right 12">
            <a:extLst>
              <a:ext uri="{FF2B5EF4-FFF2-40B4-BE49-F238E27FC236}">
                <a16:creationId xmlns:a16="http://schemas.microsoft.com/office/drawing/2014/main" id="{90FE2A94-1124-7583-CF60-4546939D3183}"/>
              </a:ext>
            </a:extLst>
          </p:cNvPr>
          <p:cNvSpPr/>
          <p:nvPr/>
        </p:nvSpPr>
        <p:spPr>
          <a:xfrm>
            <a:off x="1104009" y="3950049"/>
            <a:ext cx="376928" cy="139095"/>
          </a:xfrm>
          <a:prstGeom prst="rightArrow">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a:extLst>
              <a:ext uri="{FF2B5EF4-FFF2-40B4-BE49-F238E27FC236}">
                <a16:creationId xmlns:a16="http://schemas.microsoft.com/office/drawing/2014/main" id="{55E6BBE2-3970-F1F4-069F-02D602B657BA}"/>
              </a:ext>
            </a:extLst>
          </p:cNvPr>
          <p:cNvSpPr/>
          <p:nvPr/>
        </p:nvSpPr>
        <p:spPr>
          <a:xfrm>
            <a:off x="4946439" y="2749769"/>
            <a:ext cx="120026" cy="1390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aphicFrame>
        <p:nvGraphicFramePr>
          <p:cNvPr id="17" name="Table 16">
            <a:extLst>
              <a:ext uri="{FF2B5EF4-FFF2-40B4-BE49-F238E27FC236}">
                <a16:creationId xmlns:a16="http://schemas.microsoft.com/office/drawing/2014/main" id="{FFCF80F4-228A-6724-2FE6-D7839F44004D}"/>
              </a:ext>
            </a:extLst>
          </p:cNvPr>
          <p:cNvGraphicFramePr>
            <a:graphicFrameLocks noGrp="1"/>
          </p:cNvGraphicFramePr>
          <p:nvPr/>
        </p:nvGraphicFramePr>
        <p:xfrm>
          <a:off x="1501362" y="1811335"/>
          <a:ext cx="9187689" cy="4319594"/>
        </p:xfrm>
        <a:graphic>
          <a:graphicData uri="http://schemas.openxmlformats.org/drawingml/2006/table">
            <a:tbl>
              <a:tblPr/>
              <a:tblGrid>
                <a:gridCol w="1086489">
                  <a:extLst>
                    <a:ext uri="{9D8B030D-6E8A-4147-A177-3AD203B41FA5}">
                      <a16:colId xmlns:a16="http://schemas.microsoft.com/office/drawing/2014/main" val="2632922423"/>
                    </a:ext>
                  </a:extLst>
                </a:gridCol>
                <a:gridCol w="337550">
                  <a:extLst>
                    <a:ext uri="{9D8B030D-6E8A-4147-A177-3AD203B41FA5}">
                      <a16:colId xmlns:a16="http://schemas.microsoft.com/office/drawing/2014/main" val="2326718639"/>
                    </a:ext>
                  </a:extLst>
                </a:gridCol>
                <a:gridCol w="337550">
                  <a:extLst>
                    <a:ext uri="{9D8B030D-6E8A-4147-A177-3AD203B41FA5}">
                      <a16:colId xmlns:a16="http://schemas.microsoft.com/office/drawing/2014/main" val="910007484"/>
                    </a:ext>
                  </a:extLst>
                </a:gridCol>
                <a:gridCol w="337550">
                  <a:extLst>
                    <a:ext uri="{9D8B030D-6E8A-4147-A177-3AD203B41FA5}">
                      <a16:colId xmlns:a16="http://schemas.microsoft.com/office/drawing/2014/main" val="375244675"/>
                    </a:ext>
                  </a:extLst>
                </a:gridCol>
                <a:gridCol w="337550">
                  <a:extLst>
                    <a:ext uri="{9D8B030D-6E8A-4147-A177-3AD203B41FA5}">
                      <a16:colId xmlns:a16="http://schemas.microsoft.com/office/drawing/2014/main" val="2221729500"/>
                    </a:ext>
                  </a:extLst>
                </a:gridCol>
                <a:gridCol w="337550">
                  <a:extLst>
                    <a:ext uri="{9D8B030D-6E8A-4147-A177-3AD203B41FA5}">
                      <a16:colId xmlns:a16="http://schemas.microsoft.com/office/drawing/2014/main" val="2373718428"/>
                    </a:ext>
                  </a:extLst>
                </a:gridCol>
                <a:gridCol w="337550">
                  <a:extLst>
                    <a:ext uri="{9D8B030D-6E8A-4147-A177-3AD203B41FA5}">
                      <a16:colId xmlns:a16="http://schemas.microsoft.com/office/drawing/2014/main" val="3457996145"/>
                    </a:ext>
                  </a:extLst>
                </a:gridCol>
                <a:gridCol w="337550">
                  <a:extLst>
                    <a:ext uri="{9D8B030D-6E8A-4147-A177-3AD203B41FA5}">
                      <a16:colId xmlns:a16="http://schemas.microsoft.com/office/drawing/2014/main" val="3831815289"/>
                    </a:ext>
                  </a:extLst>
                </a:gridCol>
                <a:gridCol w="337550">
                  <a:extLst>
                    <a:ext uri="{9D8B030D-6E8A-4147-A177-3AD203B41FA5}">
                      <a16:colId xmlns:a16="http://schemas.microsoft.com/office/drawing/2014/main" val="1385463508"/>
                    </a:ext>
                  </a:extLst>
                </a:gridCol>
                <a:gridCol w="337550">
                  <a:extLst>
                    <a:ext uri="{9D8B030D-6E8A-4147-A177-3AD203B41FA5}">
                      <a16:colId xmlns:a16="http://schemas.microsoft.com/office/drawing/2014/main" val="606112121"/>
                    </a:ext>
                  </a:extLst>
                </a:gridCol>
                <a:gridCol w="337550">
                  <a:extLst>
                    <a:ext uri="{9D8B030D-6E8A-4147-A177-3AD203B41FA5}">
                      <a16:colId xmlns:a16="http://schemas.microsoft.com/office/drawing/2014/main" val="3106646815"/>
                    </a:ext>
                  </a:extLst>
                </a:gridCol>
                <a:gridCol w="337550">
                  <a:extLst>
                    <a:ext uri="{9D8B030D-6E8A-4147-A177-3AD203B41FA5}">
                      <a16:colId xmlns:a16="http://schemas.microsoft.com/office/drawing/2014/main" val="1156681584"/>
                    </a:ext>
                  </a:extLst>
                </a:gridCol>
                <a:gridCol w="337550">
                  <a:extLst>
                    <a:ext uri="{9D8B030D-6E8A-4147-A177-3AD203B41FA5}">
                      <a16:colId xmlns:a16="http://schemas.microsoft.com/office/drawing/2014/main" val="2338904829"/>
                    </a:ext>
                  </a:extLst>
                </a:gridCol>
                <a:gridCol w="337550">
                  <a:extLst>
                    <a:ext uri="{9D8B030D-6E8A-4147-A177-3AD203B41FA5}">
                      <a16:colId xmlns:a16="http://schemas.microsoft.com/office/drawing/2014/main" val="2500241890"/>
                    </a:ext>
                  </a:extLst>
                </a:gridCol>
                <a:gridCol w="337550">
                  <a:extLst>
                    <a:ext uri="{9D8B030D-6E8A-4147-A177-3AD203B41FA5}">
                      <a16:colId xmlns:a16="http://schemas.microsoft.com/office/drawing/2014/main" val="1314714995"/>
                    </a:ext>
                  </a:extLst>
                </a:gridCol>
                <a:gridCol w="337550">
                  <a:extLst>
                    <a:ext uri="{9D8B030D-6E8A-4147-A177-3AD203B41FA5}">
                      <a16:colId xmlns:a16="http://schemas.microsoft.com/office/drawing/2014/main" val="4115140441"/>
                    </a:ext>
                  </a:extLst>
                </a:gridCol>
                <a:gridCol w="337550">
                  <a:extLst>
                    <a:ext uri="{9D8B030D-6E8A-4147-A177-3AD203B41FA5}">
                      <a16:colId xmlns:a16="http://schemas.microsoft.com/office/drawing/2014/main" val="2448025771"/>
                    </a:ext>
                  </a:extLst>
                </a:gridCol>
                <a:gridCol w="337550">
                  <a:extLst>
                    <a:ext uri="{9D8B030D-6E8A-4147-A177-3AD203B41FA5}">
                      <a16:colId xmlns:a16="http://schemas.microsoft.com/office/drawing/2014/main" val="1456833520"/>
                    </a:ext>
                  </a:extLst>
                </a:gridCol>
                <a:gridCol w="337550">
                  <a:extLst>
                    <a:ext uri="{9D8B030D-6E8A-4147-A177-3AD203B41FA5}">
                      <a16:colId xmlns:a16="http://schemas.microsoft.com/office/drawing/2014/main" val="3600949423"/>
                    </a:ext>
                  </a:extLst>
                </a:gridCol>
                <a:gridCol w="337550">
                  <a:extLst>
                    <a:ext uri="{9D8B030D-6E8A-4147-A177-3AD203B41FA5}">
                      <a16:colId xmlns:a16="http://schemas.microsoft.com/office/drawing/2014/main" val="3838615872"/>
                    </a:ext>
                  </a:extLst>
                </a:gridCol>
                <a:gridCol w="337550">
                  <a:extLst>
                    <a:ext uri="{9D8B030D-6E8A-4147-A177-3AD203B41FA5}">
                      <a16:colId xmlns:a16="http://schemas.microsoft.com/office/drawing/2014/main" val="1216672644"/>
                    </a:ext>
                  </a:extLst>
                </a:gridCol>
                <a:gridCol w="337550">
                  <a:extLst>
                    <a:ext uri="{9D8B030D-6E8A-4147-A177-3AD203B41FA5}">
                      <a16:colId xmlns:a16="http://schemas.microsoft.com/office/drawing/2014/main" val="304757584"/>
                    </a:ext>
                  </a:extLst>
                </a:gridCol>
                <a:gridCol w="337550">
                  <a:extLst>
                    <a:ext uri="{9D8B030D-6E8A-4147-A177-3AD203B41FA5}">
                      <a16:colId xmlns:a16="http://schemas.microsoft.com/office/drawing/2014/main" val="2079828114"/>
                    </a:ext>
                  </a:extLst>
                </a:gridCol>
                <a:gridCol w="337550">
                  <a:extLst>
                    <a:ext uri="{9D8B030D-6E8A-4147-A177-3AD203B41FA5}">
                      <a16:colId xmlns:a16="http://schemas.microsoft.com/office/drawing/2014/main" val="4248322794"/>
                    </a:ext>
                  </a:extLst>
                </a:gridCol>
                <a:gridCol w="337550">
                  <a:extLst>
                    <a:ext uri="{9D8B030D-6E8A-4147-A177-3AD203B41FA5}">
                      <a16:colId xmlns:a16="http://schemas.microsoft.com/office/drawing/2014/main" val="2803251203"/>
                    </a:ext>
                  </a:extLst>
                </a:gridCol>
              </a:tblGrid>
              <a:tr h="1155054">
                <a:tc>
                  <a:txBody>
                    <a:bodyPr/>
                    <a:lstStyle/>
                    <a:p>
                      <a:pPr algn="l" fontAlgn="b"/>
                      <a:r>
                        <a:rPr lang="nb-NO" sz="900" b="1" i="0" u="none" strike="noStrike">
                          <a:solidFill>
                            <a:srgbClr val="FFFFFF"/>
                          </a:solidFill>
                          <a:effectLst/>
                          <a:latin typeface="Aptos Narrow" panose="020B0004020202020204" pitchFamily="34" charset="0"/>
                        </a:rPr>
                        <a:t>Group/Tier</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NORDLAND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HORDALAND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ROGALAND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SHETLAND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CROMER KNOLL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VIKING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VESTLAND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STATFJORD GP. / 1</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NORDLAND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HORDALAND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ROGALAND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SHETLAND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CROMER KNOLL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VIKING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VESTLAND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STATFJORD GP. / 3</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NORDLAND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HORDALAND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ROGALAND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SHETLAND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CROMER KNOLL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VIKING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VESTLAND GP. / 8</a:t>
                      </a:r>
                    </a:p>
                  </a:txBody>
                  <a:tcPr marL="7911" marR="7911" marT="7911" marB="0" vert="vert27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tc>
                  <a:txBody>
                    <a:bodyPr/>
                    <a:lstStyle/>
                    <a:p>
                      <a:pPr algn="r" fontAlgn="b"/>
                      <a:r>
                        <a:rPr lang="nb-NO" sz="900" b="1" i="0" u="none" strike="noStrike">
                          <a:solidFill>
                            <a:srgbClr val="FFFFFF"/>
                          </a:solidFill>
                          <a:effectLst/>
                          <a:latin typeface="Aptos Narrow" panose="020B0004020202020204" pitchFamily="34" charset="0"/>
                        </a:rPr>
                        <a:t>STATFJORD GP. / 8</a:t>
                      </a:r>
                    </a:p>
                  </a:txBody>
                  <a:tcPr marL="7911" marR="7911" marT="7911" marB="0" vert="vert27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A02B93"/>
                    </a:solidFill>
                  </a:tcPr>
                </a:tc>
                <a:extLst>
                  <a:ext uri="{0D108BD9-81ED-4DB2-BD59-A6C34878D82A}">
                    <a16:rowId xmlns:a16="http://schemas.microsoft.com/office/drawing/2014/main" val="656654438"/>
                  </a:ext>
                </a:extLst>
              </a:tr>
              <a:tr h="158227">
                <a:tc>
                  <a:txBody>
                    <a:bodyPr/>
                    <a:lstStyle/>
                    <a:p>
                      <a:pPr algn="l" fontAlgn="b"/>
                      <a:r>
                        <a:rPr lang="nb-NO" sz="900" b="0" i="0" u="none" strike="noStrike">
                          <a:solidFill>
                            <a:srgbClr val="000000"/>
                          </a:solidFill>
                          <a:effectLst/>
                          <a:latin typeface="Aptos Narrow" panose="020B0004020202020204" pitchFamily="34" charset="0"/>
                        </a:rPr>
                        <a:t>BIT_DIAM</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1197760946"/>
                  </a:ext>
                </a:extLst>
              </a:tr>
              <a:tr h="158227">
                <a:tc>
                  <a:txBody>
                    <a:bodyPr/>
                    <a:lstStyle/>
                    <a:p>
                      <a:pPr algn="l" fontAlgn="b"/>
                      <a:r>
                        <a:rPr lang="nb-NO" sz="900" b="0" i="0" u="none" strike="noStrike">
                          <a:solidFill>
                            <a:srgbClr val="000000"/>
                          </a:solidFill>
                          <a:effectLst/>
                          <a:latin typeface="Aptos Narrow" panose="020B0004020202020204" pitchFamily="34" charset="0"/>
                        </a:rPr>
                        <a:t>TVDSS</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1899407926"/>
                  </a:ext>
                </a:extLst>
              </a:tr>
              <a:tr h="158227">
                <a:tc>
                  <a:txBody>
                    <a:bodyPr/>
                    <a:lstStyle/>
                    <a:p>
                      <a:pPr algn="l" fontAlgn="b"/>
                      <a:r>
                        <a:rPr lang="nb-NO" sz="900" b="0" i="0" u="none" strike="noStrike">
                          <a:solidFill>
                            <a:srgbClr val="000000"/>
                          </a:solidFill>
                          <a:effectLst/>
                          <a:latin typeface="Aptos Narrow" panose="020B0004020202020204" pitchFamily="34" charset="0"/>
                        </a:rPr>
                        <a:t>DH_TQ_SI_sn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3285895041"/>
                  </a:ext>
                </a:extLst>
              </a:tr>
              <a:tr h="158227">
                <a:tc>
                  <a:txBody>
                    <a:bodyPr/>
                    <a:lstStyle/>
                    <a:p>
                      <a:pPr algn="l" fontAlgn="b"/>
                      <a:r>
                        <a:rPr lang="nb-NO" sz="900" b="0" i="0" u="none" strike="noStrike">
                          <a:solidFill>
                            <a:srgbClr val="000000"/>
                          </a:solidFill>
                          <a:effectLst/>
                          <a:latin typeface="Aptos Narrow" panose="020B0004020202020204" pitchFamily="34" charset="0"/>
                        </a:rPr>
                        <a:t>WOB_sn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1149272109"/>
                  </a:ext>
                </a:extLst>
              </a:tr>
              <a:tr h="158227">
                <a:tc>
                  <a:txBody>
                    <a:bodyPr/>
                    <a:lstStyle/>
                    <a:p>
                      <a:pPr algn="l" fontAlgn="b"/>
                      <a:r>
                        <a:rPr lang="nb-NO" sz="900" b="0" i="0" u="none" strike="noStrike">
                          <a:solidFill>
                            <a:srgbClr val="000000"/>
                          </a:solidFill>
                          <a:effectLst/>
                          <a:latin typeface="Aptos Narrow" panose="020B0004020202020204" pitchFamily="34" charset="0"/>
                        </a:rPr>
                        <a:t>ROP_SI_sn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2289366536"/>
                  </a:ext>
                </a:extLst>
              </a:tr>
              <a:tr h="158227">
                <a:tc>
                  <a:txBody>
                    <a:bodyPr/>
                    <a:lstStyle/>
                    <a:p>
                      <a:pPr algn="l" fontAlgn="b"/>
                      <a:r>
                        <a:rPr lang="nb-NO" sz="900" b="0" i="0" u="none" strike="noStrike">
                          <a:solidFill>
                            <a:srgbClr val="000000"/>
                          </a:solidFill>
                          <a:effectLst/>
                          <a:latin typeface="Aptos Narrow" panose="020B0004020202020204" pitchFamily="34" charset="0"/>
                        </a:rPr>
                        <a:t>WOBROP</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2977624816"/>
                  </a:ext>
                </a:extLst>
              </a:tr>
              <a:tr h="158227">
                <a:tc>
                  <a:txBody>
                    <a:bodyPr/>
                    <a:lstStyle/>
                    <a:p>
                      <a:pPr algn="l" fontAlgn="b"/>
                      <a:r>
                        <a:rPr lang="nb-NO" sz="900" b="0" i="0" u="none" strike="noStrike">
                          <a:solidFill>
                            <a:srgbClr val="000000"/>
                          </a:solidFill>
                          <a:effectLst/>
                          <a:latin typeface="Aptos Narrow" panose="020B0004020202020204" pitchFamily="34" charset="0"/>
                        </a:rPr>
                        <a:t>MSE_SI_REAL</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3266962820"/>
                  </a:ext>
                </a:extLst>
              </a:tr>
              <a:tr h="158227">
                <a:tc>
                  <a:txBody>
                    <a:bodyPr/>
                    <a:lstStyle/>
                    <a:p>
                      <a:pPr algn="l" fontAlgn="b"/>
                      <a:r>
                        <a:rPr lang="nb-NO" sz="900" b="0" i="0" u="none" strike="noStrike">
                          <a:solidFill>
                            <a:srgbClr val="000000"/>
                          </a:solidFill>
                          <a:effectLst/>
                          <a:latin typeface="Aptos Narrow" panose="020B0004020202020204" pitchFamily="34" charset="0"/>
                        </a:rPr>
                        <a:t>DH_ECD_sn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1329592937"/>
                  </a:ext>
                </a:extLst>
              </a:tr>
              <a:tr h="158227">
                <a:tc>
                  <a:txBody>
                    <a:bodyPr/>
                    <a:lstStyle/>
                    <a:p>
                      <a:pPr algn="l" fontAlgn="b"/>
                      <a:r>
                        <a:rPr lang="nb-NO" sz="900" b="0" i="0" u="none" strike="noStrike">
                          <a:solidFill>
                            <a:srgbClr val="000000"/>
                          </a:solidFill>
                          <a:effectLst/>
                          <a:latin typeface="Aptos Narrow" panose="020B0004020202020204" pitchFamily="34" charset="0"/>
                        </a:rPr>
                        <a:t>HKLD_sn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3192803857"/>
                  </a:ext>
                </a:extLst>
              </a:tr>
              <a:tr h="158227">
                <a:tc>
                  <a:txBody>
                    <a:bodyPr/>
                    <a:lstStyle/>
                    <a:p>
                      <a:pPr algn="l" fontAlgn="b"/>
                      <a:r>
                        <a:rPr lang="nb-NO" sz="900" b="0" i="0" u="none" strike="noStrike">
                          <a:solidFill>
                            <a:srgbClr val="000000"/>
                          </a:solidFill>
                          <a:effectLst/>
                          <a:latin typeface="Aptos Narrow" panose="020B0004020202020204" pitchFamily="34" charset="0"/>
                        </a:rPr>
                        <a:t>MUD_DENS_IN_sn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2690565699"/>
                  </a:ext>
                </a:extLst>
              </a:tr>
              <a:tr h="158227">
                <a:tc>
                  <a:txBody>
                    <a:bodyPr/>
                    <a:lstStyle/>
                    <a:p>
                      <a:pPr algn="l" fontAlgn="b"/>
                      <a:r>
                        <a:rPr lang="nb-NO" sz="900" b="0" i="0" u="none" strike="noStrike">
                          <a:solidFill>
                            <a:srgbClr val="000000"/>
                          </a:solidFill>
                          <a:effectLst/>
                          <a:latin typeface="Aptos Narrow" panose="020B0004020202020204" pitchFamily="34" charset="0"/>
                        </a:rPr>
                        <a:t>MUD_FLOW_IN_SI_sn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2452956082"/>
                  </a:ext>
                </a:extLst>
              </a:tr>
              <a:tr h="158227">
                <a:tc>
                  <a:txBody>
                    <a:bodyPr/>
                    <a:lstStyle/>
                    <a:p>
                      <a:pPr algn="l" fontAlgn="b"/>
                      <a:r>
                        <a:rPr lang="nb-NO" sz="900" b="0" i="0" u="none" strike="noStrike">
                          <a:solidFill>
                            <a:srgbClr val="000000"/>
                          </a:solidFill>
                          <a:effectLst/>
                          <a:latin typeface="Aptos Narrow" panose="020B0004020202020204" pitchFamily="34" charset="0"/>
                        </a:rPr>
                        <a:t>PUMP_PRESS_sn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4059591506"/>
                  </a:ext>
                </a:extLst>
              </a:tr>
              <a:tr h="158227">
                <a:tc>
                  <a:txBody>
                    <a:bodyPr/>
                    <a:lstStyle/>
                    <a:p>
                      <a:pPr algn="l" fontAlgn="b"/>
                      <a:r>
                        <a:rPr lang="nb-NO" sz="900" b="0" i="0" u="none" strike="noStrike">
                          <a:solidFill>
                            <a:srgbClr val="000000"/>
                          </a:solidFill>
                          <a:effectLst/>
                          <a:latin typeface="Aptos Narrow" panose="020B0004020202020204" pitchFamily="34" charset="0"/>
                        </a:rPr>
                        <a:t>RPM_SURF_SI_sn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1358225569"/>
                  </a:ext>
                </a:extLst>
              </a:tr>
              <a:tr h="158227">
                <a:tc>
                  <a:txBody>
                    <a:bodyPr/>
                    <a:lstStyle/>
                    <a:p>
                      <a:pPr algn="l" fontAlgn="ctr"/>
                      <a:r>
                        <a:rPr lang="nb-NO" sz="900" b="0" i="0" u="none" strike="noStrike">
                          <a:solidFill>
                            <a:srgbClr val="000000"/>
                          </a:solidFill>
                          <a:effectLst/>
                          <a:latin typeface="Consolas" panose="020B0609020204030204" pitchFamily="49" charset="0"/>
                        </a:rPr>
                        <a:t>GAMMA_C_sn</a:t>
                      </a:r>
                    </a:p>
                  </a:txBody>
                  <a:tcPr marL="7911" marR="7911" marT="7911" marB="0" anchor="ctr">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1430643225"/>
                  </a:ext>
                </a:extLst>
              </a:tr>
              <a:tr h="158227">
                <a:tc>
                  <a:txBody>
                    <a:bodyPr/>
                    <a:lstStyle/>
                    <a:p>
                      <a:pPr algn="l" fontAlgn="b"/>
                      <a:r>
                        <a:rPr lang="nb-NO" sz="900" b="0" i="0" u="none" strike="noStrike">
                          <a:solidFill>
                            <a:srgbClr val="000000"/>
                          </a:solidFill>
                          <a:effectLst/>
                          <a:latin typeface="Aptos Narrow" panose="020B0004020202020204" pitchFamily="34" charset="0"/>
                        </a:rPr>
                        <a:t>RES_MD_PH_sn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89966392"/>
                  </a:ext>
                </a:extLst>
              </a:tr>
              <a:tr h="158227">
                <a:tc>
                  <a:txBody>
                    <a:bodyPr/>
                    <a:lstStyle/>
                    <a:p>
                      <a:pPr algn="l" fontAlgn="b"/>
                      <a:r>
                        <a:rPr lang="nb-NO" sz="900" b="0" i="0" u="none" strike="noStrike">
                          <a:solidFill>
                            <a:srgbClr val="000000"/>
                          </a:solidFill>
                          <a:effectLst/>
                          <a:latin typeface="Aptos Narrow" panose="020B0004020202020204" pitchFamily="34" charset="0"/>
                        </a:rPr>
                        <a:t>RES_DE_AT_sn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785164190"/>
                  </a:ext>
                </a:extLst>
              </a:tr>
              <a:tr h="158227">
                <a:tc>
                  <a:txBody>
                    <a:bodyPr/>
                    <a:lstStyle/>
                    <a:p>
                      <a:pPr algn="l" fontAlgn="b"/>
                      <a:r>
                        <a:rPr lang="nb-NO" sz="900" b="0" i="0" u="none" strike="noStrike">
                          <a:solidFill>
                            <a:srgbClr val="000000"/>
                          </a:solidFill>
                          <a:effectLst/>
                          <a:latin typeface="Aptos Narrow" panose="020B0004020202020204" pitchFamily="34" charset="0"/>
                        </a:rPr>
                        <a:t>RES_SH_PH_sn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3969431486"/>
                  </a:ext>
                </a:extLst>
              </a:tr>
              <a:tr h="158227">
                <a:tc>
                  <a:txBody>
                    <a:bodyPr/>
                    <a:lstStyle/>
                    <a:p>
                      <a:pPr algn="l" fontAlgn="b"/>
                      <a:r>
                        <a:rPr lang="nb-NO" sz="900" b="0" i="0" u="none" strike="noStrike">
                          <a:solidFill>
                            <a:srgbClr val="000000"/>
                          </a:solidFill>
                          <a:effectLst/>
                          <a:latin typeface="Aptos Narrow" panose="020B0004020202020204" pitchFamily="34" charset="0"/>
                        </a:rPr>
                        <a:t>DENSITY</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1725022199"/>
                  </a:ext>
                </a:extLst>
              </a:tr>
              <a:tr h="158227">
                <a:tc>
                  <a:txBody>
                    <a:bodyPr/>
                    <a:lstStyle/>
                    <a:p>
                      <a:pPr algn="l" fontAlgn="b"/>
                      <a:r>
                        <a:rPr lang="nb-NO" sz="900" b="0" i="0" u="none" strike="noStrike">
                          <a:solidFill>
                            <a:srgbClr val="000000"/>
                          </a:solidFill>
                          <a:effectLst/>
                          <a:latin typeface="Aptos Narrow" panose="020B0004020202020204" pitchFamily="34" charset="0"/>
                        </a:rPr>
                        <a:t>POROSITY_NEUT_sn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F2CEEF"/>
                    </a:solidFill>
                  </a:tcPr>
                </a:tc>
                <a:extLst>
                  <a:ext uri="{0D108BD9-81ED-4DB2-BD59-A6C34878D82A}">
                    <a16:rowId xmlns:a16="http://schemas.microsoft.com/office/drawing/2014/main" val="2536755506"/>
                  </a:ext>
                </a:extLst>
              </a:tr>
              <a:tr h="158227">
                <a:tc>
                  <a:txBody>
                    <a:bodyPr/>
                    <a:lstStyle/>
                    <a:p>
                      <a:pPr algn="l" fontAlgn="b"/>
                      <a:r>
                        <a:rPr lang="nb-NO" sz="900" b="0" i="0" u="none" strike="noStrike">
                          <a:solidFill>
                            <a:srgbClr val="000000"/>
                          </a:solidFill>
                          <a:effectLst/>
                          <a:latin typeface="Aptos Narrow" panose="020B0004020202020204" pitchFamily="34" charset="0"/>
                        </a:rPr>
                        <a:t>NDS_sn</a:t>
                      </a:r>
                    </a:p>
                  </a:txBody>
                  <a:tcPr marL="7911" marR="7911" marT="7911" marB="0" anchor="b">
                    <a:lnL w="6350" cap="flat" cmpd="sng" algn="ctr">
                      <a:solidFill>
                        <a:srgbClr val="D86DCD"/>
                      </a:solidFill>
                      <a:prstDash val="solid"/>
                      <a:round/>
                      <a:headEnd type="none" w="med" len="med"/>
                      <a:tailEnd type="none" w="med" len="med"/>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r>
                        <a:rPr lang="nb-NO" sz="900" b="0" i="0" u="none" strike="noStrike">
                          <a:solidFill>
                            <a:srgbClr val="000000"/>
                          </a:solidFill>
                          <a:effectLst/>
                          <a:latin typeface="Aptos Narrow" panose="020B0004020202020204" pitchFamily="34" charset="0"/>
                        </a:rPr>
                        <a:t> </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solidFill>
                      <a:srgbClr val="000000"/>
                    </a:solid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endParaRPr lang="nb-NO" sz="900" b="0" i="0" u="none" strike="noStrike">
                        <a:solidFill>
                          <a:srgbClr val="000000"/>
                        </a:solidFill>
                        <a:effectLst/>
                        <a:latin typeface="Aptos Narrow" panose="020B0004020202020204" pitchFamily="34" charset="0"/>
                      </a:endParaRP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a:solidFill>
                            <a:srgbClr val="000000"/>
                          </a:solidFill>
                          <a:effectLst/>
                          <a:latin typeface="Aptos Narrow" panose="020B0004020202020204" pitchFamily="34" charset="0"/>
                        </a:rPr>
                        <a:t>x</a:t>
                      </a:r>
                    </a:p>
                  </a:txBody>
                  <a:tcPr marL="7911" marR="7911" marT="7911" marB="0" anchor="b">
                    <a:lnL>
                      <a:noFill/>
                    </a:lnL>
                    <a:lnR>
                      <a:noFill/>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tc>
                  <a:txBody>
                    <a:bodyPr/>
                    <a:lstStyle/>
                    <a:p>
                      <a:pPr algn="l" fontAlgn="b"/>
                      <a:r>
                        <a:rPr lang="nb-NO" sz="900" b="0" i="0" u="none" strike="noStrike" dirty="0">
                          <a:solidFill>
                            <a:srgbClr val="000000"/>
                          </a:solidFill>
                          <a:effectLst/>
                          <a:latin typeface="Aptos Narrow" panose="020B0004020202020204" pitchFamily="34" charset="0"/>
                        </a:rPr>
                        <a:t>x</a:t>
                      </a:r>
                    </a:p>
                  </a:txBody>
                  <a:tcPr marL="7911" marR="7911" marT="7911" marB="0" anchor="b">
                    <a:lnL>
                      <a:noFill/>
                    </a:lnL>
                    <a:lnR w="6350" cap="flat" cmpd="sng" algn="ctr">
                      <a:solidFill>
                        <a:srgbClr val="D86DCD"/>
                      </a:solidFill>
                      <a:prstDash val="solid"/>
                      <a:round/>
                      <a:headEnd type="none" w="med" len="med"/>
                      <a:tailEnd type="none" w="med" len="med"/>
                    </a:lnR>
                    <a:lnT w="6350" cap="flat" cmpd="sng" algn="ctr">
                      <a:solidFill>
                        <a:srgbClr val="D86DCD"/>
                      </a:solidFill>
                      <a:prstDash val="solid"/>
                      <a:round/>
                      <a:headEnd type="none" w="med" len="med"/>
                      <a:tailEnd type="none" w="med" len="med"/>
                    </a:lnT>
                    <a:lnB w="6350" cap="flat" cmpd="sng" algn="ctr">
                      <a:solidFill>
                        <a:srgbClr val="D86DCD"/>
                      </a:solidFill>
                      <a:prstDash val="solid"/>
                      <a:round/>
                      <a:headEnd type="none" w="med" len="med"/>
                      <a:tailEnd type="none" w="med" len="med"/>
                    </a:lnB>
                    <a:noFill/>
                  </a:tcPr>
                </a:tc>
                <a:extLst>
                  <a:ext uri="{0D108BD9-81ED-4DB2-BD59-A6C34878D82A}">
                    <a16:rowId xmlns:a16="http://schemas.microsoft.com/office/drawing/2014/main" val="3396708399"/>
                  </a:ext>
                </a:extLst>
              </a:tr>
            </a:tbl>
          </a:graphicData>
        </a:graphic>
      </p:graphicFrame>
    </p:spTree>
    <p:extLst>
      <p:ext uri="{BB962C8B-B14F-4D97-AF65-F5344CB8AC3E}">
        <p14:creationId xmlns:p14="http://schemas.microsoft.com/office/powerpoint/2010/main" val="15763281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1263-4D09-41DD-5655-8ABAB921F00B}"/>
              </a:ext>
            </a:extLst>
          </p:cNvPr>
          <p:cNvSpPr>
            <a:spLocks noGrp="1"/>
          </p:cNvSpPr>
          <p:nvPr>
            <p:ph type="title"/>
          </p:nvPr>
        </p:nvSpPr>
        <p:spPr/>
        <p:txBody>
          <a:bodyPr/>
          <a:lstStyle/>
          <a:p>
            <a:r>
              <a:rPr lang="nb-NO" dirty="0" err="1"/>
              <a:t>Prediction</a:t>
            </a:r>
            <a:r>
              <a:rPr lang="nb-NO" dirty="0"/>
              <a:t> 16/2 D-43</a:t>
            </a:r>
          </a:p>
        </p:txBody>
      </p:sp>
      <p:sp>
        <p:nvSpPr>
          <p:cNvPr id="4" name="Slide Number Placeholder 3">
            <a:extLst>
              <a:ext uri="{FF2B5EF4-FFF2-40B4-BE49-F238E27FC236}">
                <a16:creationId xmlns:a16="http://schemas.microsoft.com/office/drawing/2014/main" id="{72E126E8-0536-A1D3-5C36-7279F5C6D5FC}"/>
              </a:ext>
            </a:extLst>
          </p:cNvPr>
          <p:cNvSpPr>
            <a:spLocks noGrp="1"/>
          </p:cNvSpPr>
          <p:nvPr>
            <p:ph type="sldNum" sz="quarter" idx="12"/>
          </p:nvPr>
        </p:nvSpPr>
        <p:spPr/>
        <p:txBody>
          <a:bodyPr/>
          <a:lstStyle/>
          <a:p>
            <a:fld id="{5D1E5300-FC0F-4317-A193-EF6CE9E6F7B5}" type="slidenum">
              <a:rPr lang="en-GB" smtClean="0"/>
              <a:pPr/>
              <a:t>196</a:t>
            </a:fld>
            <a:r>
              <a:rPr lang="en-GB"/>
              <a:t>  |  </a:t>
            </a:r>
            <a:endParaRPr lang="en-GB" noProof="0" dirty="0"/>
          </a:p>
        </p:txBody>
      </p:sp>
      <p:cxnSp>
        <p:nvCxnSpPr>
          <p:cNvPr id="8" name="Straight Arrow Connector 7">
            <a:extLst>
              <a:ext uri="{FF2B5EF4-FFF2-40B4-BE49-F238E27FC236}">
                <a16:creationId xmlns:a16="http://schemas.microsoft.com/office/drawing/2014/main" id="{238BD689-FFAB-7772-A386-08DDA1C95AED}"/>
              </a:ext>
            </a:extLst>
          </p:cNvPr>
          <p:cNvCxnSpPr>
            <a:cxnSpLocks/>
          </p:cNvCxnSpPr>
          <p:nvPr/>
        </p:nvCxnSpPr>
        <p:spPr>
          <a:xfrm flipH="1">
            <a:off x="10363602" y="2168525"/>
            <a:ext cx="485373" cy="143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9DC93-E7AB-D434-9054-D665C6A9C561}"/>
              </a:ext>
            </a:extLst>
          </p:cNvPr>
          <p:cNvSpPr txBox="1"/>
          <p:nvPr/>
        </p:nvSpPr>
        <p:spPr>
          <a:xfrm>
            <a:off x="10542587" y="1169792"/>
            <a:ext cx="1366837" cy="923330"/>
          </a:xfrm>
          <a:prstGeom prst="rect">
            <a:avLst/>
          </a:prstGeom>
          <a:noFill/>
        </p:spPr>
        <p:txBody>
          <a:bodyPr wrap="square" rtlCol="0">
            <a:spAutoFit/>
          </a:bodyPr>
          <a:lstStyle/>
          <a:p>
            <a:r>
              <a:rPr lang="nb-NO" dirty="0"/>
              <a:t>How </a:t>
            </a:r>
            <a:r>
              <a:rPr lang="nb-NO" dirty="0" err="1"/>
              <a:t>many</a:t>
            </a:r>
            <a:r>
              <a:rPr lang="nb-NO" dirty="0"/>
              <a:t> </a:t>
            </a:r>
            <a:r>
              <a:rPr lang="nb-NO" dirty="0" err="1"/>
              <a:t>models</a:t>
            </a:r>
            <a:r>
              <a:rPr lang="nb-NO" dirty="0"/>
              <a:t> </a:t>
            </a:r>
            <a:r>
              <a:rPr lang="nb-NO" dirty="0" err="1"/>
              <a:t>are</a:t>
            </a:r>
            <a:r>
              <a:rPr lang="nb-NO" dirty="0"/>
              <a:t> ‘right’?</a:t>
            </a:r>
          </a:p>
        </p:txBody>
      </p:sp>
      <p:pic>
        <p:nvPicPr>
          <p:cNvPr id="12" name="Content Placeholder 11">
            <a:extLst>
              <a:ext uri="{FF2B5EF4-FFF2-40B4-BE49-F238E27FC236}">
                <a16:creationId xmlns:a16="http://schemas.microsoft.com/office/drawing/2014/main" id="{FE88F754-7F89-55D1-3AEE-61AAB413782E}"/>
              </a:ext>
            </a:extLst>
          </p:cNvPr>
          <p:cNvPicPr>
            <a:picLocks noGrp="1" noChangeAspect="1"/>
          </p:cNvPicPr>
          <p:nvPr>
            <p:ph idx="1"/>
          </p:nvPr>
        </p:nvPicPr>
        <p:blipFill>
          <a:blip r:embed="rId2"/>
          <a:stretch>
            <a:fillRect/>
          </a:stretch>
        </p:blipFill>
        <p:spPr>
          <a:xfrm>
            <a:off x="1828398" y="1809750"/>
            <a:ext cx="8539967" cy="4319588"/>
          </a:xfrm>
        </p:spPr>
      </p:pic>
      <p:sp>
        <p:nvSpPr>
          <p:cNvPr id="3" name="Arrow: Right 2">
            <a:extLst>
              <a:ext uri="{FF2B5EF4-FFF2-40B4-BE49-F238E27FC236}">
                <a16:creationId xmlns:a16="http://schemas.microsoft.com/office/drawing/2014/main" id="{715D13BA-05A4-8BED-7389-058B5561524A}"/>
              </a:ext>
            </a:extLst>
          </p:cNvPr>
          <p:cNvSpPr/>
          <p:nvPr/>
        </p:nvSpPr>
        <p:spPr>
          <a:xfrm>
            <a:off x="1217966" y="2829366"/>
            <a:ext cx="553156" cy="28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Arrow: Right 4">
            <a:extLst>
              <a:ext uri="{FF2B5EF4-FFF2-40B4-BE49-F238E27FC236}">
                <a16:creationId xmlns:a16="http://schemas.microsoft.com/office/drawing/2014/main" id="{EE65D3D5-4FF9-2137-900D-2F803F284DE1}"/>
              </a:ext>
            </a:extLst>
          </p:cNvPr>
          <p:cNvSpPr/>
          <p:nvPr/>
        </p:nvSpPr>
        <p:spPr>
          <a:xfrm>
            <a:off x="1217966" y="5386299"/>
            <a:ext cx="553156" cy="28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9452117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1263-4D09-41DD-5655-8ABAB921F00B}"/>
              </a:ext>
            </a:extLst>
          </p:cNvPr>
          <p:cNvSpPr>
            <a:spLocks noGrp="1"/>
          </p:cNvSpPr>
          <p:nvPr>
            <p:ph type="title"/>
          </p:nvPr>
        </p:nvSpPr>
        <p:spPr/>
        <p:txBody>
          <a:bodyPr/>
          <a:lstStyle/>
          <a:p>
            <a:r>
              <a:rPr lang="nb-NO" dirty="0" err="1"/>
              <a:t>Prediction</a:t>
            </a:r>
            <a:r>
              <a:rPr lang="nb-NO" dirty="0"/>
              <a:t> 16/3 O-1-H</a:t>
            </a:r>
          </a:p>
        </p:txBody>
      </p:sp>
      <p:sp>
        <p:nvSpPr>
          <p:cNvPr id="4" name="Slide Number Placeholder 3">
            <a:extLst>
              <a:ext uri="{FF2B5EF4-FFF2-40B4-BE49-F238E27FC236}">
                <a16:creationId xmlns:a16="http://schemas.microsoft.com/office/drawing/2014/main" id="{72E126E8-0536-A1D3-5C36-7279F5C6D5FC}"/>
              </a:ext>
            </a:extLst>
          </p:cNvPr>
          <p:cNvSpPr>
            <a:spLocks noGrp="1"/>
          </p:cNvSpPr>
          <p:nvPr>
            <p:ph type="sldNum" sz="quarter" idx="12"/>
          </p:nvPr>
        </p:nvSpPr>
        <p:spPr/>
        <p:txBody>
          <a:bodyPr/>
          <a:lstStyle/>
          <a:p>
            <a:fld id="{5D1E5300-FC0F-4317-A193-EF6CE9E6F7B5}" type="slidenum">
              <a:rPr lang="en-GB" smtClean="0"/>
              <a:pPr/>
              <a:t>197</a:t>
            </a:fld>
            <a:r>
              <a:rPr lang="en-GB"/>
              <a:t>  |  </a:t>
            </a:r>
            <a:endParaRPr lang="en-GB" noProof="0" dirty="0"/>
          </a:p>
        </p:txBody>
      </p:sp>
      <p:cxnSp>
        <p:nvCxnSpPr>
          <p:cNvPr id="8" name="Straight Arrow Connector 7">
            <a:extLst>
              <a:ext uri="{FF2B5EF4-FFF2-40B4-BE49-F238E27FC236}">
                <a16:creationId xmlns:a16="http://schemas.microsoft.com/office/drawing/2014/main" id="{238BD689-FFAB-7772-A386-08DDA1C95AED}"/>
              </a:ext>
            </a:extLst>
          </p:cNvPr>
          <p:cNvCxnSpPr>
            <a:cxnSpLocks/>
          </p:cNvCxnSpPr>
          <p:nvPr/>
        </p:nvCxnSpPr>
        <p:spPr>
          <a:xfrm flipH="1">
            <a:off x="10363602" y="2168525"/>
            <a:ext cx="485373" cy="143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99DC93-E7AB-D434-9054-D665C6A9C561}"/>
              </a:ext>
            </a:extLst>
          </p:cNvPr>
          <p:cNvSpPr txBox="1"/>
          <p:nvPr/>
        </p:nvSpPr>
        <p:spPr>
          <a:xfrm>
            <a:off x="10542587" y="1169792"/>
            <a:ext cx="1366837" cy="923330"/>
          </a:xfrm>
          <a:prstGeom prst="rect">
            <a:avLst/>
          </a:prstGeom>
          <a:noFill/>
        </p:spPr>
        <p:txBody>
          <a:bodyPr wrap="square" rtlCol="0">
            <a:spAutoFit/>
          </a:bodyPr>
          <a:lstStyle/>
          <a:p>
            <a:r>
              <a:rPr lang="nb-NO" dirty="0"/>
              <a:t>How </a:t>
            </a:r>
            <a:r>
              <a:rPr lang="nb-NO" dirty="0" err="1"/>
              <a:t>many</a:t>
            </a:r>
            <a:r>
              <a:rPr lang="nb-NO" dirty="0"/>
              <a:t> </a:t>
            </a:r>
            <a:r>
              <a:rPr lang="nb-NO" dirty="0" err="1"/>
              <a:t>models</a:t>
            </a:r>
            <a:r>
              <a:rPr lang="nb-NO" dirty="0"/>
              <a:t> </a:t>
            </a:r>
            <a:r>
              <a:rPr lang="nb-NO" dirty="0" err="1"/>
              <a:t>are</a:t>
            </a:r>
            <a:r>
              <a:rPr lang="nb-NO" dirty="0"/>
              <a:t> ‘right’?</a:t>
            </a:r>
          </a:p>
        </p:txBody>
      </p:sp>
      <p:pic>
        <p:nvPicPr>
          <p:cNvPr id="10" name="Content Placeholder 9">
            <a:extLst>
              <a:ext uri="{FF2B5EF4-FFF2-40B4-BE49-F238E27FC236}">
                <a16:creationId xmlns:a16="http://schemas.microsoft.com/office/drawing/2014/main" id="{32C1F11F-F438-8C8C-D035-3BE630583838}"/>
              </a:ext>
            </a:extLst>
          </p:cNvPr>
          <p:cNvPicPr>
            <a:picLocks noGrp="1" noChangeAspect="1"/>
          </p:cNvPicPr>
          <p:nvPr>
            <p:ph idx="1"/>
          </p:nvPr>
        </p:nvPicPr>
        <p:blipFill>
          <a:blip r:embed="rId2"/>
          <a:stretch>
            <a:fillRect/>
          </a:stretch>
        </p:blipFill>
        <p:spPr>
          <a:xfrm>
            <a:off x="1828398" y="1809750"/>
            <a:ext cx="8539967" cy="4319588"/>
          </a:xfrm>
        </p:spPr>
      </p:pic>
      <p:sp>
        <p:nvSpPr>
          <p:cNvPr id="3" name="Arrow: Right 2">
            <a:extLst>
              <a:ext uri="{FF2B5EF4-FFF2-40B4-BE49-F238E27FC236}">
                <a16:creationId xmlns:a16="http://schemas.microsoft.com/office/drawing/2014/main" id="{931BC839-9BB2-EDF1-781B-C3203D89C0BB}"/>
              </a:ext>
            </a:extLst>
          </p:cNvPr>
          <p:cNvSpPr/>
          <p:nvPr/>
        </p:nvSpPr>
        <p:spPr>
          <a:xfrm>
            <a:off x="1347788" y="5136443"/>
            <a:ext cx="553156" cy="28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Arrow: Right 4">
            <a:extLst>
              <a:ext uri="{FF2B5EF4-FFF2-40B4-BE49-F238E27FC236}">
                <a16:creationId xmlns:a16="http://schemas.microsoft.com/office/drawing/2014/main" id="{7C3F73DE-B64A-491A-3C18-DA36D19809CC}"/>
              </a:ext>
            </a:extLst>
          </p:cNvPr>
          <p:cNvSpPr/>
          <p:nvPr/>
        </p:nvSpPr>
        <p:spPr>
          <a:xfrm>
            <a:off x="1347788" y="3941321"/>
            <a:ext cx="553156" cy="2822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815671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5BC61-53EA-35D5-631E-5FDAF12A7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827B4-3F95-2A2A-A4DA-0D9F279D85B3}"/>
              </a:ext>
            </a:extLst>
          </p:cNvPr>
          <p:cNvSpPr>
            <a:spLocks noGrp="1"/>
          </p:cNvSpPr>
          <p:nvPr>
            <p:ph type="title"/>
          </p:nvPr>
        </p:nvSpPr>
        <p:spPr/>
        <p:txBody>
          <a:bodyPr/>
          <a:lstStyle/>
          <a:p>
            <a:r>
              <a:rPr lang="nb-NO" dirty="0" err="1"/>
              <a:t>Results</a:t>
            </a:r>
            <a:r>
              <a:rPr lang="nb-NO" dirty="0"/>
              <a:t> </a:t>
            </a:r>
            <a:r>
              <a:rPr lang="nb-NO" dirty="0" err="1"/>
              <a:t>summary</a:t>
            </a:r>
            <a:endParaRPr lang="nb-NO" dirty="0"/>
          </a:p>
        </p:txBody>
      </p:sp>
      <p:sp>
        <p:nvSpPr>
          <p:cNvPr id="5" name="Slide Number Placeholder 4">
            <a:extLst>
              <a:ext uri="{FF2B5EF4-FFF2-40B4-BE49-F238E27FC236}">
                <a16:creationId xmlns:a16="http://schemas.microsoft.com/office/drawing/2014/main" id="{0A3CC9A5-E3CB-BD34-F146-F17AB8A70B5D}"/>
              </a:ext>
            </a:extLst>
          </p:cNvPr>
          <p:cNvSpPr>
            <a:spLocks noGrp="1"/>
          </p:cNvSpPr>
          <p:nvPr>
            <p:ph type="sldNum" sz="quarter" idx="12"/>
          </p:nvPr>
        </p:nvSpPr>
        <p:spPr/>
        <p:txBody>
          <a:bodyPr/>
          <a:lstStyle/>
          <a:p>
            <a:fld id="{5D1E5300-FC0F-4317-A193-EF6CE9E6F7B5}" type="slidenum">
              <a:rPr lang="en-GB" smtClean="0"/>
              <a:pPr/>
              <a:t>198</a:t>
            </a:fld>
            <a:r>
              <a:rPr lang="en-GB"/>
              <a:t>  |  </a:t>
            </a:r>
            <a:endParaRPr lang="en-GB" noProof="0" dirty="0"/>
          </a:p>
        </p:txBody>
      </p:sp>
      <p:graphicFrame>
        <p:nvGraphicFramePr>
          <p:cNvPr id="6" name="Content Placeholder 5">
            <a:extLst>
              <a:ext uri="{FF2B5EF4-FFF2-40B4-BE49-F238E27FC236}">
                <a16:creationId xmlns:a16="http://schemas.microsoft.com/office/drawing/2014/main" id="{34A99647-51FC-5FD4-3C87-2D0297B3C06B}"/>
              </a:ext>
            </a:extLst>
          </p:cNvPr>
          <p:cNvGraphicFramePr>
            <a:graphicFrameLocks noGrp="1"/>
          </p:cNvGraphicFramePr>
          <p:nvPr>
            <p:ph sz="half" idx="1"/>
          </p:nvPr>
        </p:nvGraphicFramePr>
        <p:xfrm>
          <a:off x="695325" y="1809750"/>
          <a:ext cx="10933113" cy="4319588"/>
        </p:xfrm>
        <a:graphic>
          <a:graphicData uri="http://schemas.openxmlformats.org/drawingml/2006/chart">
            <c:chart xmlns:c="http://schemas.openxmlformats.org/drawingml/2006/chart" xmlns:r="http://schemas.openxmlformats.org/officeDocument/2006/relationships" r:id="rId2"/>
          </a:graphicData>
        </a:graphic>
      </p:graphicFrame>
      <p:sp>
        <p:nvSpPr>
          <p:cNvPr id="7" name="Arrow: Down 6">
            <a:extLst>
              <a:ext uri="{FF2B5EF4-FFF2-40B4-BE49-F238E27FC236}">
                <a16:creationId xmlns:a16="http://schemas.microsoft.com/office/drawing/2014/main" id="{E68C3DA4-4383-3237-58CF-D93873C2759A}"/>
              </a:ext>
            </a:extLst>
          </p:cNvPr>
          <p:cNvSpPr/>
          <p:nvPr/>
        </p:nvSpPr>
        <p:spPr>
          <a:xfrm>
            <a:off x="4143021" y="1646678"/>
            <a:ext cx="338667" cy="11345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B9ACCCE4-831D-AE64-321D-D60E1C091C50}"/>
              </a:ext>
            </a:extLst>
          </p:cNvPr>
          <p:cNvSpPr/>
          <p:nvPr/>
        </p:nvSpPr>
        <p:spPr>
          <a:xfrm>
            <a:off x="7811909" y="1872456"/>
            <a:ext cx="338667" cy="11345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CD5D9E36-9512-6712-A89A-5B858DEA26E2}"/>
              </a:ext>
            </a:extLst>
          </p:cNvPr>
          <p:cNvSpPr/>
          <p:nvPr/>
        </p:nvSpPr>
        <p:spPr>
          <a:xfrm>
            <a:off x="2765776" y="1788495"/>
            <a:ext cx="338667" cy="113453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744134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7837-600D-0023-3805-24530D46E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3AB910-B8C3-F8A7-E42B-8937FFEB3AF6}"/>
              </a:ext>
            </a:extLst>
          </p:cNvPr>
          <p:cNvSpPr>
            <a:spLocks noGrp="1"/>
          </p:cNvSpPr>
          <p:nvPr>
            <p:ph type="ctrTitle"/>
          </p:nvPr>
        </p:nvSpPr>
        <p:spPr>
          <a:xfrm>
            <a:off x="695324" y="1147222"/>
            <a:ext cx="8751329" cy="3600000"/>
          </a:xfrm>
        </p:spPr>
        <p:txBody>
          <a:bodyPr/>
          <a:lstStyle/>
          <a:p>
            <a:r>
              <a:rPr lang="nb-NO" dirty="0"/>
              <a:t>Day 2: </a:t>
            </a:r>
            <a:r>
              <a:rPr lang="nb-NO" dirty="0" err="1"/>
              <a:t>Alternate</a:t>
            </a:r>
            <a:r>
              <a:rPr lang="nb-NO" dirty="0"/>
              <a:t> </a:t>
            </a:r>
            <a:r>
              <a:rPr lang="nb-NO" dirty="0" err="1"/>
              <a:t>classification</a:t>
            </a:r>
            <a:r>
              <a:rPr lang="nb-NO" dirty="0"/>
              <a:t> </a:t>
            </a:r>
            <a:r>
              <a:rPr lang="nb-NO" dirty="0" err="1"/>
              <a:t>algorithms</a:t>
            </a:r>
            <a:endParaRPr lang="nb-NO" dirty="0"/>
          </a:p>
        </p:txBody>
      </p:sp>
      <p:sp>
        <p:nvSpPr>
          <p:cNvPr id="3" name="Subtitle 2">
            <a:extLst>
              <a:ext uri="{FF2B5EF4-FFF2-40B4-BE49-F238E27FC236}">
                <a16:creationId xmlns:a16="http://schemas.microsoft.com/office/drawing/2014/main" id="{AFADAFCD-4898-6D85-6737-308090066ED7}"/>
              </a:ext>
            </a:extLst>
          </p:cNvPr>
          <p:cNvSpPr>
            <a:spLocks noGrp="1"/>
          </p:cNvSpPr>
          <p:nvPr>
            <p:ph type="subTitle" idx="1"/>
          </p:nvPr>
        </p:nvSpPr>
        <p:spPr/>
        <p:txBody>
          <a:bodyPr/>
          <a:lstStyle/>
          <a:p>
            <a:r>
              <a:rPr lang="nb-NO" sz="2400" b="1" i="1" dirty="0"/>
              <a:t>Project</a:t>
            </a:r>
          </a:p>
          <a:p>
            <a:endParaRPr lang="nb-NO" dirty="0"/>
          </a:p>
        </p:txBody>
      </p:sp>
    </p:spTree>
    <p:extLst>
      <p:ext uri="{BB962C8B-B14F-4D97-AF65-F5344CB8AC3E}">
        <p14:creationId xmlns:p14="http://schemas.microsoft.com/office/powerpoint/2010/main" val="249370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13EE8D-316C-A906-28D3-692ABE75C10C}"/>
              </a:ext>
            </a:extLst>
          </p:cNvPr>
          <p:cNvSpPr/>
          <p:nvPr/>
        </p:nvSpPr>
        <p:spPr>
          <a:xfrm>
            <a:off x="824248" y="5203065"/>
            <a:ext cx="11223938" cy="1223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1044830" y="5264487"/>
            <a:ext cx="11029616" cy="718870"/>
          </a:xfrm>
        </p:spPr>
        <p:txBody>
          <a:bodyPr>
            <a:normAutofit/>
          </a:bodyPr>
          <a:lstStyle/>
          <a:p>
            <a:r>
              <a:rPr lang="en-US" dirty="0">
                <a:solidFill>
                  <a:srgbClr val="FFFEFF"/>
                </a:solidFill>
              </a:rPr>
              <a:t>MACHINE LEARNING</a:t>
            </a:r>
          </a:p>
        </p:txBody>
      </p:sp>
      <p:sp>
        <p:nvSpPr>
          <p:cNvPr id="7" name="Arrow: Down 6">
            <a:extLst>
              <a:ext uri="{FF2B5EF4-FFF2-40B4-BE49-F238E27FC236}">
                <a16:creationId xmlns:a16="http://schemas.microsoft.com/office/drawing/2014/main" id="{EDA10EC1-5C47-444A-AD4C-8709F1EC770F}"/>
              </a:ext>
            </a:extLst>
          </p:cNvPr>
          <p:cNvSpPr/>
          <p:nvPr/>
        </p:nvSpPr>
        <p:spPr>
          <a:xfrm rot="16200000">
            <a:off x="5689387" y="-490079"/>
            <a:ext cx="807720" cy="980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11750-3B0F-4478-AE8E-A33CD29A3495}"/>
              </a:ext>
            </a:extLst>
          </p:cNvPr>
          <p:cNvPicPr>
            <a:picLocks noChangeAspect="1"/>
          </p:cNvPicPr>
          <p:nvPr/>
        </p:nvPicPr>
        <p:blipFill>
          <a:blip r:embed="rId3"/>
          <a:stretch>
            <a:fillRect/>
          </a:stretch>
        </p:blipFill>
        <p:spPr>
          <a:xfrm>
            <a:off x="1750729" y="2508504"/>
            <a:ext cx="1600339" cy="1272650"/>
          </a:xfrm>
          <a:prstGeom prst="rect">
            <a:avLst/>
          </a:prstGeom>
          <a:ln w="19050">
            <a:solidFill>
              <a:schemeClr val="tx1"/>
            </a:solidFill>
          </a:ln>
        </p:spPr>
      </p:pic>
      <p:pic>
        <p:nvPicPr>
          <p:cNvPr id="6" name="Picture 5">
            <a:extLst>
              <a:ext uri="{FF2B5EF4-FFF2-40B4-BE49-F238E27FC236}">
                <a16:creationId xmlns:a16="http://schemas.microsoft.com/office/drawing/2014/main" id="{945B91D5-19CE-4DBF-A882-ED96651EEF7D}"/>
              </a:ext>
            </a:extLst>
          </p:cNvPr>
          <p:cNvPicPr>
            <a:picLocks noChangeAspect="1"/>
          </p:cNvPicPr>
          <p:nvPr/>
        </p:nvPicPr>
        <p:blipFill>
          <a:blip r:embed="rId4"/>
          <a:stretch>
            <a:fillRect/>
          </a:stretch>
        </p:blipFill>
        <p:spPr>
          <a:xfrm>
            <a:off x="982927" y="897869"/>
            <a:ext cx="1539373" cy="1295512"/>
          </a:xfrm>
          <a:prstGeom prst="rect">
            <a:avLst/>
          </a:prstGeom>
          <a:ln w="19050">
            <a:solidFill>
              <a:schemeClr val="tx1"/>
            </a:solidFill>
          </a:ln>
        </p:spPr>
      </p:pic>
      <p:sp>
        <p:nvSpPr>
          <p:cNvPr id="9" name="TextBox 8">
            <a:extLst>
              <a:ext uri="{FF2B5EF4-FFF2-40B4-BE49-F238E27FC236}">
                <a16:creationId xmlns:a16="http://schemas.microsoft.com/office/drawing/2014/main" id="{162E2B20-2C61-4EF0-989E-6FDA215873B0}"/>
              </a:ext>
            </a:extLst>
          </p:cNvPr>
          <p:cNvSpPr txBox="1"/>
          <p:nvPr/>
        </p:nvSpPr>
        <p:spPr>
          <a:xfrm>
            <a:off x="1518684" y="4675238"/>
            <a:ext cx="907523" cy="369332"/>
          </a:xfrm>
          <a:prstGeom prst="rect">
            <a:avLst/>
          </a:prstGeom>
          <a:noFill/>
        </p:spPr>
        <p:txBody>
          <a:bodyPr wrap="square" rtlCol="0">
            <a:spAutoFit/>
          </a:bodyPr>
          <a:lstStyle/>
          <a:p>
            <a:r>
              <a:rPr lang="en-US" dirty="0"/>
              <a:t>2000</a:t>
            </a:r>
          </a:p>
        </p:txBody>
      </p:sp>
      <p:sp>
        <p:nvSpPr>
          <p:cNvPr id="12" name="TextBox 11">
            <a:extLst>
              <a:ext uri="{FF2B5EF4-FFF2-40B4-BE49-F238E27FC236}">
                <a16:creationId xmlns:a16="http://schemas.microsoft.com/office/drawing/2014/main" id="{802DA217-2A23-414B-BF99-29A7A0E97883}"/>
              </a:ext>
            </a:extLst>
          </p:cNvPr>
          <p:cNvSpPr txBox="1"/>
          <p:nvPr/>
        </p:nvSpPr>
        <p:spPr>
          <a:xfrm>
            <a:off x="4728049" y="4675238"/>
            <a:ext cx="907523" cy="369332"/>
          </a:xfrm>
          <a:prstGeom prst="rect">
            <a:avLst/>
          </a:prstGeom>
          <a:noFill/>
        </p:spPr>
        <p:txBody>
          <a:bodyPr wrap="square" rtlCol="0">
            <a:spAutoFit/>
          </a:bodyPr>
          <a:lstStyle/>
          <a:p>
            <a:r>
              <a:rPr lang="en-US" dirty="0"/>
              <a:t>2010</a:t>
            </a:r>
          </a:p>
        </p:txBody>
      </p:sp>
      <p:sp>
        <p:nvSpPr>
          <p:cNvPr id="13" name="TextBox 12">
            <a:extLst>
              <a:ext uri="{FF2B5EF4-FFF2-40B4-BE49-F238E27FC236}">
                <a16:creationId xmlns:a16="http://schemas.microsoft.com/office/drawing/2014/main" id="{B7390382-0358-4AD7-A6BF-030712D93120}"/>
              </a:ext>
            </a:extLst>
          </p:cNvPr>
          <p:cNvSpPr txBox="1"/>
          <p:nvPr/>
        </p:nvSpPr>
        <p:spPr>
          <a:xfrm>
            <a:off x="7937414" y="4675238"/>
            <a:ext cx="907523" cy="369332"/>
          </a:xfrm>
          <a:prstGeom prst="rect">
            <a:avLst/>
          </a:prstGeom>
          <a:noFill/>
        </p:spPr>
        <p:txBody>
          <a:bodyPr wrap="square" rtlCol="0">
            <a:spAutoFit/>
          </a:bodyPr>
          <a:lstStyle/>
          <a:p>
            <a:r>
              <a:rPr lang="en-US" dirty="0"/>
              <a:t>2020</a:t>
            </a:r>
          </a:p>
        </p:txBody>
      </p:sp>
      <p:sp>
        <p:nvSpPr>
          <p:cNvPr id="10" name="TextBox 9">
            <a:extLst>
              <a:ext uri="{FF2B5EF4-FFF2-40B4-BE49-F238E27FC236}">
                <a16:creationId xmlns:a16="http://schemas.microsoft.com/office/drawing/2014/main" id="{0EAD9180-5D98-473A-A3E7-2AAE3D2171F8}"/>
              </a:ext>
            </a:extLst>
          </p:cNvPr>
          <p:cNvSpPr txBox="1"/>
          <p:nvPr/>
        </p:nvSpPr>
        <p:spPr>
          <a:xfrm>
            <a:off x="776222" y="2174876"/>
            <a:ext cx="2609593" cy="307777"/>
          </a:xfrm>
          <a:prstGeom prst="rect">
            <a:avLst/>
          </a:prstGeom>
          <a:noFill/>
        </p:spPr>
        <p:txBody>
          <a:bodyPr wrap="square" rtlCol="0">
            <a:spAutoFit/>
          </a:bodyPr>
          <a:lstStyle/>
          <a:p>
            <a:r>
              <a:rPr lang="en-US" sz="1400" dirty="0"/>
              <a:t>Model based Pre-stack inversion</a:t>
            </a:r>
          </a:p>
        </p:txBody>
      </p:sp>
      <p:sp>
        <p:nvSpPr>
          <p:cNvPr id="15" name="TextBox 14">
            <a:extLst>
              <a:ext uri="{FF2B5EF4-FFF2-40B4-BE49-F238E27FC236}">
                <a16:creationId xmlns:a16="http://schemas.microsoft.com/office/drawing/2014/main" id="{08A8B2D8-F50B-499F-84AD-36948B1E2832}"/>
              </a:ext>
            </a:extLst>
          </p:cNvPr>
          <p:cNvSpPr txBox="1"/>
          <p:nvPr/>
        </p:nvSpPr>
        <p:spPr>
          <a:xfrm>
            <a:off x="1085614" y="3751287"/>
            <a:ext cx="2930569" cy="307777"/>
          </a:xfrm>
          <a:prstGeom prst="rect">
            <a:avLst/>
          </a:prstGeom>
          <a:noFill/>
        </p:spPr>
        <p:txBody>
          <a:bodyPr wrap="square" rtlCol="0">
            <a:spAutoFit/>
          </a:bodyPr>
          <a:lstStyle/>
          <a:p>
            <a:pPr algn="ctr"/>
            <a:r>
              <a:rPr lang="en-US" sz="1400" dirty="0"/>
              <a:t>Quantitative interpretation</a:t>
            </a:r>
          </a:p>
        </p:txBody>
      </p:sp>
      <p:pic>
        <p:nvPicPr>
          <p:cNvPr id="14" name="Picture 13">
            <a:extLst>
              <a:ext uri="{FF2B5EF4-FFF2-40B4-BE49-F238E27FC236}">
                <a16:creationId xmlns:a16="http://schemas.microsoft.com/office/drawing/2014/main" id="{0FCF90D6-6569-4922-9646-98025657521A}"/>
              </a:ext>
            </a:extLst>
          </p:cNvPr>
          <p:cNvPicPr>
            <a:picLocks noChangeAspect="1"/>
          </p:cNvPicPr>
          <p:nvPr/>
        </p:nvPicPr>
        <p:blipFill>
          <a:blip r:embed="rId5"/>
          <a:stretch>
            <a:fillRect/>
          </a:stretch>
        </p:blipFill>
        <p:spPr>
          <a:xfrm>
            <a:off x="3333023" y="692815"/>
            <a:ext cx="1079458" cy="1500566"/>
          </a:xfrm>
          <a:prstGeom prst="rect">
            <a:avLst/>
          </a:prstGeom>
          <a:ln w="19050">
            <a:solidFill>
              <a:schemeClr val="tx1"/>
            </a:solidFill>
          </a:ln>
        </p:spPr>
      </p:pic>
      <p:sp>
        <p:nvSpPr>
          <p:cNvPr id="18" name="TextBox 17">
            <a:extLst>
              <a:ext uri="{FF2B5EF4-FFF2-40B4-BE49-F238E27FC236}">
                <a16:creationId xmlns:a16="http://schemas.microsoft.com/office/drawing/2014/main" id="{D7CB00BB-BE19-4A0F-9CF0-CAB869B7FD2C}"/>
              </a:ext>
            </a:extLst>
          </p:cNvPr>
          <p:cNvSpPr txBox="1"/>
          <p:nvPr/>
        </p:nvSpPr>
        <p:spPr>
          <a:xfrm>
            <a:off x="2895600" y="2179969"/>
            <a:ext cx="1954305" cy="307777"/>
          </a:xfrm>
          <a:prstGeom prst="rect">
            <a:avLst/>
          </a:prstGeom>
          <a:noFill/>
        </p:spPr>
        <p:txBody>
          <a:bodyPr wrap="square" rtlCol="0">
            <a:spAutoFit/>
          </a:bodyPr>
          <a:lstStyle/>
          <a:p>
            <a:pPr algn="ctr"/>
            <a:r>
              <a:rPr lang="en-US" sz="1400" dirty="0"/>
              <a:t>4D Pre-stack inversion</a:t>
            </a:r>
          </a:p>
        </p:txBody>
      </p:sp>
      <p:pic>
        <p:nvPicPr>
          <p:cNvPr id="17" name="Picture 16">
            <a:extLst>
              <a:ext uri="{FF2B5EF4-FFF2-40B4-BE49-F238E27FC236}">
                <a16:creationId xmlns:a16="http://schemas.microsoft.com/office/drawing/2014/main" id="{9BD444FF-F204-4924-B727-77672C0B3F9E}"/>
              </a:ext>
            </a:extLst>
          </p:cNvPr>
          <p:cNvPicPr>
            <a:picLocks noChangeAspect="1"/>
          </p:cNvPicPr>
          <p:nvPr/>
        </p:nvPicPr>
        <p:blipFill>
          <a:blip r:embed="rId6"/>
          <a:stretch>
            <a:fillRect/>
          </a:stretch>
        </p:blipFill>
        <p:spPr>
          <a:xfrm>
            <a:off x="4734189" y="2508503"/>
            <a:ext cx="1765291" cy="1272651"/>
          </a:xfrm>
          <a:prstGeom prst="rect">
            <a:avLst/>
          </a:prstGeom>
          <a:ln w="19050">
            <a:solidFill>
              <a:schemeClr val="tx1"/>
            </a:solidFill>
          </a:ln>
        </p:spPr>
      </p:pic>
      <p:sp>
        <p:nvSpPr>
          <p:cNvPr id="21" name="TextBox 20">
            <a:extLst>
              <a:ext uri="{FF2B5EF4-FFF2-40B4-BE49-F238E27FC236}">
                <a16:creationId xmlns:a16="http://schemas.microsoft.com/office/drawing/2014/main" id="{49AD207E-9E73-4544-AF4A-E2726352A64D}"/>
              </a:ext>
            </a:extLst>
          </p:cNvPr>
          <p:cNvSpPr txBox="1"/>
          <p:nvPr/>
        </p:nvSpPr>
        <p:spPr>
          <a:xfrm>
            <a:off x="4151550" y="3751287"/>
            <a:ext cx="2930569" cy="307777"/>
          </a:xfrm>
          <a:prstGeom prst="rect">
            <a:avLst/>
          </a:prstGeom>
          <a:noFill/>
        </p:spPr>
        <p:txBody>
          <a:bodyPr wrap="square" rtlCol="0">
            <a:spAutoFit/>
          </a:bodyPr>
          <a:lstStyle/>
          <a:p>
            <a:pPr algn="ctr"/>
            <a:r>
              <a:rPr lang="en-US" sz="1400" dirty="0"/>
              <a:t>Geological model integration</a:t>
            </a:r>
          </a:p>
        </p:txBody>
      </p:sp>
      <p:pic>
        <p:nvPicPr>
          <p:cNvPr id="20" name="Picture 19">
            <a:extLst>
              <a:ext uri="{FF2B5EF4-FFF2-40B4-BE49-F238E27FC236}">
                <a16:creationId xmlns:a16="http://schemas.microsoft.com/office/drawing/2014/main" id="{0007F5FF-305D-4DEE-AEC7-46B37ED1F1A2}"/>
              </a:ext>
            </a:extLst>
          </p:cNvPr>
          <p:cNvPicPr>
            <a:picLocks noChangeAspect="1"/>
          </p:cNvPicPr>
          <p:nvPr/>
        </p:nvPicPr>
        <p:blipFill>
          <a:blip r:embed="rId7"/>
          <a:stretch>
            <a:fillRect/>
          </a:stretch>
        </p:blipFill>
        <p:spPr>
          <a:xfrm>
            <a:off x="7681326" y="719029"/>
            <a:ext cx="1813717" cy="1295512"/>
          </a:xfrm>
          <a:prstGeom prst="rect">
            <a:avLst/>
          </a:prstGeom>
          <a:ln w="19050">
            <a:solidFill>
              <a:schemeClr val="accent1"/>
            </a:solidFill>
          </a:ln>
        </p:spPr>
      </p:pic>
      <p:sp>
        <p:nvSpPr>
          <p:cNvPr id="24" name="TextBox 23">
            <a:extLst>
              <a:ext uri="{FF2B5EF4-FFF2-40B4-BE49-F238E27FC236}">
                <a16:creationId xmlns:a16="http://schemas.microsoft.com/office/drawing/2014/main" id="{E17B9CFD-466F-45D8-9EAB-E484EC7BBBEF}"/>
              </a:ext>
            </a:extLst>
          </p:cNvPr>
          <p:cNvSpPr txBox="1"/>
          <p:nvPr/>
        </p:nvSpPr>
        <p:spPr>
          <a:xfrm>
            <a:off x="7602189" y="2010736"/>
            <a:ext cx="2474260" cy="307777"/>
          </a:xfrm>
          <a:prstGeom prst="rect">
            <a:avLst/>
          </a:prstGeom>
          <a:noFill/>
        </p:spPr>
        <p:txBody>
          <a:bodyPr wrap="square" rtlCol="0">
            <a:spAutoFit/>
          </a:bodyPr>
          <a:lstStyle/>
          <a:p>
            <a:r>
              <a:rPr lang="en-US" sz="1400" dirty="0"/>
              <a:t>Robust deep learning inversion</a:t>
            </a:r>
          </a:p>
        </p:txBody>
      </p:sp>
      <p:sp>
        <p:nvSpPr>
          <p:cNvPr id="26" name="TextBox 25">
            <a:extLst>
              <a:ext uri="{FF2B5EF4-FFF2-40B4-BE49-F238E27FC236}">
                <a16:creationId xmlns:a16="http://schemas.microsoft.com/office/drawing/2014/main" id="{F94755B2-BAF2-4F4E-9BE6-571A2801890C}"/>
              </a:ext>
            </a:extLst>
          </p:cNvPr>
          <p:cNvSpPr txBox="1"/>
          <p:nvPr/>
        </p:nvSpPr>
        <p:spPr>
          <a:xfrm>
            <a:off x="9565616" y="3751287"/>
            <a:ext cx="1954305" cy="307777"/>
          </a:xfrm>
          <a:prstGeom prst="rect">
            <a:avLst/>
          </a:prstGeom>
          <a:noFill/>
        </p:spPr>
        <p:txBody>
          <a:bodyPr wrap="square" rtlCol="0">
            <a:spAutoFit/>
          </a:bodyPr>
          <a:lstStyle/>
          <a:p>
            <a:pPr algn="ctr"/>
            <a:r>
              <a:rPr lang="en-US" sz="1400" dirty="0"/>
              <a:t>Deep learning well tie</a:t>
            </a:r>
          </a:p>
        </p:txBody>
      </p:sp>
      <p:sp>
        <p:nvSpPr>
          <p:cNvPr id="30" name="TextBox 29">
            <a:extLst>
              <a:ext uri="{FF2B5EF4-FFF2-40B4-BE49-F238E27FC236}">
                <a16:creationId xmlns:a16="http://schemas.microsoft.com/office/drawing/2014/main" id="{82C8EBC8-B25C-4BFA-985C-E4FB8FFD3804}"/>
              </a:ext>
            </a:extLst>
          </p:cNvPr>
          <p:cNvSpPr txBox="1"/>
          <p:nvPr/>
        </p:nvSpPr>
        <p:spPr>
          <a:xfrm>
            <a:off x="6987779" y="3751287"/>
            <a:ext cx="2474260" cy="307777"/>
          </a:xfrm>
          <a:prstGeom prst="rect">
            <a:avLst/>
          </a:prstGeom>
          <a:noFill/>
        </p:spPr>
        <p:txBody>
          <a:bodyPr wrap="square" rtlCol="0">
            <a:spAutoFit/>
          </a:bodyPr>
          <a:lstStyle/>
          <a:p>
            <a:pPr algn="ctr"/>
            <a:r>
              <a:rPr lang="en-US" sz="1400" dirty="0"/>
              <a:t>Integration seismic/drilling</a:t>
            </a:r>
          </a:p>
        </p:txBody>
      </p:sp>
      <p:sp>
        <p:nvSpPr>
          <p:cNvPr id="33" name="TextBox 32">
            <a:extLst>
              <a:ext uri="{FF2B5EF4-FFF2-40B4-BE49-F238E27FC236}">
                <a16:creationId xmlns:a16="http://schemas.microsoft.com/office/drawing/2014/main" id="{3D1BF304-9B60-478B-8A52-F04D95335A7A}"/>
              </a:ext>
            </a:extLst>
          </p:cNvPr>
          <p:cNvSpPr txBox="1"/>
          <p:nvPr/>
        </p:nvSpPr>
        <p:spPr>
          <a:xfrm>
            <a:off x="4873844" y="1813510"/>
            <a:ext cx="2731579" cy="523220"/>
          </a:xfrm>
          <a:prstGeom prst="rect">
            <a:avLst/>
          </a:prstGeom>
          <a:noFill/>
        </p:spPr>
        <p:txBody>
          <a:bodyPr wrap="square" rtlCol="0">
            <a:spAutoFit/>
          </a:bodyPr>
          <a:lstStyle/>
          <a:p>
            <a:pPr algn="ctr"/>
            <a:r>
              <a:rPr lang="en-US" sz="1400" dirty="0"/>
              <a:t>EM/Seismic data joint interpretation</a:t>
            </a:r>
          </a:p>
        </p:txBody>
      </p:sp>
      <p:pic>
        <p:nvPicPr>
          <p:cNvPr id="27" name="Picture 26">
            <a:extLst>
              <a:ext uri="{FF2B5EF4-FFF2-40B4-BE49-F238E27FC236}">
                <a16:creationId xmlns:a16="http://schemas.microsoft.com/office/drawing/2014/main" id="{7DF0EC32-9DF0-4ACD-A515-C17A15098D8A}"/>
              </a:ext>
            </a:extLst>
          </p:cNvPr>
          <p:cNvPicPr>
            <a:picLocks noChangeAspect="1"/>
          </p:cNvPicPr>
          <p:nvPr/>
        </p:nvPicPr>
        <p:blipFill>
          <a:blip r:embed="rId8"/>
          <a:stretch>
            <a:fillRect/>
          </a:stretch>
        </p:blipFill>
        <p:spPr>
          <a:xfrm>
            <a:off x="7604881" y="2336730"/>
            <a:ext cx="1240057" cy="1444424"/>
          </a:xfrm>
          <a:prstGeom prst="rect">
            <a:avLst/>
          </a:prstGeom>
          <a:ln w="19050">
            <a:solidFill>
              <a:schemeClr val="tx1"/>
            </a:solidFill>
          </a:ln>
        </p:spPr>
      </p:pic>
      <p:pic>
        <p:nvPicPr>
          <p:cNvPr id="37" name="Picture 36">
            <a:extLst>
              <a:ext uri="{FF2B5EF4-FFF2-40B4-BE49-F238E27FC236}">
                <a16:creationId xmlns:a16="http://schemas.microsoft.com/office/drawing/2014/main" id="{003BAC3B-C765-443B-B933-3369D3DA97BD}"/>
              </a:ext>
            </a:extLst>
          </p:cNvPr>
          <p:cNvPicPr>
            <a:picLocks noChangeAspect="1"/>
          </p:cNvPicPr>
          <p:nvPr/>
        </p:nvPicPr>
        <p:blipFill rotWithShape="1">
          <a:blip r:embed="rId9">
            <a:extLst>
              <a:ext uri="{28A0092B-C50C-407E-A947-70E740481C1C}">
                <a14:useLocalDpi xmlns:a14="http://schemas.microsoft.com/office/drawing/2010/main" val="0"/>
              </a:ext>
            </a:extLst>
          </a:blip>
          <a:srcRect l="3313" t="1763" r="6098" b="4321"/>
          <a:stretch/>
        </p:blipFill>
        <p:spPr>
          <a:xfrm>
            <a:off x="9571973" y="2449978"/>
            <a:ext cx="1941591" cy="1331176"/>
          </a:xfrm>
          <a:prstGeom prst="rect">
            <a:avLst/>
          </a:prstGeom>
          <a:ln w="19050">
            <a:solidFill>
              <a:srgbClr val="000000"/>
            </a:solidFill>
          </a:ln>
        </p:spPr>
      </p:pic>
      <p:pic>
        <p:nvPicPr>
          <p:cNvPr id="1026" name="Picture 2" descr="Figure 5: Average vertical restivity (Eocene window) from Model 1 (left) and Model 2 (right)">
            <a:extLst>
              <a:ext uri="{FF2B5EF4-FFF2-40B4-BE49-F238E27FC236}">
                <a16:creationId xmlns:a16="http://schemas.microsoft.com/office/drawing/2014/main" id="{C4334AB4-99D6-4F8C-A66B-02E2C945DF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24" t="1982" r="1462" b="10536"/>
          <a:stretch/>
        </p:blipFill>
        <p:spPr bwMode="auto">
          <a:xfrm>
            <a:off x="5020832" y="698873"/>
            <a:ext cx="2437603" cy="1133324"/>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3A51154-8255-48B8-A780-E5582FA77EDC}"/>
              </a:ext>
            </a:extLst>
          </p:cNvPr>
          <p:cNvPicPr>
            <a:picLocks noChangeAspect="1"/>
          </p:cNvPicPr>
          <p:nvPr/>
        </p:nvPicPr>
        <p:blipFill>
          <a:blip r:embed="rId11"/>
          <a:stretch>
            <a:fillRect/>
          </a:stretch>
        </p:blipFill>
        <p:spPr>
          <a:xfrm>
            <a:off x="9894915" y="549398"/>
            <a:ext cx="2201043" cy="974131"/>
          </a:xfrm>
          <a:prstGeom prst="rect">
            <a:avLst/>
          </a:prstGeom>
        </p:spPr>
      </p:pic>
      <p:sp>
        <p:nvSpPr>
          <p:cNvPr id="8" name="TextBox 23">
            <a:extLst>
              <a:ext uri="{FF2B5EF4-FFF2-40B4-BE49-F238E27FC236}">
                <a16:creationId xmlns:a16="http://schemas.microsoft.com/office/drawing/2014/main" id="{A2015E54-0F62-653A-3CE2-753760DBD10F}"/>
              </a:ext>
            </a:extLst>
          </p:cNvPr>
          <p:cNvSpPr txBox="1"/>
          <p:nvPr/>
        </p:nvSpPr>
        <p:spPr>
          <a:xfrm>
            <a:off x="9793643" y="1573022"/>
            <a:ext cx="2474260" cy="523220"/>
          </a:xfrm>
          <a:prstGeom prst="rect">
            <a:avLst/>
          </a:prstGeom>
          <a:noFill/>
        </p:spPr>
        <p:txBody>
          <a:bodyPr wrap="square" rtlCol="0">
            <a:spAutoFit/>
          </a:bodyPr>
          <a:lstStyle/>
          <a:p>
            <a:r>
              <a:rPr lang="en-US" sz="1400" dirty="0"/>
              <a:t>Anomaly detection / hybrid modelling with drilling data </a:t>
            </a:r>
          </a:p>
        </p:txBody>
      </p:sp>
    </p:spTree>
    <p:extLst>
      <p:ext uri="{BB962C8B-B14F-4D97-AF65-F5344CB8AC3E}">
        <p14:creationId xmlns:p14="http://schemas.microsoft.com/office/powerpoint/2010/main" val="17033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p:bldP spid="24" grpId="0"/>
      <p:bldP spid="26" grpId="0"/>
      <p:bldP spid="30" grpId="0"/>
      <p:bldP spid="33"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E5AA-DFF5-4B7C-8FDA-DB91E92736B2}"/>
              </a:ext>
            </a:extLst>
          </p:cNvPr>
          <p:cNvSpPr>
            <a:spLocks noGrp="1"/>
          </p:cNvSpPr>
          <p:nvPr>
            <p:ph type="title"/>
          </p:nvPr>
        </p:nvSpPr>
        <p:spPr/>
        <p:txBody>
          <a:bodyPr/>
          <a:lstStyle/>
          <a:p>
            <a:r>
              <a:rPr lang="nb-NO" dirty="0"/>
              <a:t>High </a:t>
            </a:r>
            <a:r>
              <a:rPr lang="nb-NO" dirty="0" err="1"/>
              <a:t>level</a:t>
            </a:r>
            <a:r>
              <a:rPr lang="nb-NO" dirty="0"/>
              <a:t> </a:t>
            </a:r>
            <a:r>
              <a:rPr lang="nb-NO" dirty="0" err="1"/>
              <a:t>overview</a:t>
            </a:r>
            <a:r>
              <a:rPr lang="nb-NO" dirty="0"/>
              <a:t> </a:t>
            </a:r>
            <a:r>
              <a:rPr lang="nb-NO" dirty="0" err="1"/>
              <a:t>of</a:t>
            </a:r>
            <a:r>
              <a:rPr lang="nb-NO" dirty="0"/>
              <a:t> </a:t>
            </a:r>
            <a:r>
              <a:rPr lang="nb-NO" dirty="0" err="1"/>
              <a:t>classification</a:t>
            </a:r>
            <a:r>
              <a:rPr lang="nb-NO" dirty="0"/>
              <a:t> </a:t>
            </a:r>
            <a:r>
              <a:rPr lang="nb-NO" dirty="0" err="1"/>
              <a:t>algorithms</a:t>
            </a:r>
            <a:r>
              <a:rPr lang="nb-NO" dirty="0"/>
              <a:t> (Scikit-learn.org)</a:t>
            </a:r>
          </a:p>
        </p:txBody>
      </p:sp>
      <p:sp>
        <p:nvSpPr>
          <p:cNvPr id="5" name="Slide Number Placeholder 4">
            <a:extLst>
              <a:ext uri="{FF2B5EF4-FFF2-40B4-BE49-F238E27FC236}">
                <a16:creationId xmlns:a16="http://schemas.microsoft.com/office/drawing/2014/main" id="{F2B78072-86DC-1B18-003C-FCF3A79116EC}"/>
              </a:ext>
            </a:extLst>
          </p:cNvPr>
          <p:cNvSpPr>
            <a:spLocks noGrp="1"/>
          </p:cNvSpPr>
          <p:nvPr>
            <p:ph type="sldNum" sz="quarter" idx="12"/>
          </p:nvPr>
        </p:nvSpPr>
        <p:spPr/>
        <p:txBody>
          <a:bodyPr/>
          <a:lstStyle/>
          <a:p>
            <a:fld id="{5D1E5300-FC0F-4317-A193-EF6CE9E6F7B5}" type="slidenum">
              <a:rPr lang="en-GB" smtClean="0"/>
              <a:pPr/>
              <a:t>20</a:t>
            </a:fld>
            <a:r>
              <a:rPr lang="en-GB"/>
              <a:t>  |  </a:t>
            </a:r>
            <a:endParaRPr lang="en-GB" noProof="0" dirty="0"/>
          </a:p>
        </p:txBody>
      </p:sp>
      <p:pic>
        <p:nvPicPr>
          <p:cNvPr id="6146" name="Picture 2" descr="Classifier comparison — scikit-learn 0.16.1 documentation">
            <a:extLst>
              <a:ext uri="{FF2B5EF4-FFF2-40B4-BE49-F238E27FC236}">
                <a16:creationId xmlns:a16="http://schemas.microsoft.com/office/drawing/2014/main" id="{2754D756-69F1-CFE1-B552-96146DEFE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 y="1524888"/>
            <a:ext cx="12192000" cy="4064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B5105EC-F6BE-DEFC-067E-F49881143A52}"/>
              </a:ext>
            </a:extLst>
          </p:cNvPr>
          <p:cNvCxnSpPr/>
          <p:nvPr/>
        </p:nvCxnSpPr>
        <p:spPr>
          <a:xfrm>
            <a:off x="8671810" y="5456420"/>
            <a:ext cx="3245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84EDE1-DB76-BE7C-B445-3B99F4B8B0F9}"/>
              </a:ext>
            </a:extLst>
          </p:cNvPr>
          <p:cNvSpPr txBox="1"/>
          <p:nvPr/>
        </p:nvSpPr>
        <p:spPr>
          <a:xfrm>
            <a:off x="9318105" y="5512596"/>
            <a:ext cx="1952779" cy="369332"/>
          </a:xfrm>
          <a:prstGeom prst="rect">
            <a:avLst/>
          </a:prstGeom>
          <a:noFill/>
        </p:spPr>
        <p:txBody>
          <a:bodyPr wrap="none" rtlCol="0">
            <a:spAutoFit/>
          </a:bodyPr>
          <a:lstStyle/>
          <a:p>
            <a:r>
              <a:rPr lang="nb-NO" i="1" dirty="0" err="1"/>
              <a:t>probability</a:t>
            </a:r>
            <a:r>
              <a:rPr lang="nb-NO" i="1" dirty="0"/>
              <a:t> </a:t>
            </a:r>
            <a:r>
              <a:rPr lang="nb-NO" i="1" dirty="0" err="1"/>
              <a:t>based</a:t>
            </a:r>
            <a:endParaRPr lang="nb-NO" i="1" dirty="0"/>
          </a:p>
        </p:txBody>
      </p:sp>
      <p:cxnSp>
        <p:nvCxnSpPr>
          <p:cNvPr id="9" name="Straight Connector 8">
            <a:extLst>
              <a:ext uri="{FF2B5EF4-FFF2-40B4-BE49-F238E27FC236}">
                <a16:creationId xmlns:a16="http://schemas.microsoft.com/office/drawing/2014/main" id="{B97B6F0E-B188-9FBA-A76A-A7A04EA0A882}"/>
              </a:ext>
            </a:extLst>
          </p:cNvPr>
          <p:cNvCxnSpPr/>
          <p:nvPr/>
        </p:nvCxnSpPr>
        <p:spPr>
          <a:xfrm>
            <a:off x="5141033" y="5456420"/>
            <a:ext cx="32453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68EB114-A0EC-6868-3331-3CC2D5F3FCD8}"/>
              </a:ext>
            </a:extLst>
          </p:cNvPr>
          <p:cNvSpPr txBox="1"/>
          <p:nvPr/>
        </p:nvSpPr>
        <p:spPr>
          <a:xfrm>
            <a:off x="5633864" y="5512596"/>
            <a:ext cx="2265364" cy="369332"/>
          </a:xfrm>
          <a:prstGeom prst="rect">
            <a:avLst/>
          </a:prstGeom>
          <a:noFill/>
        </p:spPr>
        <p:txBody>
          <a:bodyPr wrap="none" rtlCol="0">
            <a:spAutoFit/>
          </a:bodyPr>
          <a:lstStyle/>
          <a:p>
            <a:r>
              <a:rPr lang="nb-NO" i="1" dirty="0" err="1"/>
              <a:t>decision</a:t>
            </a:r>
            <a:r>
              <a:rPr lang="nb-NO" i="1" dirty="0"/>
              <a:t> </a:t>
            </a:r>
            <a:r>
              <a:rPr lang="nb-NO" i="1" dirty="0" err="1"/>
              <a:t>trees</a:t>
            </a:r>
            <a:r>
              <a:rPr lang="nb-NO" i="1" dirty="0"/>
              <a:t> </a:t>
            </a:r>
            <a:r>
              <a:rPr lang="nb-NO" i="1" dirty="0" err="1"/>
              <a:t>based</a:t>
            </a:r>
            <a:endParaRPr lang="nb-NO" i="1" dirty="0"/>
          </a:p>
        </p:txBody>
      </p:sp>
      <p:cxnSp>
        <p:nvCxnSpPr>
          <p:cNvPr id="11" name="Straight Connector 10">
            <a:extLst>
              <a:ext uri="{FF2B5EF4-FFF2-40B4-BE49-F238E27FC236}">
                <a16:creationId xmlns:a16="http://schemas.microsoft.com/office/drawing/2014/main" id="{17E88CF5-F93B-2050-F5D2-7E34552E7257}"/>
              </a:ext>
            </a:extLst>
          </p:cNvPr>
          <p:cNvCxnSpPr>
            <a:cxnSpLocks/>
          </p:cNvCxnSpPr>
          <p:nvPr/>
        </p:nvCxnSpPr>
        <p:spPr>
          <a:xfrm>
            <a:off x="6311278" y="5896568"/>
            <a:ext cx="205487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4E6994-536C-AA9B-D3E3-A4CE3365CD8A}"/>
              </a:ext>
            </a:extLst>
          </p:cNvPr>
          <p:cNvSpPr txBox="1"/>
          <p:nvPr/>
        </p:nvSpPr>
        <p:spPr>
          <a:xfrm>
            <a:off x="6534407" y="5952744"/>
            <a:ext cx="1832553" cy="369332"/>
          </a:xfrm>
          <a:prstGeom prst="rect">
            <a:avLst/>
          </a:prstGeom>
          <a:noFill/>
        </p:spPr>
        <p:txBody>
          <a:bodyPr wrap="none" rtlCol="0">
            <a:spAutoFit/>
          </a:bodyPr>
          <a:lstStyle/>
          <a:p>
            <a:r>
              <a:rPr lang="nb-NO" i="1" dirty="0"/>
              <a:t>Ensemble </a:t>
            </a:r>
            <a:r>
              <a:rPr lang="nb-NO" i="1" dirty="0" err="1"/>
              <a:t>based</a:t>
            </a:r>
            <a:endParaRPr lang="nb-NO" i="1" dirty="0"/>
          </a:p>
        </p:txBody>
      </p:sp>
      <p:cxnSp>
        <p:nvCxnSpPr>
          <p:cNvPr id="14" name="Straight Connector 13">
            <a:extLst>
              <a:ext uri="{FF2B5EF4-FFF2-40B4-BE49-F238E27FC236}">
                <a16:creationId xmlns:a16="http://schemas.microsoft.com/office/drawing/2014/main" id="{D396C5AE-6786-586D-D9EA-E30667DD0492}"/>
              </a:ext>
            </a:extLst>
          </p:cNvPr>
          <p:cNvCxnSpPr>
            <a:cxnSpLocks/>
          </p:cNvCxnSpPr>
          <p:nvPr/>
        </p:nvCxnSpPr>
        <p:spPr>
          <a:xfrm>
            <a:off x="2710093" y="5456420"/>
            <a:ext cx="216244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0058C7-DAD9-1571-C457-4F24B4161F4F}"/>
              </a:ext>
            </a:extLst>
          </p:cNvPr>
          <p:cNvSpPr txBox="1"/>
          <p:nvPr/>
        </p:nvSpPr>
        <p:spPr>
          <a:xfrm>
            <a:off x="2927966" y="5512596"/>
            <a:ext cx="1850186" cy="369332"/>
          </a:xfrm>
          <a:prstGeom prst="rect">
            <a:avLst/>
          </a:prstGeom>
          <a:noFill/>
        </p:spPr>
        <p:txBody>
          <a:bodyPr wrap="none" rtlCol="0">
            <a:spAutoFit/>
          </a:bodyPr>
          <a:lstStyle/>
          <a:p>
            <a:r>
              <a:rPr lang="nb-NO" i="1" dirty="0"/>
              <a:t>Support </a:t>
            </a:r>
            <a:r>
              <a:rPr lang="nb-NO" i="1" dirty="0" err="1"/>
              <a:t>Vectors</a:t>
            </a:r>
            <a:endParaRPr lang="nb-NO" i="1" dirty="0"/>
          </a:p>
        </p:txBody>
      </p:sp>
    </p:spTree>
    <p:extLst>
      <p:ext uri="{BB962C8B-B14F-4D97-AF65-F5344CB8AC3E}">
        <p14:creationId xmlns:p14="http://schemas.microsoft.com/office/powerpoint/2010/main" val="48752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A964-1086-9DE1-B57D-9AFD6FDC328C}"/>
              </a:ext>
            </a:extLst>
          </p:cNvPr>
          <p:cNvSpPr>
            <a:spLocks noGrp="1"/>
          </p:cNvSpPr>
          <p:nvPr>
            <p:ph type="title"/>
          </p:nvPr>
        </p:nvSpPr>
        <p:spPr/>
        <p:txBody>
          <a:bodyPr/>
          <a:lstStyle/>
          <a:p>
            <a:r>
              <a:rPr lang="nb-NO" dirty="0" err="1"/>
              <a:t>Panoma</a:t>
            </a:r>
            <a:r>
              <a:rPr lang="nb-NO" dirty="0"/>
              <a:t> training </a:t>
            </a:r>
            <a:r>
              <a:rPr lang="nb-NO" dirty="0" err="1"/>
              <a:t>dataset</a:t>
            </a:r>
            <a:endParaRPr lang="nb-NO" dirty="0"/>
          </a:p>
        </p:txBody>
      </p:sp>
      <p:sp>
        <p:nvSpPr>
          <p:cNvPr id="3" name="Content Placeholder 2">
            <a:extLst>
              <a:ext uri="{FF2B5EF4-FFF2-40B4-BE49-F238E27FC236}">
                <a16:creationId xmlns:a16="http://schemas.microsoft.com/office/drawing/2014/main" id="{15A90ACA-D9AF-B634-8085-E3EE0590463A}"/>
              </a:ext>
            </a:extLst>
          </p:cNvPr>
          <p:cNvSpPr>
            <a:spLocks noGrp="1"/>
          </p:cNvSpPr>
          <p:nvPr>
            <p:ph sz="half" idx="1"/>
          </p:nvPr>
        </p:nvSpPr>
        <p:spPr/>
        <p:txBody>
          <a:bodyPr/>
          <a:lstStyle/>
          <a:p>
            <a:r>
              <a:rPr lang="nb-NO" dirty="0" err="1"/>
              <a:t>Around</a:t>
            </a:r>
            <a:r>
              <a:rPr lang="nb-NO" dirty="0"/>
              <a:t> 4000 samples</a:t>
            </a:r>
          </a:p>
          <a:p>
            <a:endParaRPr lang="nb-NO" dirty="0"/>
          </a:p>
          <a:p>
            <a:r>
              <a:rPr lang="nb-NO" dirty="0" err="1"/>
              <a:t>Continuous</a:t>
            </a:r>
            <a:r>
              <a:rPr lang="nb-NO" dirty="0"/>
              <a:t> </a:t>
            </a:r>
            <a:r>
              <a:rPr lang="nb-NO" dirty="0" err="1"/>
              <a:t>features</a:t>
            </a:r>
            <a:endParaRPr lang="nb-NO" dirty="0"/>
          </a:p>
          <a:p>
            <a:pPr lvl="1"/>
            <a:r>
              <a:rPr lang="nb-NO" dirty="0"/>
              <a:t>Depth</a:t>
            </a:r>
          </a:p>
          <a:p>
            <a:pPr lvl="1"/>
            <a:r>
              <a:rPr lang="nb-NO" b="1" i="1" dirty="0" err="1"/>
              <a:t>RelPos</a:t>
            </a:r>
            <a:endParaRPr lang="nb-NO" b="1" i="1" dirty="0"/>
          </a:p>
          <a:p>
            <a:pPr lvl="1"/>
            <a:r>
              <a:rPr lang="nb-NO" b="1" i="1" dirty="0"/>
              <a:t>GR</a:t>
            </a:r>
          </a:p>
          <a:p>
            <a:pPr lvl="1"/>
            <a:r>
              <a:rPr lang="nb-NO" dirty="0"/>
              <a:t>ILD</a:t>
            </a:r>
          </a:p>
          <a:p>
            <a:pPr lvl="1"/>
            <a:r>
              <a:rPr lang="nb-NO" b="1" i="1" dirty="0" err="1"/>
              <a:t>DeltaPHI</a:t>
            </a:r>
            <a:endParaRPr lang="nb-NO" b="1" i="1" dirty="0"/>
          </a:p>
          <a:p>
            <a:pPr lvl="1"/>
            <a:r>
              <a:rPr lang="nb-NO" b="1" i="1" dirty="0"/>
              <a:t>PHIND</a:t>
            </a:r>
          </a:p>
          <a:p>
            <a:pPr lvl="1"/>
            <a:r>
              <a:rPr lang="nb-NO" dirty="0"/>
              <a:t>PE</a:t>
            </a:r>
          </a:p>
          <a:p>
            <a:pPr lvl="1"/>
            <a:r>
              <a:rPr lang="nb-NO" dirty="0"/>
              <a:t>LATITUDE</a:t>
            </a:r>
          </a:p>
          <a:p>
            <a:pPr lvl="1"/>
            <a:r>
              <a:rPr lang="nb-NO" dirty="0"/>
              <a:t>LONGITUDE</a:t>
            </a:r>
          </a:p>
          <a:p>
            <a:pPr lvl="1"/>
            <a:r>
              <a:rPr lang="nb-NO" b="1" i="1" dirty="0"/>
              <a:t>ILD_log10</a:t>
            </a:r>
          </a:p>
          <a:p>
            <a:pPr lvl="1"/>
            <a:r>
              <a:rPr lang="nb-NO" dirty="0"/>
              <a:t>RHOB</a:t>
            </a:r>
          </a:p>
          <a:p>
            <a:endParaRPr lang="nb-NO" dirty="0"/>
          </a:p>
        </p:txBody>
      </p:sp>
      <p:sp>
        <p:nvSpPr>
          <p:cNvPr id="4" name="Content Placeholder 3">
            <a:extLst>
              <a:ext uri="{FF2B5EF4-FFF2-40B4-BE49-F238E27FC236}">
                <a16:creationId xmlns:a16="http://schemas.microsoft.com/office/drawing/2014/main" id="{DD3C4CFD-8671-0030-4E2E-57B4A9F65383}"/>
              </a:ext>
            </a:extLst>
          </p:cNvPr>
          <p:cNvSpPr>
            <a:spLocks noGrp="1"/>
          </p:cNvSpPr>
          <p:nvPr>
            <p:ph sz="half" idx="2"/>
          </p:nvPr>
        </p:nvSpPr>
        <p:spPr/>
        <p:txBody>
          <a:bodyPr/>
          <a:lstStyle/>
          <a:p>
            <a:r>
              <a:rPr lang="nb-NO" dirty="0" err="1"/>
              <a:t>Categorical</a:t>
            </a:r>
            <a:r>
              <a:rPr lang="nb-NO" dirty="0"/>
              <a:t> </a:t>
            </a:r>
            <a:r>
              <a:rPr lang="nb-NO" dirty="0" err="1"/>
              <a:t>Features</a:t>
            </a:r>
            <a:endParaRPr lang="nb-NO" dirty="0"/>
          </a:p>
          <a:p>
            <a:endParaRPr lang="nb-NO" dirty="0"/>
          </a:p>
          <a:p>
            <a:r>
              <a:rPr lang="nb-NO" b="1" i="1" dirty="0" err="1"/>
              <a:t>Facies</a:t>
            </a:r>
            <a:endParaRPr lang="nb-NO" b="1" i="1" dirty="0"/>
          </a:p>
          <a:p>
            <a:r>
              <a:rPr lang="nb-NO" dirty="0" err="1"/>
              <a:t>Mineralogy</a:t>
            </a:r>
            <a:endParaRPr lang="nb-NO" dirty="0"/>
          </a:p>
          <a:p>
            <a:r>
              <a:rPr lang="nb-NO" dirty="0" err="1"/>
              <a:t>Siliciclastic</a:t>
            </a:r>
            <a:endParaRPr lang="nb-NO" dirty="0"/>
          </a:p>
          <a:p>
            <a:r>
              <a:rPr lang="nb-NO" b="1" i="1" dirty="0"/>
              <a:t>Marine</a:t>
            </a:r>
          </a:p>
          <a:p>
            <a:endParaRPr lang="nb-NO" b="1" i="1" dirty="0"/>
          </a:p>
          <a:p>
            <a:r>
              <a:rPr lang="nb-NO" b="1" dirty="0" err="1"/>
              <a:t>Well</a:t>
            </a:r>
            <a:r>
              <a:rPr lang="nb-NO" b="1" dirty="0"/>
              <a:t> </a:t>
            </a:r>
            <a:r>
              <a:rPr lang="nb-NO" b="1" dirty="0" err="1"/>
              <a:t>Name</a:t>
            </a:r>
            <a:endParaRPr lang="nb-NO" b="1" dirty="0"/>
          </a:p>
        </p:txBody>
      </p:sp>
      <p:sp>
        <p:nvSpPr>
          <p:cNvPr id="5" name="Slide Number Placeholder 4">
            <a:extLst>
              <a:ext uri="{FF2B5EF4-FFF2-40B4-BE49-F238E27FC236}">
                <a16:creationId xmlns:a16="http://schemas.microsoft.com/office/drawing/2014/main" id="{B8B1F2ED-AA3C-C8A9-7F18-731CBBE425D8}"/>
              </a:ext>
            </a:extLst>
          </p:cNvPr>
          <p:cNvSpPr>
            <a:spLocks noGrp="1"/>
          </p:cNvSpPr>
          <p:nvPr>
            <p:ph type="sldNum" sz="quarter" idx="12"/>
          </p:nvPr>
        </p:nvSpPr>
        <p:spPr/>
        <p:txBody>
          <a:bodyPr/>
          <a:lstStyle/>
          <a:p>
            <a:fld id="{5D1E5300-FC0F-4317-A193-EF6CE9E6F7B5}" type="slidenum">
              <a:rPr lang="en-GB" smtClean="0"/>
              <a:pPr/>
              <a:t>200</a:t>
            </a:fld>
            <a:r>
              <a:rPr lang="en-GB"/>
              <a:t>  |  </a:t>
            </a:r>
            <a:endParaRPr lang="en-GB" noProof="0" dirty="0"/>
          </a:p>
        </p:txBody>
      </p:sp>
    </p:spTree>
    <p:extLst>
      <p:ext uri="{BB962C8B-B14F-4D97-AF65-F5344CB8AC3E}">
        <p14:creationId xmlns:p14="http://schemas.microsoft.com/office/powerpoint/2010/main" val="26162733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AF8C-0836-6FD4-BD62-33C0247D9C3D}"/>
              </a:ext>
            </a:extLst>
          </p:cNvPr>
          <p:cNvSpPr>
            <a:spLocks noGrp="1"/>
          </p:cNvSpPr>
          <p:nvPr>
            <p:ph type="title"/>
          </p:nvPr>
        </p:nvSpPr>
        <p:spPr/>
        <p:txBody>
          <a:bodyPr/>
          <a:lstStyle/>
          <a:p>
            <a:r>
              <a:rPr lang="nb-NO" dirty="0" err="1"/>
              <a:t>Task</a:t>
            </a:r>
            <a:r>
              <a:rPr lang="nb-NO" dirty="0"/>
              <a:t> </a:t>
            </a:r>
            <a:r>
              <a:rPr lang="nb-NO" dirty="0" err="1"/>
              <a:t>description</a:t>
            </a:r>
            <a:endParaRPr lang="nb-NO" dirty="0"/>
          </a:p>
        </p:txBody>
      </p:sp>
      <p:sp>
        <p:nvSpPr>
          <p:cNvPr id="3" name="Content Placeholder 2">
            <a:extLst>
              <a:ext uri="{FF2B5EF4-FFF2-40B4-BE49-F238E27FC236}">
                <a16:creationId xmlns:a16="http://schemas.microsoft.com/office/drawing/2014/main" id="{3498C5FE-97A6-BBDE-9269-6B2EEE09A4E8}"/>
              </a:ext>
            </a:extLst>
          </p:cNvPr>
          <p:cNvSpPr>
            <a:spLocks noGrp="1"/>
          </p:cNvSpPr>
          <p:nvPr>
            <p:ph sz="half" idx="1"/>
          </p:nvPr>
        </p:nvSpPr>
        <p:spPr/>
        <p:txBody>
          <a:bodyPr>
            <a:normAutofit fontScale="92500" lnSpcReduction="20000"/>
          </a:bodyPr>
          <a:lstStyle/>
          <a:p>
            <a:r>
              <a:rPr lang="nb-NO" dirty="0"/>
              <a:t>Goal: </a:t>
            </a:r>
            <a:r>
              <a:rPr lang="nb-NO" dirty="0" err="1"/>
              <a:t>Predict</a:t>
            </a:r>
            <a:r>
              <a:rPr lang="nb-NO" dirty="0"/>
              <a:t> </a:t>
            </a:r>
            <a:r>
              <a:rPr lang="nb-NO" dirty="0" err="1"/>
              <a:t>Facies</a:t>
            </a:r>
            <a:r>
              <a:rPr lang="nb-NO" dirty="0"/>
              <a:t>.</a:t>
            </a:r>
          </a:p>
          <a:p>
            <a:endParaRPr lang="nb-NO" dirty="0"/>
          </a:p>
          <a:p>
            <a:r>
              <a:rPr lang="nb-NO" dirty="0"/>
              <a:t>Start by analysing data </a:t>
            </a:r>
            <a:r>
              <a:rPr lang="nb-NO" dirty="0" err="1"/>
              <a:t>with</a:t>
            </a:r>
            <a:r>
              <a:rPr lang="nb-NO" dirty="0"/>
              <a:t> cross-plots and simple stats</a:t>
            </a:r>
          </a:p>
          <a:p>
            <a:endParaRPr lang="nb-NO" dirty="0"/>
          </a:p>
          <a:p>
            <a:r>
              <a:rPr lang="nb-NO" dirty="0" err="1"/>
              <a:t>Define</a:t>
            </a:r>
            <a:r>
              <a:rPr lang="nb-NO" dirty="0"/>
              <a:t> a pre-</a:t>
            </a:r>
            <a:r>
              <a:rPr lang="nb-NO" dirty="0" err="1"/>
              <a:t>processing</a:t>
            </a:r>
            <a:r>
              <a:rPr lang="nb-NO" dirty="0"/>
              <a:t> pipeline </a:t>
            </a:r>
            <a:r>
              <a:rPr lang="nb-NO" dirty="0" err="1"/>
              <a:t>with</a:t>
            </a:r>
            <a:r>
              <a:rPr lang="nb-NO" dirty="0"/>
              <a:t> </a:t>
            </a:r>
            <a:r>
              <a:rPr lang="nb-NO" dirty="0" err="1"/>
              <a:t>methods</a:t>
            </a:r>
            <a:r>
              <a:rPr lang="nb-NO" dirty="0"/>
              <a:t> </a:t>
            </a:r>
            <a:r>
              <a:rPr lang="nb-NO" dirty="0" err="1"/>
              <a:t>of</a:t>
            </a:r>
            <a:r>
              <a:rPr lang="nb-NO" dirty="0"/>
              <a:t> </a:t>
            </a:r>
            <a:r>
              <a:rPr lang="nb-NO" dirty="0" err="1"/>
              <a:t>your</a:t>
            </a:r>
            <a:r>
              <a:rPr lang="nb-NO" dirty="0"/>
              <a:t> </a:t>
            </a:r>
            <a:r>
              <a:rPr lang="nb-NO" dirty="0" err="1"/>
              <a:t>choice</a:t>
            </a:r>
            <a:r>
              <a:rPr lang="nb-NO" dirty="0"/>
              <a:t> (</a:t>
            </a:r>
            <a:r>
              <a:rPr lang="nb-NO" dirty="0" err="1"/>
              <a:t>you</a:t>
            </a:r>
            <a:r>
              <a:rPr lang="nb-NO" dirty="0"/>
              <a:t> </a:t>
            </a:r>
            <a:r>
              <a:rPr lang="nb-NO" dirty="0" err="1"/>
              <a:t>may</a:t>
            </a:r>
            <a:r>
              <a:rPr lang="nb-NO" dirty="0"/>
              <a:t> </a:t>
            </a:r>
            <a:r>
              <a:rPr lang="nb-NO" dirty="0" err="1"/>
              <a:t>use</a:t>
            </a:r>
            <a:r>
              <a:rPr lang="nb-NO" dirty="0"/>
              <a:t> </a:t>
            </a:r>
            <a:r>
              <a:rPr lang="nb-NO" dirty="0" err="1"/>
              <a:t>other</a:t>
            </a:r>
            <a:r>
              <a:rPr lang="nb-NO" dirty="0"/>
              <a:t> </a:t>
            </a:r>
            <a:r>
              <a:rPr lang="nb-NO" dirty="0" err="1"/>
              <a:t>categorical</a:t>
            </a:r>
            <a:r>
              <a:rPr lang="nb-NO" dirty="0"/>
              <a:t> variables to </a:t>
            </a:r>
            <a:r>
              <a:rPr lang="nb-NO" dirty="0" err="1"/>
              <a:t>help</a:t>
            </a:r>
            <a:r>
              <a:rPr lang="nb-NO" dirty="0"/>
              <a:t> </a:t>
            </a:r>
            <a:r>
              <a:rPr lang="nb-NO" dirty="0" err="1"/>
              <a:t>you</a:t>
            </a:r>
            <a:r>
              <a:rPr lang="nb-NO" dirty="0"/>
              <a:t>), </a:t>
            </a:r>
            <a:r>
              <a:rPr lang="nb-NO" dirty="0" err="1"/>
              <a:t>use</a:t>
            </a:r>
            <a:r>
              <a:rPr lang="nb-NO" dirty="0"/>
              <a:t> in </a:t>
            </a:r>
            <a:r>
              <a:rPr lang="nb-NO" dirty="0" err="1"/>
              <a:t>priority</a:t>
            </a:r>
            <a:r>
              <a:rPr lang="nb-NO" dirty="0"/>
              <a:t> variables in bold</a:t>
            </a:r>
          </a:p>
          <a:p>
            <a:endParaRPr lang="nb-NO" dirty="0"/>
          </a:p>
          <a:p>
            <a:r>
              <a:rPr lang="nb-NO" dirty="0" err="1"/>
              <a:t>Define</a:t>
            </a:r>
            <a:r>
              <a:rPr lang="nb-NO" dirty="0"/>
              <a:t> a </a:t>
            </a:r>
            <a:r>
              <a:rPr lang="nb-NO" dirty="0" err="1"/>
              <a:t>validation</a:t>
            </a:r>
            <a:r>
              <a:rPr lang="nb-NO" dirty="0"/>
              <a:t> </a:t>
            </a:r>
            <a:r>
              <a:rPr lang="nb-NO" dirty="0" err="1"/>
              <a:t>strategy</a:t>
            </a:r>
            <a:endParaRPr lang="nb-NO" dirty="0"/>
          </a:p>
          <a:p>
            <a:endParaRPr lang="nb-NO" dirty="0"/>
          </a:p>
          <a:p>
            <a:r>
              <a:rPr lang="nb-NO" dirty="0"/>
              <a:t>Start </a:t>
            </a:r>
            <a:r>
              <a:rPr lang="nb-NO" dirty="0" err="1"/>
              <a:t>with</a:t>
            </a:r>
            <a:r>
              <a:rPr lang="nb-NO" dirty="0"/>
              <a:t> a simple </a:t>
            </a:r>
            <a:r>
              <a:rPr lang="nb-NO" dirty="0" err="1"/>
              <a:t>logistic</a:t>
            </a:r>
            <a:r>
              <a:rPr lang="nb-NO" dirty="0"/>
              <a:t> </a:t>
            </a:r>
            <a:r>
              <a:rPr lang="nb-NO" dirty="0" err="1"/>
              <a:t>regression</a:t>
            </a:r>
            <a:r>
              <a:rPr lang="nb-NO" dirty="0"/>
              <a:t> to have a </a:t>
            </a:r>
            <a:r>
              <a:rPr lang="nb-NO" dirty="0" err="1"/>
              <a:t>good</a:t>
            </a:r>
            <a:r>
              <a:rPr lang="nb-NO" dirty="0"/>
              <a:t> base line (</a:t>
            </a:r>
            <a:r>
              <a:rPr lang="nb-NO" dirty="0" err="1"/>
              <a:t>evaluate</a:t>
            </a:r>
            <a:r>
              <a:rPr lang="nb-NO" dirty="0"/>
              <a:t> </a:t>
            </a:r>
            <a:r>
              <a:rPr lang="nb-NO" dirty="0" err="1"/>
              <a:t>your</a:t>
            </a:r>
            <a:r>
              <a:rPr lang="nb-NO" dirty="0"/>
              <a:t> </a:t>
            </a:r>
            <a:r>
              <a:rPr lang="nb-NO" dirty="0" err="1"/>
              <a:t>model</a:t>
            </a:r>
            <a:r>
              <a:rPr lang="nb-NO" dirty="0"/>
              <a:t> on training and testing)</a:t>
            </a:r>
          </a:p>
          <a:p>
            <a:endParaRPr lang="nb-NO" dirty="0"/>
          </a:p>
          <a:p>
            <a:r>
              <a:rPr lang="nb-NO" dirty="0" err="1"/>
              <a:t>Find</a:t>
            </a:r>
            <a:r>
              <a:rPr lang="nb-NO" dirty="0"/>
              <a:t> an </a:t>
            </a:r>
            <a:r>
              <a:rPr lang="nb-NO" dirty="0" err="1"/>
              <a:t>appropriate</a:t>
            </a:r>
            <a:r>
              <a:rPr lang="nb-NO" dirty="0"/>
              <a:t> </a:t>
            </a:r>
            <a:r>
              <a:rPr lang="nb-NO" dirty="0" err="1"/>
              <a:t>regularization</a:t>
            </a:r>
            <a:r>
              <a:rPr lang="nb-NO" dirty="0"/>
              <a:t> </a:t>
            </a:r>
            <a:r>
              <a:rPr lang="nb-NO" dirty="0" err="1"/>
              <a:t>method</a:t>
            </a:r>
            <a:r>
              <a:rPr lang="nb-NO" dirty="0"/>
              <a:t> and </a:t>
            </a:r>
            <a:r>
              <a:rPr lang="nb-NO" dirty="0" err="1"/>
              <a:t>coefficient</a:t>
            </a:r>
            <a:endParaRPr lang="nb-NO" dirty="0"/>
          </a:p>
          <a:p>
            <a:endParaRPr lang="nb-NO" dirty="0"/>
          </a:p>
          <a:p>
            <a:r>
              <a:rPr lang="nb-NO" dirty="0"/>
              <a:t>Experiment different </a:t>
            </a:r>
            <a:r>
              <a:rPr lang="nb-NO" dirty="0" err="1"/>
              <a:t>models</a:t>
            </a:r>
            <a:r>
              <a:rPr lang="nb-NO" dirty="0"/>
              <a:t> </a:t>
            </a:r>
            <a:r>
              <a:rPr lang="nb-NO" dirty="0" err="1"/>
              <a:t>either</a:t>
            </a:r>
            <a:r>
              <a:rPr lang="nb-NO" dirty="0"/>
              <a:t> </a:t>
            </a:r>
            <a:r>
              <a:rPr lang="nb-NO" dirty="0" err="1"/>
              <a:t>manually</a:t>
            </a:r>
            <a:r>
              <a:rPr lang="nb-NO" dirty="0"/>
              <a:t> or </a:t>
            </a:r>
            <a:r>
              <a:rPr lang="nb-NO" dirty="0" err="1"/>
              <a:t>using</a:t>
            </a:r>
            <a:r>
              <a:rPr lang="nb-NO" dirty="0"/>
              <a:t> more </a:t>
            </a:r>
            <a:r>
              <a:rPr lang="nb-NO" dirty="0" err="1"/>
              <a:t>systematic</a:t>
            </a:r>
            <a:r>
              <a:rPr lang="nb-NO" dirty="0"/>
              <a:t> </a:t>
            </a:r>
            <a:r>
              <a:rPr lang="nb-NO" dirty="0" err="1"/>
              <a:t>methods</a:t>
            </a:r>
            <a:r>
              <a:rPr lang="nb-NO" dirty="0"/>
              <a:t>, for </a:t>
            </a:r>
            <a:r>
              <a:rPr lang="nb-NO" dirty="0" err="1"/>
              <a:t>instance</a:t>
            </a:r>
            <a:r>
              <a:rPr lang="nb-NO" dirty="0"/>
              <a:t> </a:t>
            </a:r>
            <a:r>
              <a:rPr lang="nb-NO" dirty="0" err="1"/>
              <a:t>using</a:t>
            </a:r>
            <a:r>
              <a:rPr lang="nb-NO" dirty="0"/>
              <a:t> </a:t>
            </a:r>
            <a:r>
              <a:rPr lang="nb-NO" dirty="0" err="1"/>
              <a:t>RandomGridCV</a:t>
            </a:r>
            <a:endParaRPr lang="nb-NO" dirty="0"/>
          </a:p>
          <a:p>
            <a:endParaRPr lang="nb-NO" dirty="0"/>
          </a:p>
          <a:p>
            <a:r>
              <a:rPr lang="nb-NO" dirty="0" err="1"/>
              <a:t>Anything</a:t>
            </a:r>
            <a:r>
              <a:rPr lang="nb-NO" dirty="0"/>
              <a:t> </a:t>
            </a:r>
            <a:r>
              <a:rPr lang="nb-NO" dirty="0" err="1"/>
              <a:t>that</a:t>
            </a:r>
            <a:r>
              <a:rPr lang="nb-NO" dirty="0"/>
              <a:t> </a:t>
            </a:r>
            <a:r>
              <a:rPr lang="nb-NO" dirty="0" err="1"/>
              <a:t>could</a:t>
            </a:r>
            <a:r>
              <a:rPr lang="nb-NO" dirty="0"/>
              <a:t> </a:t>
            </a:r>
            <a:r>
              <a:rPr lang="nb-NO" dirty="0" err="1"/>
              <a:t>potentially</a:t>
            </a:r>
            <a:r>
              <a:rPr lang="nb-NO" dirty="0"/>
              <a:t> </a:t>
            </a:r>
            <a:r>
              <a:rPr lang="nb-NO" dirty="0" err="1"/>
              <a:t>improve</a:t>
            </a:r>
            <a:r>
              <a:rPr lang="nb-NO" dirty="0"/>
              <a:t> </a:t>
            </a:r>
            <a:r>
              <a:rPr lang="nb-NO" dirty="0" err="1"/>
              <a:t>results</a:t>
            </a:r>
            <a:r>
              <a:rPr lang="nb-NO" dirty="0"/>
              <a:t>?</a:t>
            </a:r>
          </a:p>
        </p:txBody>
      </p:sp>
      <p:sp>
        <p:nvSpPr>
          <p:cNvPr id="5" name="Slide Number Placeholder 4">
            <a:extLst>
              <a:ext uri="{FF2B5EF4-FFF2-40B4-BE49-F238E27FC236}">
                <a16:creationId xmlns:a16="http://schemas.microsoft.com/office/drawing/2014/main" id="{6021CE23-F8A3-6001-AB8C-6648911F05FA}"/>
              </a:ext>
            </a:extLst>
          </p:cNvPr>
          <p:cNvSpPr>
            <a:spLocks noGrp="1"/>
          </p:cNvSpPr>
          <p:nvPr>
            <p:ph type="sldNum" sz="quarter" idx="12"/>
          </p:nvPr>
        </p:nvSpPr>
        <p:spPr/>
        <p:txBody>
          <a:bodyPr/>
          <a:lstStyle/>
          <a:p>
            <a:fld id="{5D1E5300-FC0F-4317-A193-EF6CE9E6F7B5}" type="slidenum">
              <a:rPr lang="en-GB" smtClean="0"/>
              <a:pPr/>
              <a:t>201</a:t>
            </a:fld>
            <a:r>
              <a:rPr lang="en-GB"/>
              <a:t>  |  </a:t>
            </a:r>
            <a:endParaRPr lang="en-GB" noProof="0" dirty="0"/>
          </a:p>
        </p:txBody>
      </p:sp>
      <p:pic>
        <p:nvPicPr>
          <p:cNvPr id="2050" name="Picture 2" descr="A. Comparison between real facies; B. Facies predicted by t-SNE+K-NN; C. Facies predicted with the Dubois et al. (2007) ANN in the NOLAN. There are also illustrated the gamma ray curves (GR), resistivity on a logarithmic scale on a base 10 basis (ILD_log 10 ), the difference between porosity and neutron density (DeltaPHI) and the average porosity and the neutron density (PHIND).">
            <a:extLst>
              <a:ext uri="{FF2B5EF4-FFF2-40B4-BE49-F238E27FC236}">
                <a16:creationId xmlns:a16="http://schemas.microsoft.com/office/drawing/2014/main" id="{99170DF4-6D18-986E-2C36-208ACCB0698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65676" y="1179707"/>
            <a:ext cx="3050344" cy="4319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62866E-7B3E-565F-2E74-B4A002F31A8B}"/>
              </a:ext>
            </a:extLst>
          </p:cNvPr>
          <p:cNvSpPr txBox="1"/>
          <p:nvPr/>
        </p:nvSpPr>
        <p:spPr>
          <a:xfrm>
            <a:off x="7893268" y="5768976"/>
            <a:ext cx="2151551" cy="307777"/>
          </a:xfrm>
          <a:prstGeom prst="rect">
            <a:avLst/>
          </a:prstGeom>
          <a:noFill/>
        </p:spPr>
        <p:txBody>
          <a:bodyPr wrap="none" rtlCol="0">
            <a:spAutoFit/>
          </a:bodyPr>
          <a:lstStyle/>
          <a:p>
            <a:r>
              <a:rPr lang="nb-NO" sz="1400" i="1" dirty="0" err="1"/>
              <a:t>Loriat</a:t>
            </a:r>
            <a:r>
              <a:rPr lang="nb-NO" sz="1400" i="1" dirty="0"/>
              <a:t> </a:t>
            </a:r>
            <a:r>
              <a:rPr lang="nb-NO" sz="1400" i="1" dirty="0" err="1"/>
              <a:t>Potratz</a:t>
            </a:r>
            <a:r>
              <a:rPr lang="nb-NO" sz="1400" i="1" dirty="0"/>
              <a:t> et al., 2021</a:t>
            </a:r>
          </a:p>
        </p:txBody>
      </p:sp>
    </p:spTree>
    <p:extLst>
      <p:ext uri="{BB962C8B-B14F-4D97-AF65-F5344CB8AC3E}">
        <p14:creationId xmlns:p14="http://schemas.microsoft.com/office/powerpoint/2010/main" val="270772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9186-82E0-CAFA-8CD8-7D4FD34F256D}"/>
              </a:ext>
            </a:extLst>
          </p:cNvPr>
          <p:cNvSpPr>
            <a:spLocks noGrp="1"/>
          </p:cNvSpPr>
          <p:nvPr>
            <p:ph type="ctrTitle"/>
          </p:nvPr>
        </p:nvSpPr>
        <p:spPr>
          <a:xfrm>
            <a:off x="695324" y="1147222"/>
            <a:ext cx="824883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ACC3AF0F-E0DC-4884-908C-FCA3936C3670}"/>
              </a:ext>
            </a:extLst>
          </p:cNvPr>
          <p:cNvSpPr>
            <a:spLocks noGrp="1"/>
          </p:cNvSpPr>
          <p:nvPr>
            <p:ph type="subTitle" idx="1"/>
          </p:nvPr>
        </p:nvSpPr>
        <p:spPr/>
        <p:txBody>
          <a:bodyPr/>
          <a:lstStyle/>
          <a:p>
            <a:r>
              <a:rPr lang="nb-NO" b="1" i="1" dirty="0" err="1"/>
              <a:t>Before</a:t>
            </a:r>
            <a:r>
              <a:rPr lang="nb-NO" b="1" i="1" dirty="0"/>
              <a:t> </a:t>
            </a:r>
            <a:r>
              <a:rPr lang="nb-NO" b="1" i="1" dirty="0" err="1"/>
              <a:t>even</a:t>
            </a:r>
            <a:r>
              <a:rPr lang="nb-NO" b="1" i="1" dirty="0"/>
              <a:t> </a:t>
            </a:r>
            <a:r>
              <a:rPr lang="nb-NO" b="1" i="1" dirty="0" err="1"/>
              <a:t>starting</a:t>
            </a:r>
            <a:r>
              <a:rPr lang="nb-NO" b="1" i="1" dirty="0"/>
              <a:t> </a:t>
            </a:r>
            <a:r>
              <a:rPr lang="nb-NO" b="1" i="1" dirty="0" err="1"/>
              <a:t>the</a:t>
            </a:r>
            <a:r>
              <a:rPr lang="nb-NO" b="1" i="1" dirty="0"/>
              <a:t> </a:t>
            </a:r>
            <a:r>
              <a:rPr lang="nb-NO" b="1" i="1" dirty="0" err="1"/>
              <a:t>analysis</a:t>
            </a:r>
            <a:endParaRPr lang="nb-NO" b="1" i="1" dirty="0"/>
          </a:p>
        </p:txBody>
      </p:sp>
    </p:spTree>
    <p:extLst>
      <p:ext uri="{BB962C8B-B14F-4D97-AF65-F5344CB8AC3E}">
        <p14:creationId xmlns:p14="http://schemas.microsoft.com/office/powerpoint/2010/main" val="1623446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0FFB7-9FC9-D1E7-FB75-3714F192D69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916B525-B98B-A613-2D52-EF2C3E9B0FF6}"/>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22</a:t>
            </a:fld>
            <a:r>
              <a:rPr lang="en-GB"/>
              <a:t>  |  </a:t>
            </a:r>
            <a:endParaRPr lang="en-GB" noProof="0"/>
          </a:p>
        </p:txBody>
      </p:sp>
      <p:sp>
        <p:nvSpPr>
          <p:cNvPr id="39948" name="Text Placeholder 2">
            <a:extLst>
              <a:ext uri="{FF2B5EF4-FFF2-40B4-BE49-F238E27FC236}">
                <a16:creationId xmlns:a16="http://schemas.microsoft.com/office/drawing/2014/main" id="{E2CDF18A-A7CB-A1C7-4DA4-760C8A97F467}"/>
              </a:ext>
            </a:extLst>
          </p:cNvPr>
          <p:cNvSpPr>
            <a:spLocks noGrp="1"/>
          </p:cNvSpPr>
          <p:nvPr>
            <p:ph type="body" sz="quarter" idx="14"/>
          </p:nvPr>
        </p:nvSpPr>
        <p:spPr>
          <a:xfrm>
            <a:off x="695325" y="2349500"/>
            <a:ext cx="3420676" cy="3779838"/>
          </a:xfrm>
        </p:spPr>
        <p:txBody>
          <a:bodyPr/>
          <a:lstStyle/>
          <a:p>
            <a:endParaRPr lang="en-US"/>
          </a:p>
        </p:txBody>
      </p:sp>
      <p:sp>
        <p:nvSpPr>
          <p:cNvPr id="38921" name="Title 3">
            <a:extLst>
              <a:ext uri="{FF2B5EF4-FFF2-40B4-BE49-F238E27FC236}">
                <a16:creationId xmlns:a16="http://schemas.microsoft.com/office/drawing/2014/main" id="{3F1171DA-6D5C-4FD9-6F91-9F2832D6157E}"/>
              </a:ext>
            </a:extLst>
          </p:cNvPr>
          <p:cNvSpPr>
            <a:spLocks noGrp="1"/>
          </p:cNvSpPr>
          <p:nvPr>
            <p:ph type="title"/>
          </p:nvPr>
        </p:nvSpPr>
        <p:spPr>
          <a:xfrm>
            <a:off x="695325" y="910801"/>
            <a:ext cx="3420676" cy="1079038"/>
          </a:xfrm>
        </p:spPr>
        <p:txBody>
          <a:bodyPr anchor="t">
            <a:normAutofit/>
          </a:bodyPr>
          <a:lstStyle/>
          <a:p>
            <a:r>
              <a:rPr lang="en-US" dirty="0"/>
              <a:t>Data analysis and visualization</a:t>
            </a:r>
          </a:p>
        </p:txBody>
      </p:sp>
      <p:pic>
        <p:nvPicPr>
          <p:cNvPr id="39940" name="Picture 4" descr="Google Research announces the Open Images dataset; Canadian Government ...">
            <a:extLst>
              <a:ext uri="{FF2B5EF4-FFF2-40B4-BE49-F238E27FC236}">
                <a16:creationId xmlns:a16="http://schemas.microsoft.com/office/drawing/2014/main" id="{FB4FFB40-5726-035E-B296-24534C3663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5888" y="1552483"/>
            <a:ext cx="6300786" cy="4104060"/>
          </a:xfrm>
          <a:prstGeom prst="rect">
            <a:avLst/>
          </a:prstGeom>
          <a:solidFill>
            <a:srgbClr val="FFFFFF"/>
          </a:solidFill>
        </p:spPr>
      </p:pic>
    </p:spTree>
    <p:extLst>
      <p:ext uri="{BB962C8B-B14F-4D97-AF65-F5344CB8AC3E}">
        <p14:creationId xmlns:p14="http://schemas.microsoft.com/office/powerpoint/2010/main" val="15170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5D58F-8865-79A3-9FCB-69FA05AAC445}"/>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67A3F23F-B3D9-6324-08A4-711E3D468622}"/>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10BC2C2D-7B57-FFDD-7D9E-E9A3B3B11300}"/>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sz="1400"/>
          </a:p>
        </p:txBody>
      </p:sp>
      <p:sp>
        <p:nvSpPr>
          <p:cNvPr id="14" name="Rectangle 13">
            <a:extLst>
              <a:ext uri="{FF2B5EF4-FFF2-40B4-BE49-F238E27FC236}">
                <a16:creationId xmlns:a16="http://schemas.microsoft.com/office/drawing/2014/main" id="{95132B3D-EFF8-77A2-A6EB-D019C5B4A38A}"/>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FC68B48F-EB02-6049-AF86-AC127FACF0A3}"/>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D2977384-10EC-4DE6-376D-C1FA4ABB0573}"/>
              </a:ext>
            </a:extLst>
          </p:cNvPr>
          <p:cNvSpPr>
            <a:spLocks noGrp="1"/>
          </p:cNvSpPr>
          <p:nvPr>
            <p:ph type="sldNum" sz="quarter" idx="12"/>
          </p:nvPr>
        </p:nvSpPr>
        <p:spPr/>
        <p:txBody>
          <a:bodyPr/>
          <a:lstStyle/>
          <a:p>
            <a:fld id="{5D1E5300-FC0F-4317-A193-EF6CE9E6F7B5}" type="slidenum">
              <a:rPr lang="en-GB" smtClean="0"/>
              <a:pPr/>
              <a:t>23</a:t>
            </a:fld>
            <a:r>
              <a:rPr lang="en-GB"/>
              <a:t>  |  </a:t>
            </a:r>
            <a:endParaRPr lang="en-GB" noProof="0" dirty="0"/>
          </a:p>
        </p:txBody>
      </p:sp>
      <p:sp>
        <p:nvSpPr>
          <p:cNvPr id="6" name="Arrow: Right 5">
            <a:extLst>
              <a:ext uri="{FF2B5EF4-FFF2-40B4-BE49-F238E27FC236}">
                <a16:creationId xmlns:a16="http://schemas.microsoft.com/office/drawing/2014/main" id="{275A9345-9984-B20E-DB08-72C53F471D0A}"/>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0FCBEC11-BAD1-AE38-C935-8F8821A12AAF}"/>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79D210EC-0D66-010A-38AE-8851E24A5B7C}"/>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A8862923-8992-81F8-BFFE-478E586267FE}"/>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BFB48A40-C8C5-6C15-9A4C-FE1C09F76271}"/>
              </a:ext>
            </a:extLst>
          </p:cNvPr>
          <p:cNvSpPr txBox="1"/>
          <p:nvPr/>
        </p:nvSpPr>
        <p:spPr>
          <a:xfrm>
            <a:off x="1975711" y="3429000"/>
            <a:ext cx="261610" cy="276999"/>
          </a:xfrm>
          <a:prstGeom prst="rect">
            <a:avLst/>
          </a:prstGeom>
          <a:noFill/>
        </p:spPr>
        <p:txBody>
          <a:bodyPr wrap="none" rtlCol="0">
            <a:spAutoFit/>
          </a:bodyPr>
          <a:lstStyle/>
          <a:p>
            <a:r>
              <a:rPr lang="nb-NO" sz="1200" b="1" i="1" dirty="0">
                <a:solidFill>
                  <a:srgbClr val="FFC000"/>
                </a:solidFill>
              </a:rPr>
              <a:t>x</a:t>
            </a:r>
          </a:p>
        </p:txBody>
      </p:sp>
      <p:graphicFrame>
        <p:nvGraphicFramePr>
          <p:cNvPr id="12" name="Table 11">
            <a:extLst>
              <a:ext uri="{FF2B5EF4-FFF2-40B4-BE49-F238E27FC236}">
                <a16:creationId xmlns:a16="http://schemas.microsoft.com/office/drawing/2014/main" id="{2EE676A7-B3AE-7225-122C-4D9EB7099528}"/>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2CD2F10C-3566-0C09-8CC6-C30843BEEBE7}"/>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tx1">
                    <a:lumMod val="20000"/>
                    <a:lumOff val="80000"/>
                  </a:schemeClr>
                </a:solidFill>
              </a:rPr>
              <a:t>1: </a:t>
            </a:r>
            <a:r>
              <a:rPr lang="nb-NO" dirty="0" err="1">
                <a:solidFill>
                  <a:schemeClr val="tx1">
                    <a:lumMod val="20000"/>
                    <a:lumOff val="80000"/>
                  </a:schemeClr>
                </a:solidFill>
              </a:rPr>
              <a:t>algorithm</a:t>
            </a:r>
            <a:endParaRPr lang="nb-NO" dirty="0">
              <a:solidFill>
                <a:schemeClr val="tx1">
                  <a:lumMod val="20000"/>
                  <a:lumOff val="80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7DCDFC-D9D1-86BD-A8E4-E1CAD1F02052}"/>
                  </a:ext>
                </a:extLst>
              </p:cNvPr>
              <p:cNvSpPr txBox="1"/>
              <p:nvPr/>
            </p:nvSpPr>
            <p:spPr>
              <a:xfrm>
                <a:off x="5534137" y="3514491"/>
                <a:ext cx="1397627"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1" i="1">
                              <a:latin typeface="Cambria Math" panose="02040503050406030204" pitchFamily="18" charset="0"/>
                            </a:rPr>
                            <m:t>𝒘</m:t>
                          </m:r>
                          <m:r>
                            <a:rPr lang="nb-NO" sz="1200" i="1">
                              <a:latin typeface="Cambria Math" panose="02040503050406030204" pitchFamily="18" charset="0"/>
                            </a:rPr>
                            <m:t>,</m:t>
                          </m:r>
                          <m:r>
                            <a:rPr lang="nb-NO" sz="1200" i="1">
                              <a:latin typeface="Cambria Math" panose="02040503050406030204" pitchFamily="18" charset="0"/>
                            </a:rPr>
                            <m:t>𝑏</m:t>
                          </m:r>
                        </m:e>
                      </m:d>
                    </m:oMath>
                  </m:oMathPara>
                </a14:m>
                <a:endParaRPr lang="nb-NO" sz="1200" dirty="0"/>
              </a:p>
            </p:txBody>
          </p:sp>
        </mc:Choice>
        <mc:Fallback xmlns="">
          <p:sp>
            <p:nvSpPr>
              <p:cNvPr id="16" name="TextBox 15">
                <a:extLst>
                  <a:ext uri="{FF2B5EF4-FFF2-40B4-BE49-F238E27FC236}">
                    <a16:creationId xmlns:a16="http://schemas.microsoft.com/office/drawing/2014/main" id="{827DCDFC-D9D1-86BD-A8E4-E1CAD1F02052}"/>
                  </a:ext>
                </a:extLst>
              </p:cNvPr>
              <p:cNvSpPr txBox="1">
                <a:spLocks noRot="1" noChangeAspect="1" noMove="1" noResize="1" noEditPoints="1" noAdjustHandles="1" noChangeArrowheads="1" noChangeShapeType="1" noTextEdit="1"/>
              </p:cNvSpPr>
              <p:nvPr/>
            </p:nvSpPr>
            <p:spPr>
              <a:xfrm>
                <a:off x="5534137" y="3514491"/>
                <a:ext cx="1397627" cy="211981"/>
              </a:xfrm>
              <a:prstGeom prst="rect">
                <a:avLst/>
              </a:prstGeom>
              <a:blipFill>
                <a:blip r:embed="rId2"/>
                <a:stretch>
                  <a:fillRect l="-2183"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DD1B45A8-4C7D-48EE-5E41-FA4410C7D510}"/>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DD89F3E-EA4E-B65E-604A-2ECBE6DCC8EE}"/>
                  </a:ext>
                </a:extLst>
              </p:cNvPr>
              <p:cNvSpPr txBox="1"/>
              <p:nvPr/>
            </p:nvSpPr>
            <p:spPr>
              <a:xfrm>
                <a:off x="5787979" y="5897438"/>
                <a:ext cx="8335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sz="1400" b="1" i="1" smtClean="0">
                          <a:solidFill>
                            <a:srgbClr val="FFC000"/>
                          </a:solidFill>
                          <a:latin typeface="Cambria Math" panose="02040503050406030204" pitchFamily="18" charset="0"/>
                        </a:rPr>
                        <m:t>𝒄𝒍𝒂𝒔𝒔</m:t>
                      </m:r>
                      <m:r>
                        <a:rPr lang="nb-NO" sz="1400" b="1" i="1" smtClean="0">
                          <a:solidFill>
                            <a:srgbClr val="FFC000"/>
                          </a:solidFill>
                          <a:latin typeface="Cambria Math" panose="02040503050406030204" pitchFamily="18" charset="0"/>
                        </a:rPr>
                        <m:t> </m:t>
                      </m:r>
                      <m:r>
                        <a:rPr lang="nb-NO" sz="1400" b="1" i="1" smtClean="0">
                          <a:solidFill>
                            <a:srgbClr val="FFC000"/>
                          </a:solidFill>
                          <a:latin typeface="Cambria Math" panose="02040503050406030204" pitchFamily="18" charset="0"/>
                        </a:rPr>
                        <m:t>𝟎</m:t>
                      </m:r>
                      <m:r>
                        <a:rPr lang="nb-NO" sz="1400" b="1" i="1" smtClean="0">
                          <a:solidFill>
                            <a:srgbClr val="FFC000"/>
                          </a:solidFill>
                          <a:latin typeface="Cambria Math" panose="02040503050406030204" pitchFamily="18" charset="0"/>
                        </a:rPr>
                        <m:t>/</m:t>
                      </m:r>
                      <m:r>
                        <a:rPr lang="nb-NO" sz="1400" b="1" i="1" smtClean="0">
                          <a:solidFill>
                            <a:srgbClr val="FFC000"/>
                          </a:solidFill>
                          <a:latin typeface="Cambria Math" panose="02040503050406030204" pitchFamily="18" charset="0"/>
                        </a:rPr>
                        <m:t>𝟏</m:t>
                      </m:r>
                    </m:oMath>
                  </m:oMathPara>
                </a14:m>
                <a:endParaRPr lang="nb-NO" sz="1400" b="1" dirty="0">
                  <a:solidFill>
                    <a:srgbClr val="FFC000"/>
                  </a:solidFill>
                </a:endParaRPr>
              </a:p>
            </p:txBody>
          </p:sp>
        </mc:Choice>
        <mc:Fallback xmlns="">
          <p:sp>
            <p:nvSpPr>
              <p:cNvPr id="18" name="TextBox 17">
                <a:extLst>
                  <a:ext uri="{FF2B5EF4-FFF2-40B4-BE49-F238E27FC236}">
                    <a16:creationId xmlns:a16="http://schemas.microsoft.com/office/drawing/2014/main" id="{1DD89F3E-EA4E-B65E-604A-2ECBE6DCC8EE}"/>
                  </a:ext>
                </a:extLst>
              </p:cNvPr>
              <p:cNvSpPr txBox="1">
                <a:spLocks noRot="1" noChangeAspect="1" noMove="1" noResize="1" noEditPoints="1" noAdjustHandles="1" noChangeArrowheads="1" noChangeShapeType="1" noTextEdit="1"/>
              </p:cNvSpPr>
              <p:nvPr/>
            </p:nvSpPr>
            <p:spPr>
              <a:xfrm>
                <a:off x="5787979" y="5897438"/>
                <a:ext cx="833562" cy="215444"/>
              </a:xfrm>
              <a:prstGeom prst="rect">
                <a:avLst/>
              </a:prstGeom>
              <a:blipFill>
                <a:blip r:embed="rId3"/>
                <a:stretch>
                  <a:fillRect l="-5109" r="-3650" b="-3333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80846A03-B2CA-B837-4DA9-8BA6073487C6}"/>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1A4AA63-57E8-913D-17CE-824F77EC152A}"/>
              </a:ext>
            </a:extLst>
          </p:cNvPr>
          <p:cNvSpPr txBox="1"/>
          <p:nvPr/>
        </p:nvSpPr>
        <p:spPr>
          <a:xfrm rot="5400000">
            <a:off x="5517726" y="4035275"/>
            <a:ext cx="3227455" cy="369332"/>
          </a:xfrm>
          <a:prstGeom prst="rect">
            <a:avLst/>
          </a:prstGeom>
          <a:noFill/>
        </p:spPr>
        <p:txBody>
          <a:bodyPr wrap="square" rtlCol="0">
            <a:spAutoFit/>
          </a:bodyPr>
          <a:lstStyle/>
          <a:p>
            <a:r>
              <a:rPr lang="nb-NO" dirty="0">
                <a:solidFill>
                  <a:schemeClr val="bg1">
                    <a:lumMod val="85000"/>
                  </a:schemeClr>
                </a:solidFill>
              </a:rPr>
              <a:t>2: Evaluation: Log </a:t>
            </a:r>
            <a:r>
              <a:rPr lang="nb-NO" dirty="0" err="1">
                <a:solidFill>
                  <a:schemeClr val="bg1">
                    <a:lumMod val="85000"/>
                  </a:schemeClr>
                </a:solidFill>
              </a:rPr>
              <a:t>likelihood</a:t>
            </a:r>
            <a:endParaRPr lang="nb-NO" dirty="0">
              <a:solidFill>
                <a:schemeClr val="bg1">
                  <a:lumMod val="85000"/>
                </a:schemeClr>
              </a:solidFill>
            </a:endParaRPr>
          </a:p>
        </p:txBody>
      </p:sp>
      <p:cxnSp>
        <p:nvCxnSpPr>
          <p:cNvPr id="26" name="Connector: Elbow 25">
            <a:extLst>
              <a:ext uri="{FF2B5EF4-FFF2-40B4-BE49-F238E27FC236}">
                <a16:creationId xmlns:a16="http://schemas.microsoft.com/office/drawing/2014/main" id="{362A9F55-FBA8-BE84-8321-5119CC380F85}"/>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F814107-BD4D-5EB2-FD54-3B1C3BE1022D}"/>
              </a:ext>
            </a:extLst>
          </p:cNvPr>
          <p:cNvSpPr txBox="1"/>
          <p:nvPr/>
        </p:nvSpPr>
        <p:spPr>
          <a:xfrm>
            <a:off x="3532167" y="6005751"/>
            <a:ext cx="1685077" cy="369332"/>
          </a:xfrm>
          <a:prstGeom prst="rect">
            <a:avLst/>
          </a:prstGeom>
          <a:noFill/>
        </p:spPr>
        <p:txBody>
          <a:bodyPr wrap="none" rtlCol="0">
            <a:spAutoFit/>
          </a:bodyPr>
          <a:lstStyle/>
          <a:p>
            <a:r>
              <a:rPr lang="nb-NO" dirty="0">
                <a:solidFill>
                  <a:schemeClr val="tx1">
                    <a:lumMod val="20000"/>
                    <a:lumOff val="80000"/>
                  </a:schemeClr>
                </a:solidFill>
              </a:rPr>
              <a:t>3: </a:t>
            </a:r>
            <a:r>
              <a:rPr lang="nb-NO" dirty="0" err="1">
                <a:solidFill>
                  <a:schemeClr val="tx1">
                    <a:lumMod val="20000"/>
                    <a:lumOff val="80000"/>
                  </a:schemeClr>
                </a:solidFill>
              </a:rPr>
              <a:t>Optimization</a:t>
            </a:r>
            <a:endParaRPr lang="nb-NO" dirty="0">
              <a:solidFill>
                <a:schemeClr val="tx1">
                  <a:lumMod val="20000"/>
                  <a:lumOff val="80000"/>
                </a:schemeClr>
              </a:solidFill>
            </a:endParaRPr>
          </a:p>
        </p:txBody>
      </p:sp>
      <p:sp>
        <p:nvSpPr>
          <p:cNvPr id="30" name="Rectangle 29">
            <a:extLst>
              <a:ext uri="{FF2B5EF4-FFF2-40B4-BE49-F238E27FC236}">
                <a16:creationId xmlns:a16="http://schemas.microsoft.com/office/drawing/2014/main" id="{88702308-2D6A-F41F-BE79-C014D99601E5}"/>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55BC8F07-C83B-3B9F-B8CC-FD1CC22D3025}"/>
              </a:ext>
            </a:extLst>
          </p:cNvPr>
          <p:cNvSpPr txBox="1"/>
          <p:nvPr/>
        </p:nvSpPr>
        <p:spPr>
          <a:xfrm>
            <a:off x="7785500" y="3705999"/>
            <a:ext cx="1850186" cy="369332"/>
          </a:xfrm>
          <a:prstGeom prst="rect">
            <a:avLst/>
          </a:prstGeom>
          <a:noFill/>
        </p:spPr>
        <p:txBody>
          <a:bodyPr wrap="none" rtlCol="0">
            <a:spAutoFit/>
          </a:bodyPr>
          <a:lstStyle/>
          <a:p>
            <a:r>
              <a:rPr lang="nb-NO" dirty="0">
                <a:solidFill>
                  <a:schemeClr val="tx1">
                    <a:lumMod val="20000"/>
                    <a:lumOff val="80000"/>
                  </a:schemeClr>
                </a:solidFill>
              </a:rPr>
              <a:t>4: </a:t>
            </a:r>
            <a:r>
              <a:rPr lang="nb-NO" dirty="0" err="1">
                <a:solidFill>
                  <a:schemeClr val="tx1">
                    <a:lumMod val="20000"/>
                    <a:lumOff val="80000"/>
                  </a:schemeClr>
                </a:solidFill>
              </a:rPr>
              <a:t>Regularization</a:t>
            </a:r>
            <a:endParaRPr lang="nb-NO" dirty="0">
              <a:solidFill>
                <a:schemeClr val="tx1">
                  <a:lumMod val="20000"/>
                  <a:lumOff val="80000"/>
                </a:schemeClr>
              </a:solidFill>
            </a:endParaRPr>
          </a:p>
        </p:txBody>
      </p:sp>
      <p:pic>
        <p:nvPicPr>
          <p:cNvPr id="3074" name="Picture 2" descr="Overview image">
            <a:extLst>
              <a:ext uri="{FF2B5EF4-FFF2-40B4-BE49-F238E27FC236}">
                <a16:creationId xmlns:a16="http://schemas.microsoft.com/office/drawing/2014/main" id="{FFEE0EF1-0BC9-718E-2AEC-61038E347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4534EA1D-97E6-20F9-5BD1-4DC4DCF78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F7D9454-8FEB-B198-A090-F45C55EC980F}"/>
              </a:ext>
            </a:extLst>
          </p:cNvPr>
          <p:cNvPicPr>
            <a:picLocks noChangeAspect="1"/>
          </p:cNvPicPr>
          <p:nvPr/>
        </p:nvPicPr>
        <p:blipFill>
          <a:blip r:embed="rId6"/>
          <a:stretch>
            <a:fillRect/>
          </a:stretch>
        </p:blipFill>
        <p:spPr>
          <a:xfrm>
            <a:off x="3257066" y="2067430"/>
            <a:ext cx="1582013" cy="1127828"/>
          </a:xfrm>
          <a:prstGeom prst="rect">
            <a:avLst/>
          </a:prstGeom>
        </p:spPr>
      </p:pic>
    </p:spTree>
    <p:extLst>
      <p:ext uri="{BB962C8B-B14F-4D97-AF65-F5344CB8AC3E}">
        <p14:creationId xmlns:p14="http://schemas.microsoft.com/office/powerpoint/2010/main" val="3347458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3F61-9209-1FB7-D858-279DB03C06E3}"/>
              </a:ext>
            </a:extLst>
          </p:cNvPr>
          <p:cNvSpPr>
            <a:spLocks noGrp="1"/>
          </p:cNvSpPr>
          <p:nvPr>
            <p:ph type="title"/>
          </p:nvPr>
        </p:nvSpPr>
        <p:spPr/>
        <p:txBody>
          <a:bodyPr/>
          <a:lstStyle/>
          <a:p>
            <a:r>
              <a:rPr lang="nb-NO" dirty="0" err="1"/>
              <a:t>Some</a:t>
            </a:r>
            <a:r>
              <a:rPr lang="nb-NO" dirty="0"/>
              <a:t> real problems…</a:t>
            </a:r>
          </a:p>
        </p:txBody>
      </p:sp>
      <p:pic>
        <p:nvPicPr>
          <p:cNvPr id="7" name="Content Placeholder 6">
            <a:extLst>
              <a:ext uri="{FF2B5EF4-FFF2-40B4-BE49-F238E27FC236}">
                <a16:creationId xmlns:a16="http://schemas.microsoft.com/office/drawing/2014/main" id="{72960BFE-14E3-E2F2-D684-D814F94B4A33}"/>
              </a:ext>
            </a:extLst>
          </p:cNvPr>
          <p:cNvPicPr>
            <a:picLocks noGrp="1" noChangeAspect="1"/>
          </p:cNvPicPr>
          <p:nvPr>
            <p:ph sz="half" idx="1"/>
          </p:nvPr>
        </p:nvPicPr>
        <p:blipFill>
          <a:blip r:embed="rId2"/>
          <a:stretch>
            <a:fillRect/>
          </a:stretch>
        </p:blipFill>
        <p:spPr>
          <a:xfrm>
            <a:off x="764217" y="1809750"/>
            <a:ext cx="4902528" cy="4319588"/>
          </a:xfrm>
        </p:spPr>
      </p:pic>
      <p:sp>
        <p:nvSpPr>
          <p:cNvPr id="4" name="Content Placeholder 3">
            <a:extLst>
              <a:ext uri="{FF2B5EF4-FFF2-40B4-BE49-F238E27FC236}">
                <a16:creationId xmlns:a16="http://schemas.microsoft.com/office/drawing/2014/main" id="{4B715068-7634-483A-5A2A-3C4D574C8D60}"/>
              </a:ext>
            </a:extLst>
          </p:cNvPr>
          <p:cNvSpPr>
            <a:spLocks noGrp="1"/>
          </p:cNvSpPr>
          <p:nvPr>
            <p:ph sz="half" idx="2"/>
          </p:nvPr>
        </p:nvSpPr>
        <p:spPr/>
        <p:txBody>
          <a:bodyPr/>
          <a:lstStyle/>
          <a:p>
            <a:pPr>
              <a:lnSpc>
                <a:spcPts val="1425"/>
              </a:lnSpc>
            </a:pPr>
            <a:r>
              <a:rPr lang="nb-NO" b="0" dirty="0">
                <a:solidFill>
                  <a:srgbClr val="9CDCFE"/>
                </a:solidFill>
                <a:effectLst/>
                <a:latin typeface="Consolas" panose="020B0609020204030204" pitchFamily="49" charset="0"/>
              </a:rPr>
              <a:t>import </a:t>
            </a:r>
            <a:r>
              <a:rPr lang="nb-NO" b="0" dirty="0" err="1">
                <a:solidFill>
                  <a:srgbClr val="9CDCFE"/>
                </a:solidFill>
                <a:effectLst/>
                <a:latin typeface="Consolas" panose="020B0609020204030204" pitchFamily="49" charset="0"/>
              </a:rPr>
              <a:t>seaborn</a:t>
            </a:r>
            <a:r>
              <a:rPr lang="nb-NO" b="0" dirty="0">
                <a:solidFill>
                  <a:srgbClr val="9CDCFE"/>
                </a:solidFill>
                <a:effectLst/>
                <a:latin typeface="Consolas" panose="020B0609020204030204" pitchFamily="49" charset="0"/>
              </a:rPr>
              <a:t> as </a:t>
            </a:r>
            <a:r>
              <a:rPr lang="nb-NO" b="0" dirty="0" err="1">
                <a:solidFill>
                  <a:srgbClr val="9CDCFE"/>
                </a:solidFill>
                <a:effectLst/>
                <a:latin typeface="Consolas" panose="020B0609020204030204" pitchFamily="49" charset="0"/>
              </a:rPr>
              <a:t>sns</a:t>
            </a:r>
            <a:endParaRPr lang="nb-NO" b="0" dirty="0">
              <a:solidFill>
                <a:srgbClr val="9CDCFE"/>
              </a:solidFill>
              <a:effectLst/>
              <a:latin typeface="Consolas" panose="020B0609020204030204" pitchFamily="49" charset="0"/>
            </a:endParaRPr>
          </a:p>
          <a:p>
            <a:pPr>
              <a:lnSpc>
                <a:spcPts val="1425"/>
              </a:lnSpc>
            </a:pPr>
            <a:r>
              <a:rPr lang="nb-NO" dirty="0">
                <a:solidFill>
                  <a:srgbClr val="9CDCFE"/>
                </a:solidFill>
                <a:latin typeface="Consolas" panose="020B0609020204030204" pitchFamily="49" charset="0"/>
              </a:rPr>
              <a:t>import pandas as pd</a:t>
            </a:r>
          </a:p>
          <a:p>
            <a:pPr>
              <a:lnSpc>
                <a:spcPts val="1425"/>
              </a:lnSpc>
            </a:pPr>
            <a:endParaRPr lang="nb-NO" dirty="0">
              <a:solidFill>
                <a:srgbClr val="9CDCFE"/>
              </a:solidFill>
              <a:latin typeface="Consolas" panose="020B0609020204030204" pitchFamily="49" charset="0"/>
            </a:endParaRPr>
          </a:p>
          <a:p>
            <a:pPr>
              <a:lnSpc>
                <a:spcPts val="1425"/>
              </a:lnSpc>
            </a:pPr>
            <a:r>
              <a:rPr lang="nb-NO" dirty="0" err="1">
                <a:solidFill>
                  <a:schemeClr val="tx1"/>
                </a:solidFill>
                <a:latin typeface="Consolas" panose="020B0609020204030204" pitchFamily="49" charset="0"/>
              </a:rPr>
              <a:t>pd.set_option</a:t>
            </a:r>
            <a:r>
              <a:rPr lang="nb-NO" dirty="0">
                <a:solidFill>
                  <a:schemeClr val="tx1"/>
                </a:solidFill>
                <a:latin typeface="Consolas" panose="020B0609020204030204" pitchFamily="49" charset="0"/>
              </a:rPr>
              <a:t>(‘display_</a:t>
            </a:r>
            <a:r>
              <a:rPr lang="nb-NO" dirty="0" err="1">
                <a:solidFill>
                  <a:schemeClr val="tx1"/>
                </a:solidFill>
                <a:latin typeface="Consolas" panose="020B0609020204030204" pitchFamily="49" charset="0"/>
              </a:rPr>
              <a:t>rows</a:t>
            </a:r>
            <a:r>
              <a:rPr lang="nb-NO" dirty="0">
                <a:solidFill>
                  <a:schemeClr val="tx1"/>
                </a:solidFill>
                <a:latin typeface="Consolas" panose="020B0609020204030204" pitchFamily="49" charset="0"/>
              </a:rPr>
              <a:t>’,None)</a:t>
            </a:r>
          </a:p>
          <a:p>
            <a:pPr>
              <a:lnSpc>
                <a:spcPts val="1425"/>
              </a:lnSpc>
            </a:pPr>
            <a:endParaRPr lang="nb-NO" dirty="0">
              <a:solidFill>
                <a:schemeClr val="tx1"/>
              </a:solidFill>
              <a:latin typeface="Consolas" panose="020B0609020204030204" pitchFamily="49" charset="0"/>
            </a:endParaRPr>
          </a:p>
          <a:p>
            <a:pPr>
              <a:lnSpc>
                <a:spcPts val="1425"/>
              </a:lnSpc>
            </a:pPr>
            <a:endParaRPr lang="nb-NO" dirty="0">
              <a:solidFill>
                <a:schemeClr val="tx1"/>
              </a:solidFill>
              <a:latin typeface="Consolas" panose="020B0609020204030204" pitchFamily="49" charset="0"/>
            </a:endParaRPr>
          </a:p>
          <a:p>
            <a:pPr>
              <a:lnSpc>
                <a:spcPts val="1425"/>
              </a:lnSpc>
            </a:pPr>
            <a:r>
              <a:rPr lang="nb-NO" dirty="0">
                <a:solidFill>
                  <a:srgbClr val="92D050"/>
                </a:solidFill>
                <a:latin typeface="Consolas" panose="020B0609020204030204" pitchFamily="49" charset="0"/>
              </a:rPr>
              <a:t># data </a:t>
            </a:r>
            <a:r>
              <a:rPr lang="nb-NO" dirty="0" err="1">
                <a:solidFill>
                  <a:srgbClr val="92D050"/>
                </a:solidFill>
                <a:latin typeface="Consolas" panose="020B0609020204030204" pitchFamily="49" charset="0"/>
              </a:rPr>
              <a:t>slicing</a:t>
            </a:r>
            <a:endParaRPr lang="nb-NO" dirty="0">
              <a:solidFill>
                <a:srgbClr val="92D050"/>
              </a:solidFill>
              <a:latin typeface="Consolas" panose="020B0609020204030204" pitchFamily="49" charset="0"/>
            </a:endParaRPr>
          </a:p>
          <a:p>
            <a:pPr>
              <a:lnSpc>
                <a:spcPts val="1425"/>
              </a:lnSpc>
            </a:pPr>
            <a:r>
              <a:rPr lang="nb-NO" b="0" dirty="0" err="1">
                <a:solidFill>
                  <a:schemeClr val="tx1"/>
                </a:solidFill>
                <a:effectLst/>
                <a:latin typeface="Consolas" panose="020B0609020204030204" pitchFamily="49" charset="0"/>
              </a:rPr>
              <a:t>sdst</a:t>
            </a:r>
            <a:r>
              <a:rPr lang="nb-NO" b="0" dirty="0">
                <a:solidFill>
                  <a:schemeClr val="tx1"/>
                </a:solidFill>
                <a:effectLst/>
                <a:latin typeface="Consolas" panose="020B0609020204030204" pitchFamily="49" charset="0"/>
              </a:rPr>
              <a:t> = </a:t>
            </a:r>
            <a:r>
              <a:rPr lang="nb-NO" b="0" dirty="0" err="1">
                <a:solidFill>
                  <a:schemeClr val="tx1"/>
                </a:solidFill>
                <a:effectLst/>
                <a:latin typeface="Consolas" panose="020B0609020204030204" pitchFamily="49" charset="0"/>
              </a:rPr>
              <a:t>data.query</a:t>
            </a:r>
            <a:r>
              <a:rPr lang="nb-NO" dirty="0">
                <a:solidFill>
                  <a:schemeClr val="tx1"/>
                </a:solidFill>
                <a:latin typeface="Consolas" panose="020B0609020204030204" pitchFamily="49" charset="0"/>
              </a:rPr>
              <a:t>(</a:t>
            </a:r>
            <a:r>
              <a:rPr lang="nb-NO" b="0" dirty="0">
                <a:solidFill>
                  <a:schemeClr val="tx1"/>
                </a:solidFill>
                <a:effectLst/>
                <a:latin typeface="Consolas" panose="020B0609020204030204" pitchFamily="49" charset="0"/>
              </a:rPr>
              <a:t>'LITH_QC&lt;=35000 &amp; </a:t>
            </a:r>
            <a:r>
              <a:rPr lang="nb-NO" b="0" dirty="0" err="1">
                <a:solidFill>
                  <a:schemeClr val="tx1"/>
                </a:solidFill>
                <a:effectLst/>
                <a:latin typeface="Consolas" panose="020B0609020204030204" pitchFamily="49" charset="0"/>
              </a:rPr>
              <a:t>wellbore</a:t>
            </a:r>
            <a:r>
              <a:rPr lang="nb-NO" b="0" dirty="0">
                <a:solidFill>
                  <a:schemeClr val="tx1"/>
                </a:solidFill>
                <a:effectLst/>
                <a:latin typeface="Consolas" panose="020B0609020204030204" pitchFamily="49" charset="0"/>
              </a:rPr>
              <a:t>=="162D42«’ )</a:t>
            </a:r>
          </a:p>
          <a:p>
            <a:pPr>
              <a:lnSpc>
                <a:spcPts val="1425"/>
              </a:lnSpc>
            </a:pPr>
            <a:endParaRPr lang="nb-NO" dirty="0">
              <a:solidFill>
                <a:schemeClr val="tx1"/>
              </a:solidFill>
              <a:latin typeface="Consolas" panose="020B0609020204030204" pitchFamily="49" charset="0"/>
            </a:endParaRPr>
          </a:p>
          <a:p>
            <a:pPr>
              <a:lnSpc>
                <a:spcPts val="1425"/>
              </a:lnSpc>
            </a:pPr>
            <a:r>
              <a:rPr lang="nb-NO" dirty="0">
                <a:solidFill>
                  <a:srgbClr val="92D050"/>
                </a:solidFill>
                <a:latin typeface="Consolas" panose="020B0609020204030204" pitchFamily="49" charset="0"/>
              </a:rPr>
              <a:t># data </a:t>
            </a:r>
            <a:r>
              <a:rPr lang="nb-NO" dirty="0" err="1">
                <a:solidFill>
                  <a:srgbClr val="92D050"/>
                </a:solidFill>
                <a:latin typeface="Consolas" panose="020B0609020204030204" pitchFamily="49" charset="0"/>
              </a:rPr>
              <a:t>statistics</a:t>
            </a:r>
            <a:endParaRPr lang="nb-NO" dirty="0">
              <a:solidFill>
                <a:srgbClr val="92D050"/>
              </a:solidFill>
              <a:latin typeface="Consolas" panose="020B0609020204030204" pitchFamily="49" charset="0"/>
            </a:endParaRPr>
          </a:p>
          <a:p>
            <a:pPr>
              <a:lnSpc>
                <a:spcPts val="1425"/>
              </a:lnSpc>
            </a:pPr>
            <a:r>
              <a:rPr lang="nb-NO" b="0" dirty="0" err="1">
                <a:solidFill>
                  <a:schemeClr val="tx1"/>
                </a:solidFill>
                <a:effectLst/>
                <a:latin typeface="Consolas" panose="020B0609020204030204" pitchFamily="49" charset="0"/>
              </a:rPr>
              <a:t>sdst.describe</a:t>
            </a:r>
            <a:r>
              <a:rPr lang="nb-NO" b="0" dirty="0">
                <a:solidFill>
                  <a:schemeClr val="tx1"/>
                </a:solidFill>
                <a:effectLst/>
                <a:latin typeface="Consolas" panose="020B0609020204030204" pitchFamily="49" charset="0"/>
              </a:rPr>
              <a:t>()</a:t>
            </a:r>
            <a:endParaRPr lang="nb-NO" dirty="0">
              <a:solidFill>
                <a:schemeClr val="tx1"/>
              </a:solidFill>
              <a:latin typeface="Consolas" panose="020B0609020204030204" pitchFamily="49" charset="0"/>
            </a:endParaRPr>
          </a:p>
          <a:p>
            <a:pPr>
              <a:lnSpc>
                <a:spcPts val="1425"/>
              </a:lnSpc>
            </a:pPr>
            <a:r>
              <a:rPr lang="nb-NO" b="0" dirty="0" err="1">
                <a:solidFill>
                  <a:schemeClr val="tx1"/>
                </a:solidFill>
                <a:effectLst/>
                <a:latin typeface="Consolas" panose="020B0609020204030204" pitchFamily="49" charset="0"/>
              </a:rPr>
              <a:t>data.groupby</a:t>
            </a:r>
            <a:r>
              <a:rPr lang="nb-NO" b="0" dirty="0">
                <a:solidFill>
                  <a:schemeClr val="tx1"/>
                </a:solidFill>
                <a:effectLst/>
                <a:latin typeface="Consolas" panose="020B0609020204030204" pitchFamily="49" charset="0"/>
              </a:rPr>
              <a:t>(by=‘</a:t>
            </a:r>
            <a:r>
              <a:rPr lang="nb-NO" b="0" dirty="0" err="1">
                <a:solidFill>
                  <a:schemeClr val="tx1"/>
                </a:solidFill>
                <a:effectLst/>
                <a:latin typeface="Consolas" panose="020B0609020204030204" pitchFamily="49" charset="0"/>
              </a:rPr>
              <a:t>well</a:t>
            </a:r>
            <a:r>
              <a:rPr lang="nb-NO" dirty="0" err="1">
                <a:solidFill>
                  <a:schemeClr val="tx1"/>
                </a:solidFill>
                <a:latin typeface="Consolas" panose="020B0609020204030204" pitchFamily="49" charset="0"/>
              </a:rPr>
              <a:t>bore</a:t>
            </a:r>
            <a:r>
              <a:rPr lang="nb-NO" b="0" dirty="0">
                <a:solidFill>
                  <a:schemeClr val="tx1"/>
                </a:solidFill>
                <a:effectLst/>
                <a:latin typeface="Consolas" panose="020B0609020204030204" pitchFamily="49" charset="0"/>
              </a:rPr>
              <a:t>’).</a:t>
            </a:r>
            <a:r>
              <a:rPr lang="nb-NO" b="0" dirty="0" err="1">
                <a:solidFill>
                  <a:schemeClr val="tx1"/>
                </a:solidFill>
                <a:effectLst/>
                <a:latin typeface="Consolas" panose="020B0609020204030204" pitchFamily="49" charset="0"/>
              </a:rPr>
              <a:t>describe</a:t>
            </a:r>
            <a:r>
              <a:rPr lang="nb-NO" b="0" dirty="0">
                <a:solidFill>
                  <a:schemeClr val="tx1"/>
                </a:solidFill>
                <a:effectLst/>
                <a:latin typeface="Consolas" panose="020B0609020204030204" pitchFamily="49" charset="0"/>
              </a:rPr>
              <a:t>().T</a:t>
            </a:r>
          </a:p>
          <a:p>
            <a:pPr>
              <a:lnSpc>
                <a:spcPts val="1425"/>
              </a:lnSpc>
            </a:pPr>
            <a:endParaRPr lang="nb-NO" b="0" dirty="0">
              <a:solidFill>
                <a:schemeClr val="tx1"/>
              </a:solidFill>
              <a:effectLst/>
              <a:latin typeface="Consolas" panose="020B0609020204030204" pitchFamily="49" charset="0"/>
            </a:endParaRPr>
          </a:p>
          <a:p>
            <a:pPr>
              <a:lnSpc>
                <a:spcPts val="1425"/>
              </a:lnSpc>
            </a:pPr>
            <a:r>
              <a:rPr lang="nb-NO" dirty="0">
                <a:solidFill>
                  <a:srgbClr val="92D050"/>
                </a:solidFill>
                <a:latin typeface="Consolas" panose="020B0609020204030204" pitchFamily="49" charset="0"/>
              </a:rPr>
              <a:t># </a:t>
            </a:r>
            <a:r>
              <a:rPr lang="nb-NO" dirty="0" err="1">
                <a:solidFill>
                  <a:srgbClr val="92D050"/>
                </a:solidFill>
                <a:latin typeface="Consolas" panose="020B0609020204030204" pitchFamily="49" charset="0"/>
              </a:rPr>
              <a:t>Example</a:t>
            </a:r>
            <a:r>
              <a:rPr lang="nb-NO" dirty="0">
                <a:solidFill>
                  <a:srgbClr val="92D050"/>
                </a:solidFill>
                <a:latin typeface="Consolas" panose="020B0609020204030204" pitchFamily="49" charset="0"/>
              </a:rPr>
              <a:t> display</a:t>
            </a:r>
          </a:p>
          <a:p>
            <a:pPr>
              <a:lnSpc>
                <a:spcPts val="1425"/>
              </a:lnSpc>
            </a:pPr>
            <a:br>
              <a:rPr lang="nb-NO" b="0" dirty="0">
                <a:solidFill>
                  <a:schemeClr val="tx1"/>
                </a:solidFill>
                <a:effectLst/>
                <a:latin typeface="Consolas" panose="020B0609020204030204" pitchFamily="49" charset="0"/>
              </a:rPr>
            </a:br>
            <a:r>
              <a:rPr lang="nb-NO" b="0" dirty="0" err="1">
                <a:solidFill>
                  <a:schemeClr val="tx1"/>
                </a:solidFill>
                <a:effectLst/>
                <a:latin typeface="Consolas" panose="020B0609020204030204" pitchFamily="49" charset="0"/>
              </a:rPr>
              <a:t>sns.pairplot</a:t>
            </a:r>
            <a:r>
              <a:rPr lang="nb-NO" b="0" dirty="0">
                <a:solidFill>
                  <a:schemeClr val="tx1"/>
                </a:solidFill>
                <a:effectLst/>
                <a:latin typeface="Consolas" panose="020B0609020204030204" pitchFamily="49" charset="0"/>
              </a:rPr>
              <a:t>(data=</a:t>
            </a:r>
            <a:r>
              <a:rPr lang="nb-NO" b="0" dirty="0" err="1">
                <a:solidFill>
                  <a:schemeClr val="tx1"/>
                </a:solidFill>
                <a:effectLst/>
                <a:latin typeface="Consolas" panose="020B0609020204030204" pitchFamily="49" charset="0"/>
              </a:rPr>
              <a:t>sdst</a:t>
            </a:r>
            <a:r>
              <a:rPr lang="nb-NO" b="0" dirty="0">
                <a:solidFill>
                  <a:schemeClr val="tx1"/>
                </a:solidFill>
                <a:effectLst/>
                <a:latin typeface="Consolas" panose="020B0609020204030204" pitchFamily="49" charset="0"/>
              </a:rPr>
              <a:t>[['POROSITY_NEUT_</a:t>
            </a:r>
            <a:r>
              <a:rPr lang="nb-NO" b="0" dirty="0" err="1">
                <a:solidFill>
                  <a:schemeClr val="tx1"/>
                </a:solidFill>
                <a:effectLst/>
                <a:latin typeface="Consolas" panose="020B0609020204030204" pitchFamily="49" charset="0"/>
              </a:rPr>
              <a:t>sn</a:t>
            </a:r>
            <a:r>
              <a:rPr lang="nb-NO" b="0" dirty="0">
                <a:solidFill>
                  <a:schemeClr val="tx1"/>
                </a:solidFill>
                <a:effectLst/>
                <a:latin typeface="Consolas" panose="020B0609020204030204" pitchFamily="49" charset="0"/>
              </a:rPr>
              <a:t>','DENSITY','GAMMA_C_</a:t>
            </a:r>
            <a:r>
              <a:rPr lang="nb-NO" b="0" dirty="0" err="1">
                <a:solidFill>
                  <a:schemeClr val="tx1"/>
                </a:solidFill>
                <a:effectLst/>
                <a:latin typeface="Consolas" panose="020B0609020204030204" pitchFamily="49" charset="0"/>
              </a:rPr>
              <a:t>sn</a:t>
            </a:r>
            <a:r>
              <a:rPr lang="nb-NO" b="0" dirty="0">
                <a:solidFill>
                  <a:schemeClr val="tx1"/>
                </a:solidFill>
                <a:effectLst/>
                <a:latin typeface="Consolas" panose="020B0609020204030204" pitchFamily="49" charset="0"/>
              </a:rPr>
              <a:t>','LITH_QC']],hue='LITH_QC')</a:t>
            </a:r>
          </a:p>
          <a:p>
            <a:endParaRPr lang="nb-NO" dirty="0"/>
          </a:p>
        </p:txBody>
      </p:sp>
      <p:sp>
        <p:nvSpPr>
          <p:cNvPr id="5" name="Slide Number Placeholder 4">
            <a:extLst>
              <a:ext uri="{FF2B5EF4-FFF2-40B4-BE49-F238E27FC236}">
                <a16:creationId xmlns:a16="http://schemas.microsoft.com/office/drawing/2014/main" id="{789E0F16-A8D5-0E0C-4162-0A2469D0DB28}"/>
              </a:ext>
            </a:extLst>
          </p:cNvPr>
          <p:cNvSpPr>
            <a:spLocks noGrp="1"/>
          </p:cNvSpPr>
          <p:nvPr>
            <p:ph type="sldNum" sz="quarter" idx="12"/>
          </p:nvPr>
        </p:nvSpPr>
        <p:spPr/>
        <p:txBody>
          <a:bodyPr/>
          <a:lstStyle/>
          <a:p>
            <a:fld id="{5D1E5300-FC0F-4317-A193-EF6CE9E6F7B5}" type="slidenum">
              <a:rPr lang="en-GB" smtClean="0"/>
              <a:pPr/>
              <a:t>24</a:t>
            </a:fld>
            <a:r>
              <a:rPr lang="en-GB"/>
              <a:t>  |  </a:t>
            </a:r>
            <a:endParaRPr lang="en-GB" noProof="0" dirty="0"/>
          </a:p>
        </p:txBody>
      </p:sp>
    </p:spTree>
    <p:extLst>
      <p:ext uri="{BB962C8B-B14F-4D97-AF65-F5344CB8AC3E}">
        <p14:creationId xmlns:p14="http://schemas.microsoft.com/office/powerpoint/2010/main" val="173819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789D-37C8-BA6A-B3FA-E7389D9AEB0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07DDE892-AE80-A34B-A2DA-0F90C5CA79E0}"/>
              </a:ext>
            </a:extLst>
          </p:cNvPr>
          <p:cNvSpPr txBox="1">
            <a:spLocks/>
          </p:cNvSpPr>
          <p:nvPr/>
        </p:nvSpPr>
        <p:spPr>
          <a:xfrm>
            <a:off x="695323" y="910026"/>
            <a:ext cx="973247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sz="2800" dirty="0" err="1"/>
              <a:t>Coding</a:t>
            </a:r>
            <a:r>
              <a:rPr lang="nb-NO" sz="2800"/>
              <a:t> lab 1: </a:t>
            </a:r>
            <a:r>
              <a:rPr lang="nb-NO" sz="2800" dirty="0" err="1"/>
              <a:t>Exploratory</a:t>
            </a:r>
            <a:r>
              <a:rPr lang="nb-NO" sz="2800" dirty="0"/>
              <a:t> data </a:t>
            </a:r>
            <a:r>
              <a:rPr lang="nb-NO" sz="2800" dirty="0" err="1"/>
              <a:t>analysis</a:t>
            </a:r>
            <a:r>
              <a:rPr lang="nb-NO" sz="2800" dirty="0"/>
              <a:t> (</a:t>
            </a:r>
            <a:r>
              <a:rPr lang="nb-NO" sz="2800" dirty="0" err="1"/>
              <a:t>reminder</a:t>
            </a:r>
            <a:r>
              <a:rPr lang="nb-NO" sz="2800" dirty="0"/>
              <a:t> </a:t>
            </a:r>
            <a:r>
              <a:rPr lang="nb-NO" sz="2800" dirty="0" err="1"/>
              <a:t>module</a:t>
            </a:r>
            <a:r>
              <a:rPr lang="nb-NO" sz="2800" dirty="0"/>
              <a:t> 2)</a:t>
            </a:r>
          </a:p>
        </p:txBody>
      </p:sp>
      <p:sp>
        <p:nvSpPr>
          <p:cNvPr id="10" name="Content Placeholder 2">
            <a:extLst>
              <a:ext uri="{FF2B5EF4-FFF2-40B4-BE49-F238E27FC236}">
                <a16:creationId xmlns:a16="http://schemas.microsoft.com/office/drawing/2014/main" id="{D18A0C6A-215D-9C5E-5ABC-EC81A6AE86FF}"/>
              </a:ext>
            </a:extLst>
          </p:cNvPr>
          <p:cNvSpPr txBox="1">
            <a:spLocks/>
          </p:cNvSpPr>
          <p:nvPr/>
        </p:nvSpPr>
        <p:spPr>
          <a:xfrm>
            <a:off x="695325" y="1809750"/>
            <a:ext cx="8327561"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00100" lvl="1" indent="-342900" algn="l">
              <a:buFont typeface="Arial" panose="020B0604020202020204" pitchFamily="34" charset="0"/>
              <a:buChar char="•"/>
            </a:pPr>
            <a:r>
              <a:rPr lang="nb-NO" dirty="0"/>
              <a:t>The problem </a:t>
            </a:r>
            <a:r>
              <a:rPr lang="nb-NO" dirty="0" err="1"/>
              <a:t>will</a:t>
            </a:r>
            <a:r>
              <a:rPr lang="nb-NO" dirty="0"/>
              <a:t> be to interpret multiple log </a:t>
            </a:r>
            <a:r>
              <a:rPr lang="nb-NO" dirty="0" err="1"/>
              <a:t>measurements</a:t>
            </a:r>
            <a:r>
              <a:rPr lang="nb-NO" dirty="0"/>
              <a:t> </a:t>
            </a:r>
            <a:r>
              <a:rPr lang="nb-NO" dirty="0" err="1"/>
              <a:t>sampled</a:t>
            </a:r>
            <a:r>
              <a:rPr lang="nb-NO" dirty="0"/>
              <a:t> </a:t>
            </a:r>
            <a:r>
              <a:rPr lang="nb-NO" dirty="0" err="1"/>
              <a:t>along</a:t>
            </a:r>
            <a:r>
              <a:rPr lang="nb-NO" dirty="0"/>
              <a:t> </a:t>
            </a:r>
            <a:r>
              <a:rPr lang="nb-NO" dirty="0" err="1"/>
              <a:t>well</a:t>
            </a:r>
            <a:r>
              <a:rPr lang="nb-NO" dirty="0"/>
              <a:t> </a:t>
            </a:r>
            <a:r>
              <a:rPr lang="nb-NO" dirty="0" err="1"/>
              <a:t>trajectories</a:t>
            </a:r>
            <a:r>
              <a:rPr lang="nb-NO" dirty="0"/>
              <a:t> in terms </a:t>
            </a:r>
            <a:r>
              <a:rPr lang="nb-NO" dirty="0" err="1"/>
              <a:t>of</a:t>
            </a:r>
            <a:r>
              <a:rPr lang="nb-NO" dirty="0"/>
              <a:t> </a:t>
            </a:r>
            <a:r>
              <a:rPr lang="nb-NO" dirty="0" err="1"/>
              <a:t>lithology</a:t>
            </a:r>
            <a:endParaRPr lang="nb-NO" dirty="0"/>
          </a:p>
          <a:p>
            <a:pPr marL="800100" lvl="1" indent="-342900" algn="l">
              <a:buFont typeface="Arial" panose="020B0604020202020204" pitchFamily="34" charset="0"/>
              <a:buChar char="•"/>
            </a:pPr>
            <a:endParaRPr lang="nb-NO" dirty="0"/>
          </a:p>
          <a:p>
            <a:pPr marL="800100" lvl="1" indent="-342900" algn="l">
              <a:buFont typeface="Arial" panose="020B0604020202020204" pitchFamily="34" charset="0"/>
              <a:buChar char="•"/>
            </a:pPr>
            <a:r>
              <a:rPr lang="nb-NO" dirty="0" err="1"/>
              <a:t>Explore</a:t>
            </a:r>
            <a:r>
              <a:rPr lang="nb-NO" dirty="0"/>
              <a:t> </a:t>
            </a:r>
            <a:r>
              <a:rPr lang="nb-NO" dirty="0" err="1"/>
              <a:t>the</a:t>
            </a:r>
            <a:r>
              <a:rPr lang="nb-NO" dirty="0"/>
              <a:t> data </a:t>
            </a:r>
            <a:r>
              <a:rPr lang="nb-NO" dirty="0" err="1"/>
              <a:t>set</a:t>
            </a:r>
            <a:r>
              <a:rPr lang="nb-NO" dirty="0"/>
              <a:t>:</a:t>
            </a:r>
          </a:p>
          <a:p>
            <a:pPr marL="1257300" lvl="2" indent="-342900" algn="l">
              <a:buFont typeface="Arial" panose="020B0604020202020204" pitchFamily="34" charset="0"/>
              <a:buChar char="•"/>
            </a:pPr>
            <a:r>
              <a:rPr lang="nb-NO" dirty="0"/>
              <a:t>Main </a:t>
            </a:r>
            <a:r>
              <a:rPr lang="nb-NO" dirty="0" err="1"/>
              <a:t>statistical</a:t>
            </a:r>
            <a:r>
              <a:rPr lang="nb-NO" dirty="0"/>
              <a:t> </a:t>
            </a:r>
            <a:r>
              <a:rPr lang="nb-NO" dirty="0" err="1"/>
              <a:t>characteristics</a:t>
            </a:r>
            <a:r>
              <a:rPr lang="nb-NO" dirty="0"/>
              <a:t>?</a:t>
            </a:r>
          </a:p>
          <a:p>
            <a:pPr marL="1257300" lvl="2" indent="-342900" algn="l">
              <a:buFont typeface="Arial" panose="020B0604020202020204" pitchFamily="34" charset="0"/>
              <a:buChar char="•"/>
            </a:pPr>
            <a:r>
              <a:rPr lang="nb-NO" dirty="0"/>
              <a:t>Distributions per </a:t>
            </a:r>
            <a:r>
              <a:rPr lang="nb-NO" dirty="0" err="1"/>
              <a:t>lithology</a:t>
            </a:r>
            <a:r>
              <a:rPr lang="nb-NO" dirty="0"/>
              <a:t>?</a:t>
            </a:r>
          </a:p>
          <a:p>
            <a:pPr marL="1257300" lvl="2" indent="-342900" algn="l">
              <a:buFont typeface="Arial" panose="020B0604020202020204" pitchFamily="34" charset="0"/>
              <a:buChar char="•"/>
            </a:pPr>
            <a:r>
              <a:rPr lang="nb-NO" dirty="0"/>
              <a:t>Cross-plots? </a:t>
            </a:r>
          </a:p>
          <a:p>
            <a:pPr marL="1257300" lvl="2" indent="-342900" algn="l">
              <a:buFont typeface="Arial" panose="020B0604020202020204" pitchFamily="34" charset="0"/>
              <a:buChar char="•"/>
            </a:pPr>
            <a:endParaRPr lang="nb-NO" dirty="0"/>
          </a:p>
          <a:p>
            <a:pPr marL="800100" lvl="1" indent="-342900" algn="l">
              <a:buFont typeface="Arial" panose="020B0604020202020204" pitchFamily="34" charset="0"/>
              <a:buChar char="•"/>
            </a:pPr>
            <a:r>
              <a:rPr lang="nb-NO" dirty="0" err="1"/>
              <a:t>Discuss</a:t>
            </a:r>
            <a:r>
              <a:rPr lang="nb-NO" dirty="0"/>
              <a:t>:</a:t>
            </a:r>
          </a:p>
          <a:p>
            <a:pPr marL="1257300" lvl="2" indent="-342900" algn="l">
              <a:buFont typeface="Arial" panose="020B0604020202020204" pitchFamily="34" charset="0"/>
              <a:buChar char="•"/>
            </a:pPr>
            <a:r>
              <a:rPr lang="nb-NO" dirty="0"/>
              <a:t>Is </a:t>
            </a:r>
            <a:r>
              <a:rPr lang="nb-NO" dirty="0" err="1"/>
              <a:t>the</a:t>
            </a:r>
            <a:r>
              <a:rPr lang="nb-NO" dirty="0"/>
              <a:t> problem </a:t>
            </a:r>
            <a:r>
              <a:rPr lang="nb-NO" dirty="0" err="1"/>
              <a:t>easy</a:t>
            </a:r>
            <a:r>
              <a:rPr lang="nb-NO" dirty="0"/>
              <a:t>? </a:t>
            </a:r>
            <a:r>
              <a:rPr lang="nb-NO" dirty="0" err="1"/>
              <a:t>are</a:t>
            </a:r>
            <a:r>
              <a:rPr lang="nb-NO" dirty="0"/>
              <a:t> </a:t>
            </a:r>
            <a:r>
              <a:rPr lang="nb-NO" dirty="0" err="1"/>
              <a:t>some</a:t>
            </a:r>
            <a:r>
              <a:rPr lang="nb-NO" dirty="0"/>
              <a:t> </a:t>
            </a:r>
            <a:r>
              <a:rPr lang="nb-NO" dirty="0" err="1"/>
              <a:t>lithologies</a:t>
            </a:r>
            <a:r>
              <a:rPr lang="nb-NO" dirty="0"/>
              <a:t> </a:t>
            </a:r>
            <a:r>
              <a:rPr lang="nb-NO" dirty="0" err="1"/>
              <a:t>easier</a:t>
            </a:r>
            <a:r>
              <a:rPr lang="nb-NO" dirty="0"/>
              <a:t> to </a:t>
            </a:r>
            <a:r>
              <a:rPr lang="nb-NO" dirty="0" err="1"/>
              <a:t>predict</a:t>
            </a:r>
            <a:r>
              <a:rPr lang="nb-NO" dirty="0"/>
              <a:t> </a:t>
            </a:r>
            <a:r>
              <a:rPr lang="nb-NO" dirty="0" err="1"/>
              <a:t>than</a:t>
            </a:r>
            <a:r>
              <a:rPr lang="nb-NO" dirty="0"/>
              <a:t> </a:t>
            </a:r>
            <a:r>
              <a:rPr lang="nb-NO" dirty="0" err="1"/>
              <a:t>others</a:t>
            </a:r>
            <a:r>
              <a:rPr lang="nb-NO" dirty="0"/>
              <a:t>?</a:t>
            </a:r>
          </a:p>
          <a:p>
            <a:pPr marL="1257300" lvl="2" indent="-342900" algn="l">
              <a:buFont typeface="Arial" panose="020B0604020202020204" pitchFamily="34" charset="0"/>
              <a:buChar char="•"/>
            </a:pPr>
            <a:endParaRPr lang="nb-NO" dirty="0"/>
          </a:p>
        </p:txBody>
      </p:sp>
    </p:spTree>
    <p:extLst>
      <p:ext uri="{BB962C8B-B14F-4D97-AF65-F5344CB8AC3E}">
        <p14:creationId xmlns:p14="http://schemas.microsoft.com/office/powerpoint/2010/main" val="21055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C6A6-D348-385B-A8A6-3D1A1D28BC55}"/>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199D994E-6BD9-A476-D917-2F93A77BFEE4}"/>
              </a:ext>
            </a:extLst>
          </p:cNvPr>
          <p:cNvSpPr>
            <a:spLocks noGrp="1"/>
          </p:cNvSpPr>
          <p:nvPr>
            <p:ph type="subTitle" idx="1"/>
          </p:nvPr>
        </p:nvSpPr>
        <p:spPr/>
        <p:txBody>
          <a:bodyPr/>
          <a:lstStyle/>
          <a:p>
            <a:r>
              <a:rPr lang="nb-NO" sz="2400" b="1" i="1" dirty="0" err="1"/>
              <a:t>Logistic</a:t>
            </a:r>
            <a:r>
              <a:rPr lang="nb-NO" sz="2400" b="1" i="1" dirty="0"/>
              <a:t> </a:t>
            </a:r>
            <a:r>
              <a:rPr lang="nb-NO" sz="2400" b="1" i="1" dirty="0" err="1"/>
              <a:t>regression</a:t>
            </a:r>
            <a:r>
              <a:rPr lang="nb-NO" sz="2400" b="1" i="1" dirty="0"/>
              <a:t> – </a:t>
            </a:r>
            <a:r>
              <a:rPr lang="nb-NO" sz="2400" b="1" i="1" dirty="0" err="1"/>
              <a:t>the</a:t>
            </a:r>
            <a:r>
              <a:rPr lang="nb-NO" sz="2400" b="1" i="1" dirty="0"/>
              <a:t> </a:t>
            </a:r>
            <a:r>
              <a:rPr lang="nb-NO" sz="2400" b="1" i="1" dirty="0" err="1"/>
              <a:t>basics</a:t>
            </a:r>
            <a:endParaRPr lang="nb-NO" sz="2400" b="1" i="1" dirty="0"/>
          </a:p>
          <a:p>
            <a:endParaRPr lang="nb-NO" dirty="0"/>
          </a:p>
        </p:txBody>
      </p:sp>
    </p:spTree>
    <p:extLst>
      <p:ext uri="{BB962C8B-B14F-4D97-AF65-F5344CB8AC3E}">
        <p14:creationId xmlns:p14="http://schemas.microsoft.com/office/powerpoint/2010/main" val="3391949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EEF3-FA40-5B90-0552-233D8028884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0C9EC6-FFA1-3B7C-3159-316F4B6334D6}"/>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27</a:t>
            </a:fld>
            <a:r>
              <a:rPr lang="en-GB"/>
              <a:t>  |  </a:t>
            </a:r>
            <a:endParaRPr lang="en-GB" noProof="0"/>
          </a:p>
        </p:txBody>
      </p:sp>
      <p:sp>
        <p:nvSpPr>
          <p:cNvPr id="40967" name="Text Placeholder 2">
            <a:extLst>
              <a:ext uri="{FF2B5EF4-FFF2-40B4-BE49-F238E27FC236}">
                <a16:creationId xmlns:a16="http://schemas.microsoft.com/office/drawing/2014/main" id="{7E4DBEC5-951F-E037-7B8B-D5F825A02931}"/>
              </a:ext>
            </a:extLst>
          </p:cNvPr>
          <p:cNvSpPr>
            <a:spLocks noGrp="1"/>
          </p:cNvSpPr>
          <p:nvPr>
            <p:ph type="body" sz="quarter" idx="14"/>
          </p:nvPr>
        </p:nvSpPr>
        <p:spPr>
          <a:xfrm>
            <a:off x="695325" y="2349500"/>
            <a:ext cx="3420676" cy="3779838"/>
          </a:xfrm>
        </p:spPr>
        <p:txBody>
          <a:bodyPr/>
          <a:lstStyle/>
          <a:p>
            <a:r>
              <a:rPr lang="en-US" dirty="0"/>
              <a:t>Intuition</a:t>
            </a:r>
          </a:p>
          <a:p>
            <a:r>
              <a:rPr lang="en-US" dirty="0"/>
              <a:t>Interpretation</a:t>
            </a:r>
          </a:p>
          <a:p>
            <a:r>
              <a:rPr lang="en-US" dirty="0"/>
              <a:t>Decision boundary</a:t>
            </a:r>
          </a:p>
          <a:p>
            <a:endParaRPr lang="en-US" dirty="0"/>
          </a:p>
        </p:txBody>
      </p:sp>
      <p:sp>
        <p:nvSpPr>
          <p:cNvPr id="38921" name="Title 3">
            <a:extLst>
              <a:ext uri="{FF2B5EF4-FFF2-40B4-BE49-F238E27FC236}">
                <a16:creationId xmlns:a16="http://schemas.microsoft.com/office/drawing/2014/main" id="{89DFAE65-C6C7-78AB-1972-DC1BE0C4430D}"/>
              </a:ext>
            </a:extLst>
          </p:cNvPr>
          <p:cNvSpPr>
            <a:spLocks noGrp="1"/>
          </p:cNvSpPr>
          <p:nvPr>
            <p:ph type="title"/>
          </p:nvPr>
        </p:nvSpPr>
        <p:spPr>
          <a:xfrm>
            <a:off x="695325" y="910801"/>
            <a:ext cx="3420676" cy="1079038"/>
          </a:xfrm>
        </p:spPr>
        <p:txBody>
          <a:bodyPr anchor="t">
            <a:normAutofit/>
          </a:bodyPr>
          <a:lstStyle/>
          <a:p>
            <a:r>
              <a:rPr lang="en-US" dirty="0"/>
              <a:t>Logistic regression</a:t>
            </a:r>
          </a:p>
        </p:txBody>
      </p:sp>
      <p:pic>
        <p:nvPicPr>
          <p:cNvPr id="40962" name="Picture 2" descr="A compilation of comics explaining statistics, data science, and ...">
            <a:extLst>
              <a:ext uri="{FF2B5EF4-FFF2-40B4-BE49-F238E27FC236}">
                <a16:creationId xmlns:a16="http://schemas.microsoft.com/office/drawing/2014/main" id="{BCA4CD70-EC14-B705-9CFF-C21ED65D88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61319" y="1089025"/>
            <a:ext cx="3169923" cy="5030976"/>
          </a:xfrm>
          <a:prstGeom prst="rect">
            <a:avLst/>
          </a:prstGeom>
          <a:solidFill>
            <a:srgbClr val="FFFFFF"/>
          </a:solidFill>
        </p:spPr>
      </p:pic>
    </p:spTree>
    <p:extLst>
      <p:ext uri="{BB962C8B-B14F-4D97-AF65-F5344CB8AC3E}">
        <p14:creationId xmlns:p14="http://schemas.microsoft.com/office/powerpoint/2010/main" val="350912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512A5-4A52-0903-2A2F-3A68114ABE02}"/>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EDDF2DED-F497-62B0-6093-36C3CE1F6C59}"/>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DF25A0D4-D6EF-A22E-8946-E128107314F2}"/>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019B1FBB-439F-268B-B504-BF83237089B0}"/>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040B3976-D237-2009-99BB-33DB34DA3053}"/>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2F31BD4B-E37B-7D34-D266-91EAB33A379A}"/>
              </a:ext>
            </a:extLst>
          </p:cNvPr>
          <p:cNvSpPr>
            <a:spLocks noGrp="1"/>
          </p:cNvSpPr>
          <p:nvPr>
            <p:ph type="sldNum" sz="quarter" idx="12"/>
          </p:nvPr>
        </p:nvSpPr>
        <p:spPr/>
        <p:txBody>
          <a:bodyPr/>
          <a:lstStyle/>
          <a:p>
            <a:fld id="{5D1E5300-FC0F-4317-A193-EF6CE9E6F7B5}" type="slidenum">
              <a:rPr lang="en-GB" smtClean="0"/>
              <a:pPr/>
              <a:t>28</a:t>
            </a:fld>
            <a:r>
              <a:rPr lang="en-GB"/>
              <a:t>  |  </a:t>
            </a:r>
            <a:endParaRPr lang="en-GB" noProof="0" dirty="0"/>
          </a:p>
        </p:txBody>
      </p:sp>
      <p:sp>
        <p:nvSpPr>
          <p:cNvPr id="6" name="Arrow: Right 5">
            <a:extLst>
              <a:ext uri="{FF2B5EF4-FFF2-40B4-BE49-F238E27FC236}">
                <a16:creationId xmlns:a16="http://schemas.microsoft.com/office/drawing/2014/main" id="{5E1EA5F6-5909-42B7-E9D8-256BF29601DE}"/>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6F4EFFB3-1E6C-5D8B-C370-725FA473A654}"/>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A2AA7365-E9D0-6F65-A800-93CE2732845F}"/>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8938FC2B-E279-548B-EEF5-05DE605CAD88}"/>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AF86B29B-28B4-A446-348C-5C47BE31FC81}"/>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6A7B83F8-7C25-6438-D51F-6B51030D790F}"/>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B7A3B99D-0B6A-9BB7-8BCE-1C7306B99C94}"/>
              </a:ext>
            </a:extLst>
          </p:cNvPr>
          <p:cNvSpPr txBox="1"/>
          <p:nvPr/>
        </p:nvSpPr>
        <p:spPr>
          <a:xfrm>
            <a:off x="3412504" y="3619234"/>
            <a:ext cx="1417376" cy="369332"/>
          </a:xfrm>
          <a:prstGeom prst="rect">
            <a:avLst/>
          </a:prstGeom>
          <a:noFill/>
        </p:spPr>
        <p:txBody>
          <a:bodyPr wrap="none" rtlCol="0">
            <a:spAutoFit/>
          </a:bodyPr>
          <a:lstStyle/>
          <a:p>
            <a:r>
              <a:rPr lang="nb-NO" b="1" dirty="0">
                <a:solidFill>
                  <a:schemeClr val="accent5">
                    <a:lumMod val="75000"/>
                  </a:schemeClr>
                </a:solidFill>
              </a:rPr>
              <a:t>1: </a:t>
            </a:r>
            <a:r>
              <a:rPr lang="nb-NO" b="1" dirty="0" err="1">
                <a:solidFill>
                  <a:schemeClr val="accent5">
                    <a:lumMod val="75000"/>
                  </a:schemeClr>
                </a:solidFill>
              </a:rPr>
              <a:t>algorithm</a:t>
            </a:r>
            <a:endParaRPr lang="nb-NO" b="1" dirty="0">
              <a:solidFill>
                <a:schemeClr val="accent5">
                  <a:lumMod val="7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304A392-5C1A-1FA2-8C39-652B286E7B75}"/>
                  </a:ext>
                </a:extLst>
              </p:cNvPr>
              <p:cNvSpPr txBox="1"/>
              <p:nvPr/>
            </p:nvSpPr>
            <p:spPr>
              <a:xfrm>
                <a:off x="5534137" y="3514491"/>
                <a:ext cx="1397627"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1" i="1">
                              <a:latin typeface="Cambria Math" panose="02040503050406030204" pitchFamily="18" charset="0"/>
                            </a:rPr>
                            <m:t>𝒘</m:t>
                          </m:r>
                          <m:r>
                            <a:rPr lang="nb-NO" sz="1200" i="1">
                              <a:latin typeface="Cambria Math" panose="02040503050406030204" pitchFamily="18" charset="0"/>
                            </a:rPr>
                            <m:t>,</m:t>
                          </m:r>
                          <m:r>
                            <a:rPr lang="nb-NO" sz="1200" i="1">
                              <a:latin typeface="Cambria Math" panose="02040503050406030204" pitchFamily="18" charset="0"/>
                            </a:rPr>
                            <m:t>𝑏</m:t>
                          </m:r>
                        </m:e>
                      </m:d>
                    </m:oMath>
                  </m:oMathPara>
                </a14:m>
                <a:endParaRPr lang="nb-NO" sz="1200" dirty="0"/>
              </a:p>
            </p:txBody>
          </p:sp>
        </mc:Choice>
        <mc:Fallback xmlns="">
          <p:sp>
            <p:nvSpPr>
              <p:cNvPr id="16" name="TextBox 15">
                <a:extLst>
                  <a:ext uri="{FF2B5EF4-FFF2-40B4-BE49-F238E27FC236}">
                    <a16:creationId xmlns:a16="http://schemas.microsoft.com/office/drawing/2014/main" id="{5304A392-5C1A-1FA2-8C39-652B286E7B75}"/>
                  </a:ext>
                </a:extLst>
              </p:cNvPr>
              <p:cNvSpPr txBox="1">
                <a:spLocks noRot="1" noChangeAspect="1" noMove="1" noResize="1" noEditPoints="1" noAdjustHandles="1" noChangeArrowheads="1" noChangeShapeType="1" noTextEdit="1"/>
              </p:cNvSpPr>
              <p:nvPr/>
            </p:nvSpPr>
            <p:spPr>
              <a:xfrm>
                <a:off x="5534137" y="3514491"/>
                <a:ext cx="1397627" cy="211981"/>
              </a:xfrm>
              <a:prstGeom prst="rect">
                <a:avLst/>
              </a:prstGeom>
              <a:blipFill>
                <a:blip r:embed="rId2"/>
                <a:stretch>
                  <a:fillRect l="-2183"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152FCBFD-40F8-1D1D-DBE9-F57F7C2F4004}"/>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ED4B83A-BDC5-8A73-A3C4-0182EA078847}"/>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DED4B83A-BDC5-8A73-A3C4-0182EA078847}"/>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77F07629-9EAA-F246-10DE-217451D2DD6C}"/>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B3F5F6-A62C-9E4E-54CD-6C0ACD41EBC0}"/>
              </a:ext>
            </a:extLst>
          </p:cNvPr>
          <p:cNvSpPr txBox="1"/>
          <p:nvPr/>
        </p:nvSpPr>
        <p:spPr>
          <a:xfrm rot="5400000">
            <a:off x="5517726" y="4035275"/>
            <a:ext cx="3227455" cy="369332"/>
          </a:xfrm>
          <a:prstGeom prst="rect">
            <a:avLst/>
          </a:prstGeom>
          <a:noFill/>
        </p:spPr>
        <p:txBody>
          <a:bodyPr wrap="square" rtlCol="0">
            <a:spAutoFit/>
          </a:bodyPr>
          <a:lstStyle/>
          <a:p>
            <a:r>
              <a:rPr lang="nb-NO" dirty="0">
                <a:solidFill>
                  <a:schemeClr val="bg1">
                    <a:lumMod val="85000"/>
                  </a:schemeClr>
                </a:solidFill>
              </a:rPr>
              <a:t>2: Evaluation: Log </a:t>
            </a:r>
            <a:r>
              <a:rPr lang="nb-NO" dirty="0" err="1">
                <a:solidFill>
                  <a:schemeClr val="bg1">
                    <a:lumMod val="85000"/>
                  </a:schemeClr>
                </a:solidFill>
              </a:rPr>
              <a:t>likelihood</a:t>
            </a:r>
            <a:endParaRPr lang="nb-NO" dirty="0">
              <a:solidFill>
                <a:schemeClr val="bg1">
                  <a:lumMod val="85000"/>
                </a:schemeClr>
              </a:solidFill>
            </a:endParaRPr>
          </a:p>
        </p:txBody>
      </p:sp>
      <p:cxnSp>
        <p:nvCxnSpPr>
          <p:cNvPr id="26" name="Connector: Elbow 25">
            <a:extLst>
              <a:ext uri="{FF2B5EF4-FFF2-40B4-BE49-F238E27FC236}">
                <a16:creationId xmlns:a16="http://schemas.microsoft.com/office/drawing/2014/main" id="{52C0429C-978D-8F9B-A52A-2D12A3F65FA9}"/>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0FBDD1-D708-46CC-4F53-E3D64979A433}"/>
              </a:ext>
            </a:extLst>
          </p:cNvPr>
          <p:cNvSpPr txBox="1"/>
          <p:nvPr/>
        </p:nvSpPr>
        <p:spPr>
          <a:xfrm>
            <a:off x="3532167" y="6005751"/>
            <a:ext cx="1685077" cy="369332"/>
          </a:xfrm>
          <a:prstGeom prst="rect">
            <a:avLst/>
          </a:prstGeom>
          <a:noFill/>
        </p:spPr>
        <p:txBody>
          <a:bodyPr wrap="none" rtlCol="0">
            <a:spAutoFit/>
          </a:bodyPr>
          <a:lstStyle/>
          <a:p>
            <a:r>
              <a:rPr lang="nb-NO" dirty="0">
                <a:solidFill>
                  <a:schemeClr val="tx1">
                    <a:lumMod val="20000"/>
                    <a:lumOff val="80000"/>
                  </a:schemeClr>
                </a:solidFill>
              </a:rPr>
              <a:t>3: </a:t>
            </a:r>
            <a:r>
              <a:rPr lang="nb-NO" dirty="0" err="1">
                <a:solidFill>
                  <a:schemeClr val="tx1">
                    <a:lumMod val="20000"/>
                    <a:lumOff val="80000"/>
                  </a:schemeClr>
                </a:solidFill>
              </a:rPr>
              <a:t>Optimization</a:t>
            </a:r>
            <a:endParaRPr lang="nb-NO" dirty="0">
              <a:solidFill>
                <a:schemeClr val="tx1">
                  <a:lumMod val="20000"/>
                  <a:lumOff val="80000"/>
                </a:schemeClr>
              </a:solidFill>
            </a:endParaRPr>
          </a:p>
        </p:txBody>
      </p:sp>
      <p:sp>
        <p:nvSpPr>
          <p:cNvPr id="30" name="Rectangle 29">
            <a:extLst>
              <a:ext uri="{FF2B5EF4-FFF2-40B4-BE49-F238E27FC236}">
                <a16:creationId xmlns:a16="http://schemas.microsoft.com/office/drawing/2014/main" id="{268F5D04-80E4-4B5C-AD99-36F32650506C}"/>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CE30B4FD-63D3-D05C-A83D-699B3FF88AF5}"/>
              </a:ext>
            </a:extLst>
          </p:cNvPr>
          <p:cNvSpPr txBox="1"/>
          <p:nvPr/>
        </p:nvSpPr>
        <p:spPr>
          <a:xfrm>
            <a:off x="7785500" y="3705999"/>
            <a:ext cx="1850186" cy="369332"/>
          </a:xfrm>
          <a:prstGeom prst="rect">
            <a:avLst/>
          </a:prstGeom>
          <a:noFill/>
        </p:spPr>
        <p:txBody>
          <a:bodyPr wrap="none" rtlCol="0">
            <a:spAutoFit/>
          </a:bodyPr>
          <a:lstStyle/>
          <a:p>
            <a:r>
              <a:rPr lang="nb-NO" dirty="0">
                <a:solidFill>
                  <a:schemeClr val="tx1">
                    <a:lumMod val="20000"/>
                    <a:lumOff val="80000"/>
                  </a:schemeClr>
                </a:solidFill>
              </a:rPr>
              <a:t>4: </a:t>
            </a:r>
            <a:r>
              <a:rPr lang="nb-NO" dirty="0" err="1">
                <a:solidFill>
                  <a:schemeClr val="tx1">
                    <a:lumMod val="20000"/>
                    <a:lumOff val="80000"/>
                  </a:schemeClr>
                </a:solidFill>
              </a:rPr>
              <a:t>Regularization</a:t>
            </a:r>
            <a:endParaRPr lang="nb-NO" dirty="0">
              <a:solidFill>
                <a:schemeClr val="tx1">
                  <a:lumMod val="20000"/>
                  <a:lumOff val="80000"/>
                </a:schemeClr>
              </a:solidFill>
            </a:endParaRPr>
          </a:p>
        </p:txBody>
      </p:sp>
      <p:pic>
        <p:nvPicPr>
          <p:cNvPr id="3074" name="Picture 2" descr="Overview image">
            <a:extLst>
              <a:ext uri="{FF2B5EF4-FFF2-40B4-BE49-F238E27FC236}">
                <a16:creationId xmlns:a16="http://schemas.microsoft.com/office/drawing/2014/main" id="{C6C532E4-C351-B73B-47F6-1D784E8EE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50064AC5-6CCC-5FE0-E41E-ABDBC46015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C8ABBAC4-739B-26D3-D6F7-02F4FEC9B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20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69D39-0C2F-89D5-EE30-7BF9B16A9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23733-8DE3-BEE3-378A-051FBF007217}"/>
              </a:ext>
            </a:extLst>
          </p:cNvPr>
          <p:cNvSpPr>
            <a:spLocks noGrp="1"/>
          </p:cNvSpPr>
          <p:nvPr>
            <p:ph type="title"/>
          </p:nvPr>
        </p:nvSpPr>
        <p:spPr/>
        <p:txBody>
          <a:bodyPr/>
          <a:lstStyle/>
          <a:p>
            <a:r>
              <a:rPr lang="nb-NO" dirty="0"/>
              <a:t>Linear </a:t>
            </a:r>
            <a:r>
              <a:rPr lang="nb-NO" dirty="0" err="1"/>
              <a:t>regression</a:t>
            </a:r>
            <a:r>
              <a:rPr lang="nb-NO" dirty="0"/>
              <a:t> </a:t>
            </a:r>
            <a:r>
              <a:rPr lang="nb-NO" dirty="0" err="1"/>
              <a:t>reminder</a:t>
            </a:r>
            <a:endParaRPr lang="nb-NO"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4A7BAC-2784-0D9D-B7DE-0D275936B19B}"/>
                  </a:ext>
                </a:extLst>
              </p:cNvPr>
              <p:cNvSpPr>
                <a:spLocks noGrp="1"/>
              </p:cNvSpPr>
              <p:nvPr>
                <p:ph sz="half" idx="2"/>
              </p:nvPr>
            </p:nvSpPr>
            <p:spPr>
              <a:xfrm>
                <a:off x="6454800" y="1809749"/>
                <a:ext cx="5040000" cy="4578171"/>
              </a:xfrm>
            </p:spPr>
            <p:txBody>
              <a:bodyPr/>
              <a:lstStyle/>
              <a:p>
                <a:pPr marL="342900" indent="-342900">
                  <a:buFont typeface="+mj-lt"/>
                  <a:buAutoNum type="arabicPeriod"/>
                </a:pPr>
                <a:r>
                  <a:rPr lang="nb-NO" sz="1800" b="1" i="1" dirty="0"/>
                  <a:t>Model:  </a:t>
                </a:r>
              </a:p>
              <a:p>
                <a:pPr marL="432000" lvl="1" indent="0">
                  <a:buNone/>
                </a:pPr>
                <a:endParaRPr lang="nb-NO" sz="1800" dirty="0"/>
              </a:p>
              <a:p>
                <a:pPr marL="432000" lvl="1" indent="0">
                  <a:buNone/>
                </a:pPr>
                <a14:m>
                  <m:oMathPara xmlns:m="http://schemas.openxmlformats.org/officeDocument/2006/math">
                    <m:oMathParaPr>
                      <m:jc m:val="centerGroup"/>
                    </m:oMathParaPr>
                    <m:oMath xmlns:m="http://schemas.openxmlformats.org/officeDocument/2006/math">
                      <m:acc>
                        <m:accPr>
                          <m:chr m:val="̂"/>
                          <m:ctrlPr>
                            <a:rPr lang="nb-NO" sz="1800" b="0" i="1" smtClean="0">
                              <a:latin typeface="Cambria Math" panose="02040503050406030204" pitchFamily="18" charset="0"/>
                            </a:rPr>
                          </m:ctrlPr>
                        </m:accPr>
                        <m:e>
                          <m:r>
                            <a:rPr lang="nb-NO" sz="1800" b="0" i="1" smtClean="0">
                              <a:latin typeface="Cambria Math" panose="02040503050406030204" pitchFamily="18" charset="0"/>
                            </a:rPr>
                            <m:t>𝑦</m:t>
                          </m:r>
                        </m:e>
                      </m:acc>
                      <m:r>
                        <a:rPr lang="nb-NO" sz="1800" i="1" smtClean="0">
                          <a:latin typeface="Cambria Math" panose="02040503050406030204" pitchFamily="18" charset="0"/>
                        </a:rPr>
                        <m:t>=</m:t>
                      </m:r>
                      <m:r>
                        <a:rPr lang="nb-NO" sz="1800" b="0" i="1" smtClean="0">
                          <a:solidFill>
                            <a:srgbClr val="FF0000"/>
                          </a:solidFill>
                          <a:latin typeface="Cambria Math" panose="02040503050406030204" pitchFamily="18" charset="0"/>
                        </a:rPr>
                        <m:t>𝑤</m:t>
                      </m:r>
                      <m:r>
                        <a:rPr lang="nb-NO" sz="1800" b="0" i="1" smtClean="0">
                          <a:latin typeface="Cambria Math" panose="02040503050406030204" pitchFamily="18" charset="0"/>
                        </a:rPr>
                        <m:t>∗</m:t>
                      </m:r>
                      <m:r>
                        <a:rPr lang="nb-NO" sz="1800" b="0" i="1" smtClean="0">
                          <a:latin typeface="Cambria Math" panose="02040503050406030204" pitchFamily="18" charset="0"/>
                        </a:rPr>
                        <m:t>𝑥</m:t>
                      </m:r>
                      <m:r>
                        <a:rPr lang="nb-NO" sz="1800" b="0" i="1" smtClean="0">
                          <a:latin typeface="Cambria Math" panose="02040503050406030204" pitchFamily="18" charset="0"/>
                        </a:rPr>
                        <m:t>+</m:t>
                      </m:r>
                      <m:r>
                        <a:rPr lang="nb-NO" sz="1800" b="0" i="1" smtClean="0">
                          <a:solidFill>
                            <a:srgbClr val="FF0000"/>
                          </a:solidFill>
                          <a:latin typeface="Cambria Math" panose="02040503050406030204" pitchFamily="18" charset="0"/>
                        </a:rPr>
                        <m:t>𝑏</m:t>
                      </m:r>
                    </m:oMath>
                  </m:oMathPara>
                </a14:m>
                <a:endParaRPr lang="nb-NO" sz="1800" dirty="0"/>
              </a:p>
              <a:p>
                <a:pPr marL="432000" lvl="1" indent="0">
                  <a:buNone/>
                </a:pPr>
                <a:endParaRPr lang="nb-NO" sz="1800" dirty="0"/>
              </a:p>
              <a:p>
                <a:pPr marL="342900" indent="-342900">
                  <a:buFont typeface="+mj-lt"/>
                  <a:buAutoNum type="arabicPeriod"/>
                </a:pPr>
                <a:r>
                  <a:rPr lang="nb-NO" sz="1800" b="1" i="1" dirty="0"/>
                  <a:t>Evaluation / </a:t>
                </a:r>
                <a:r>
                  <a:rPr lang="nb-NO" sz="1800" b="1" i="1" dirty="0" err="1"/>
                  <a:t>Cost</a:t>
                </a:r>
                <a:endParaRPr lang="nb-NO" sz="1800" b="1" i="1" dirty="0"/>
              </a:p>
              <a:p>
                <a:pPr marL="342900" indent="-342900">
                  <a:buFont typeface="+mj-lt"/>
                  <a:buAutoNum type="arabicPeriod"/>
                </a:pPr>
                <a:endParaRPr lang="nb-NO" sz="1800" dirty="0"/>
              </a:p>
              <a:p>
                <a:pPr marL="1616075" lvl="3"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pt-BR" sz="1800" i="1" smtClean="0">
                              <a:latin typeface="Cambria Math" panose="02040503050406030204" pitchFamily="18" charset="0"/>
                            </a:rPr>
                          </m:ctrlPr>
                        </m:mPr>
                        <m:mr>
                          <m:e>
                            <m:r>
                              <m:rPr>
                                <m:brk m:alnAt="7"/>
                              </m:rPr>
                              <a:rPr lang="nb-NO" sz="1800" b="0" i="1" smtClean="0">
                                <a:latin typeface="Cambria Math" panose="02040503050406030204" pitchFamily="18" charset="0"/>
                              </a:rPr>
                              <m:t>𝑚</m:t>
                            </m:r>
                            <m:r>
                              <a:rPr lang="nb-NO" sz="1800" b="0" i="1" smtClean="0">
                                <a:latin typeface="Cambria Math" panose="02040503050406030204" pitchFamily="18" charset="0"/>
                              </a:rPr>
                              <m:t>𝑖𝑛</m:t>
                            </m:r>
                          </m:e>
                        </m:mr>
                        <m:mr>
                          <m:e>
                            <m:r>
                              <a:rPr lang="nb-NO" sz="1800" b="0" i="1" smtClean="0">
                                <a:latin typeface="Cambria Math" panose="02040503050406030204" pitchFamily="18" charset="0"/>
                              </a:rPr>
                              <m:t>𝑤</m:t>
                            </m:r>
                            <m:r>
                              <a:rPr lang="nb-NO" sz="1800" b="0" i="1" smtClean="0">
                                <a:latin typeface="Cambria Math" panose="02040503050406030204" pitchFamily="18" charset="0"/>
                              </a:rPr>
                              <m:t>,</m:t>
                            </m:r>
                            <m:r>
                              <a:rPr lang="nb-NO" sz="1800" b="0" i="1" smtClean="0">
                                <a:latin typeface="Cambria Math" panose="02040503050406030204" pitchFamily="18" charset="0"/>
                              </a:rPr>
                              <m:t>𝑏</m:t>
                            </m:r>
                          </m:e>
                        </m:mr>
                      </m:m>
                      <m:d>
                        <m:dPr>
                          <m:begChr m:val="["/>
                          <m:endChr m:val="]"/>
                          <m:ctrlPr>
                            <a:rPr lang="pt-BR" sz="1800" i="1" smtClean="0">
                              <a:latin typeface="Cambria Math" panose="02040503050406030204" pitchFamily="18" charset="0"/>
                            </a:rPr>
                          </m:ctrlPr>
                        </m:dPr>
                        <m:e>
                          <m:f>
                            <m:fPr>
                              <m:ctrlPr>
                                <a:rPr lang="pt-BR" sz="1800" i="1" smtClean="0">
                                  <a:latin typeface="Cambria Math" panose="02040503050406030204" pitchFamily="18" charset="0"/>
                                </a:rPr>
                              </m:ctrlPr>
                            </m:fPr>
                            <m:num>
                              <m:r>
                                <a:rPr lang="nb-NO" sz="1800" b="0" i="1" smtClean="0">
                                  <a:latin typeface="Cambria Math" panose="02040503050406030204" pitchFamily="18" charset="0"/>
                                </a:rPr>
                                <m:t>1</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pt-BR" sz="1800" i="1">
                                  <a:latin typeface="Cambria Math" panose="02040503050406030204" pitchFamily="18" charset="0"/>
                                </a:rPr>
                              </m:ctrlPr>
                            </m:naryPr>
                            <m:sub>
                              <m:r>
                                <a:rPr lang="pt-BR" sz="1800" i="1">
                                  <a:latin typeface="Cambria Math" panose="02040503050406030204" pitchFamily="18" charset="0"/>
                                </a:rPr>
                                <m:t>𝑘</m:t>
                              </m:r>
                              <m:r>
                                <a:rPr lang="pt-BR" sz="1800" i="1">
                                  <a:latin typeface="Cambria Math" panose="02040503050406030204" pitchFamily="18" charset="0"/>
                                </a:rPr>
                                <m:t>=0</m:t>
                              </m:r>
                            </m:sub>
                            <m:sup>
                              <m:r>
                                <a:rPr lang="pt-BR" sz="1800" i="1">
                                  <a:latin typeface="Cambria Math" panose="02040503050406030204" pitchFamily="18" charset="0"/>
                                </a:rPr>
                                <m:t>𝑛</m:t>
                              </m:r>
                            </m:sup>
                            <m:e>
                              <m:sSup>
                                <m:sSupPr>
                                  <m:ctrlPr>
                                    <a:rPr lang="pt-BR" sz="1800" i="1">
                                      <a:latin typeface="Cambria Math" panose="02040503050406030204" pitchFamily="18" charset="0"/>
                                    </a:rPr>
                                  </m:ctrlPr>
                                </m:sSupPr>
                                <m:e>
                                  <m:d>
                                    <m:dPr>
                                      <m:ctrlPr>
                                        <a:rPr lang="pt-BR" sz="1800" i="1">
                                          <a:latin typeface="Cambria Math" panose="02040503050406030204" pitchFamily="18" charset="0"/>
                                        </a:rPr>
                                      </m:ctrlPr>
                                    </m:dPr>
                                    <m:e>
                                      <m:sSub>
                                        <m:sSubPr>
                                          <m:ctrlPr>
                                            <a:rPr lang="pt-BR" sz="1800" i="1">
                                              <a:latin typeface="Cambria Math" panose="02040503050406030204" pitchFamily="18" charset="0"/>
                                            </a:rPr>
                                          </m:ctrlPr>
                                        </m:sSubPr>
                                        <m:e>
                                          <m:r>
                                            <a:rPr lang="nb-NO" sz="1800" i="1">
                                              <a:latin typeface="Cambria Math" panose="02040503050406030204" pitchFamily="18" charset="0"/>
                                            </a:rPr>
                                            <m:t>𝑦</m:t>
                                          </m:r>
                                        </m:e>
                                        <m:sub>
                                          <m:r>
                                            <a:rPr lang="nb-NO" sz="1800" i="1">
                                              <a:latin typeface="Cambria Math" panose="02040503050406030204" pitchFamily="18" charset="0"/>
                                            </a:rPr>
                                            <m:t>𝑘</m:t>
                                          </m:r>
                                        </m:sub>
                                      </m:sSub>
                                      <m:r>
                                        <a:rPr lang="nb-NO" sz="1800" i="1">
                                          <a:latin typeface="Cambria Math" panose="02040503050406030204" pitchFamily="18" charset="0"/>
                                        </a:rPr>
                                        <m:t>−</m:t>
                                      </m:r>
                                      <m:acc>
                                        <m:accPr>
                                          <m:chr m:val="̂"/>
                                          <m:ctrlPr>
                                            <a:rPr lang="nb-NO" sz="1800" i="1">
                                              <a:latin typeface="Cambria Math" panose="02040503050406030204" pitchFamily="18" charset="0"/>
                                            </a:rPr>
                                          </m:ctrlPr>
                                        </m:accPr>
                                        <m:e>
                                          <m:sSub>
                                            <m:sSubPr>
                                              <m:ctrlPr>
                                                <a:rPr lang="pt-BR" sz="1800" i="1">
                                                  <a:latin typeface="Cambria Math" panose="02040503050406030204" pitchFamily="18" charset="0"/>
                                                </a:rPr>
                                              </m:ctrlPr>
                                            </m:sSubPr>
                                            <m:e>
                                              <m:r>
                                                <a:rPr lang="nb-NO" sz="1800" i="1">
                                                  <a:latin typeface="Cambria Math" panose="02040503050406030204" pitchFamily="18" charset="0"/>
                                                </a:rPr>
                                                <m:t>𝑦</m:t>
                                              </m:r>
                                            </m:e>
                                            <m:sub>
                                              <m:r>
                                                <a:rPr lang="nb-NO" sz="1800" i="1">
                                                  <a:latin typeface="Cambria Math" panose="02040503050406030204" pitchFamily="18" charset="0"/>
                                                </a:rPr>
                                                <m:t>𝑘</m:t>
                                              </m:r>
                                            </m:sub>
                                          </m:sSub>
                                        </m:e>
                                      </m:acc>
                                    </m:e>
                                  </m:d>
                                </m:e>
                                <m:sup>
                                  <m:r>
                                    <a:rPr lang="nb-NO" sz="1800" i="1">
                                      <a:latin typeface="Cambria Math" panose="02040503050406030204" pitchFamily="18" charset="0"/>
                                    </a:rPr>
                                    <m:t>2</m:t>
                                  </m:r>
                                </m:sup>
                              </m:sSup>
                            </m:e>
                          </m:nary>
                        </m:e>
                      </m:d>
                    </m:oMath>
                  </m:oMathPara>
                </a14:m>
                <a:endParaRPr lang="nb-NO" sz="1800" baseline="30000" dirty="0"/>
              </a:p>
              <a:p>
                <a:pPr marL="1296000" lvl="3" indent="0">
                  <a:buNone/>
                </a:pPr>
                <a:endParaRPr lang="nb-NO" sz="1800" baseline="30000" dirty="0"/>
              </a:p>
              <a:p>
                <a:pPr marL="342900" indent="-342900">
                  <a:buFont typeface="+mj-lt"/>
                  <a:buAutoNum type="arabicPeriod"/>
                </a:pPr>
                <a:r>
                  <a:rPr lang="nb-NO" sz="1800" b="1" i="1" dirty="0" err="1"/>
                  <a:t>Optimization</a:t>
                </a:r>
                <a:r>
                  <a:rPr lang="nb-NO" sz="1800" b="1" i="1" dirty="0"/>
                  <a:t>:</a:t>
                </a:r>
              </a:p>
              <a:p>
                <a:pPr marL="342900" indent="-342900">
                  <a:buFont typeface="+mj-lt"/>
                  <a:buAutoNum type="arabicPeriod"/>
                </a:pPr>
                <a:endParaRPr lang="nb-NO" sz="1800" dirty="0"/>
              </a:p>
              <a:p>
                <a:pPr lvl="1"/>
                <a:r>
                  <a:rPr lang="nb-NO" sz="1800" dirty="0" err="1"/>
                  <a:t>Closed</a:t>
                </a:r>
                <a:r>
                  <a:rPr lang="nb-NO" sz="1800" dirty="0"/>
                  <a:t> form</a:t>
                </a:r>
              </a:p>
              <a:p>
                <a:pPr lvl="1"/>
                <a:r>
                  <a:rPr lang="nb-NO" sz="1800" dirty="0"/>
                  <a:t>Gradient descent (</a:t>
                </a:r>
                <a:r>
                  <a:rPr lang="nb-NO" sz="1800" dirty="0" err="1"/>
                  <a:t>we’ll</a:t>
                </a:r>
                <a:r>
                  <a:rPr lang="nb-NO" sz="1800" dirty="0"/>
                  <a:t> </a:t>
                </a:r>
                <a:r>
                  <a:rPr lang="nb-NO" sz="1800" dirty="0" err="1"/>
                  <a:t>see</a:t>
                </a:r>
                <a:r>
                  <a:rPr lang="nb-NO" sz="1800" dirty="0"/>
                  <a:t> </a:t>
                </a:r>
                <a:r>
                  <a:rPr lang="nb-NO" sz="1800" dirty="0" err="1"/>
                  <a:t>that</a:t>
                </a:r>
                <a:r>
                  <a:rPr lang="nb-NO" sz="1800" dirty="0"/>
                  <a:t> later)						</a:t>
                </a:r>
              </a:p>
            </p:txBody>
          </p:sp>
        </mc:Choice>
        <mc:Fallback xmlns="">
          <p:sp>
            <p:nvSpPr>
              <p:cNvPr id="4" name="Content Placeholder 3">
                <a:extLst>
                  <a:ext uri="{FF2B5EF4-FFF2-40B4-BE49-F238E27FC236}">
                    <a16:creationId xmlns:a16="http://schemas.microsoft.com/office/drawing/2014/main" id="{1A4A7BAC-2784-0D9D-B7DE-0D275936B19B}"/>
                  </a:ext>
                </a:extLst>
              </p:cNvPr>
              <p:cNvSpPr>
                <a:spLocks noGrp="1" noRot="1" noChangeAspect="1" noMove="1" noResize="1" noEditPoints="1" noAdjustHandles="1" noChangeArrowheads="1" noChangeShapeType="1" noTextEdit="1"/>
              </p:cNvSpPr>
              <p:nvPr>
                <p:ph sz="half" idx="2"/>
              </p:nvPr>
            </p:nvSpPr>
            <p:spPr>
              <a:xfrm>
                <a:off x="6454800" y="1809749"/>
                <a:ext cx="5040000" cy="4578171"/>
              </a:xfrm>
              <a:blipFill>
                <a:blip r:embed="rId2"/>
                <a:stretch>
                  <a:fillRect l="-2177" t="-1731" b="-1598"/>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2453FD07-A74A-ACA5-E7FA-33365DAD7DB3}"/>
              </a:ext>
            </a:extLst>
          </p:cNvPr>
          <p:cNvSpPr>
            <a:spLocks noGrp="1"/>
          </p:cNvSpPr>
          <p:nvPr>
            <p:ph type="sldNum" sz="quarter" idx="12"/>
          </p:nvPr>
        </p:nvSpPr>
        <p:spPr/>
        <p:txBody>
          <a:bodyPr/>
          <a:lstStyle/>
          <a:p>
            <a:fld id="{5D1E5300-FC0F-4317-A193-EF6CE9E6F7B5}" type="slidenum">
              <a:rPr lang="en-GB" smtClean="0"/>
              <a:pPr/>
              <a:t>29</a:t>
            </a:fld>
            <a:r>
              <a:rPr lang="en-GB"/>
              <a:t>  |  </a:t>
            </a:r>
            <a:endParaRPr lang="en-GB" noProof="0" dirty="0"/>
          </a:p>
        </p:txBody>
      </p:sp>
      <p:pic>
        <p:nvPicPr>
          <p:cNvPr id="3074" name="Picture 2" descr="An Introduction to Linear Regression | by Dasari Mohana | Medium">
            <a:extLst>
              <a:ext uri="{FF2B5EF4-FFF2-40B4-BE49-F238E27FC236}">
                <a16:creationId xmlns:a16="http://schemas.microsoft.com/office/drawing/2014/main" id="{C5F2ED4D-D984-C5FB-32D9-B68E4BFFEF62}"/>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4866" b="5143"/>
          <a:stretch/>
        </p:blipFill>
        <p:spPr bwMode="auto">
          <a:xfrm>
            <a:off x="940584" y="2286533"/>
            <a:ext cx="4795054" cy="319288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F7F28BF-23CF-1D35-BA4D-F18C57F57D1F}"/>
              </a:ext>
            </a:extLst>
          </p:cNvPr>
          <p:cNvCxnSpPr>
            <a:cxnSpLocks/>
          </p:cNvCxnSpPr>
          <p:nvPr/>
        </p:nvCxnSpPr>
        <p:spPr>
          <a:xfrm>
            <a:off x="3116687" y="4237150"/>
            <a:ext cx="225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7787A1-F4C2-DC8C-D59B-BC9EF1C21376}"/>
              </a:ext>
            </a:extLst>
          </p:cNvPr>
          <p:cNvCxnSpPr/>
          <p:nvPr/>
        </p:nvCxnSpPr>
        <p:spPr>
          <a:xfrm flipV="1">
            <a:off x="3342066" y="4127679"/>
            <a:ext cx="0" cy="10303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A5AF7D1-0E05-76CC-D7ED-9042C03E49CF}"/>
              </a:ext>
            </a:extLst>
          </p:cNvPr>
          <p:cNvSpPr txBox="1"/>
          <p:nvPr/>
        </p:nvSpPr>
        <p:spPr>
          <a:xfrm>
            <a:off x="3318794" y="4033162"/>
            <a:ext cx="284052" cy="261610"/>
          </a:xfrm>
          <a:prstGeom prst="rect">
            <a:avLst/>
          </a:prstGeom>
          <a:noFill/>
        </p:spPr>
        <p:txBody>
          <a:bodyPr wrap="none" rtlCol="0">
            <a:spAutoFit/>
          </a:bodyPr>
          <a:lstStyle/>
          <a:p>
            <a:r>
              <a:rPr lang="nb-NO" sz="1100" dirty="0">
                <a:solidFill>
                  <a:srgbClr val="FF0000"/>
                </a:solidFill>
              </a:rPr>
              <a:t>w</a:t>
            </a:r>
          </a:p>
        </p:txBody>
      </p:sp>
      <p:sp>
        <p:nvSpPr>
          <p:cNvPr id="12" name="TextBox 11">
            <a:extLst>
              <a:ext uri="{FF2B5EF4-FFF2-40B4-BE49-F238E27FC236}">
                <a16:creationId xmlns:a16="http://schemas.microsoft.com/office/drawing/2014/main" id="{65BDC596-A727-8CF5-4D77-53166B6EB80E}"/>
              </a:ext>
            </a:extLst>
          </p:cNvPr>
          <p:cNvSpPr txBox="1"/>
          <p:nvPr/>
        </p:nvSpPr>
        <p:spPr>
          <a:xfrm>
            <a:off x="3116687" y="4243591"/>
            <a:ext cx="245580" cy="261610"/>
          </a:xfrm>
          <a:prstGeom prst="rect">
            <a:avLst/>
          </a:prstGeom>
          <a:noFill/>
        </p:spPr>
        <p:txBody>
          <a:bodyPr wrap="none" rtlCol="0">
            <a:spAutoFit/>
          </a:bodyPr>
          <a:lstStyle/>
          <a:p>
            <a:r>
              <a:rPr lang="nb-NO" sz="1100" dirty="0"/>
              <a:t>1</a:t>
            </a:r>
          </a:p>
        </p:txBody>
      </p:sp>
      <p:cxnSp>
        <p:nvCxnSpPr>
          <p:cNvPr id="14" name="Straight Arrow Connector 13">
            <a:extLst>
              <a:ext uri="{FF2B5EF4-FFF2-40B4-BE49-F238E27FC236}">
                <a16:creationId xmlns:a16="http://schemas.microsoft.com/office/drawing/2014/main" id="{D15C1304-9DA8-8EF6-145C-9877D8D1441B}"/>
              </a:ext>
            </a:extLst>
          </p:cNvPr>
          <p:cNvCxnSpPr>
            <a:cxnSpLocks/>
          </p:cNvCxnSpPr>
          <p:nvPr/>
        </p:nvCxnSpPr>
        <p:spPr>
          <a:xfrm flipV="1">
            <a:off x="3979572" y="3826712"/>
            <a:ext cx="0" cy="11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636562-71FF-89FD-C9E8-1AA88B68B931}"/>
              </a:ext>
            </a:extLst>
          </p:cNvPr>
          <p:cNvSpPr txBox="1"/>
          <p:nvPr/>
        </p:nvSpPr>
        <p:spPr>
          <a:xfrm>
            <a:off x="2794275" y="5240082"/>
            <a:ext cx="248786" cy="261610"/>
          </a:xfrm>
          <a:prstGeom prst="rect">
            <a:avLst/>
          </a:prstGeom>
          <a:noFill/>
        </p:spPr>
        <p:txBody>
          <a:bodyPr wrap="none" rtlCol="0">
            <a:spAutoFit/>
          </a:bodyPr>
          <a:lstStyle/>
          <a:p>
            <a:r>
              <a:rPr lang="nb-NO" sz="1100" dirty="0"/>
              <a:t>x</a:t>
            </a:r>
          </a:p>
        </p:txBody>
      </p:sp>
      <p:cxnSp>
        <p:nvCxnSpPr>
          <p:cNvPr id="17" name="Straight Arrow Connector 16">
            <a:extLst>
              <a:ext uri="{FF2B5EF4-FFF2-40B4-BE49-F238E27FC236}">
                <a16:creationId xmlns:a16="http://schemas.microsoft.com/office/drawing/2014/main" id="{30E92CC1-BA1F-4C37-9715-E0F571DC9C3C}"/>
              </a:ext>
            </a:extLst>
          </p:cNvPr>
          <p:cNvCxnSpPr>
            <a:cxnSpLocks/>
          </p:cNvCxnSpPr>
          <p:nvPr/>
        </p:nvCxnSpPr>
        <p:spPr>
          <a:xfrm flipH="1">
            <a:off x="1680693" y="3819939"/>
            <a:ext cx="2249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1F2F16-1050-2803-2B0D-64C79CB19DFA}"/>
                  </a:ext>
                </a:extLst>
              </p:cNvPr>
              <p:cNvSpPr txBox="1"/>
              <p:nvPr/>
            </p:nvSpPr>
            <p:spPr>
              <a:xfrm>
                <a:off x="1422087" y="3660000"/>
                <a:ext cx="33002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nb-NO" sz="1100" i="1">
                              <a:latin typeface="Cambria Math" panose="02040503050406030204" pitchFamily="18" charset="0"/>
                            </a:rPr>
                          </m:ctrlPr>
                        </m:accPr>
                        <m:e>
                          <m:sSub>
                            <m:sSubPr>
                              <m:ctrlPr>
                                <a:rPr lang="pt-BR" sz="1100" i="1">
                                  <a:latin typeface="Cambria Math" panose="02040503050406030204" pitchFamily="18" charset="0"/>
                                </a:rPr>
                              </m:ctrlPr>
                            </m:sSubPr>
                            <m:e>
                              <m:r>
                                <a:rPr lang="nb-NO" sz="1100" i="1">
                                  <a:latin typeface="Cambria Math" panose="02040503050406030204" pitchFamily="18" charset="0"/>
                                </a:rPr>
                                <m:t>𝑦</m:t>
                              </m:r>
                            </m:e>
                            <m:sub>
                              <m:r>
                                <a:rPr lang="nb-NO" sz="1100" i="1">
                                  <a:latin typeface="Cambria Math" panose="02040503050406030204" pitchFamily="18" charset="0"/>
                                </a:rPr>
                                <m:t>𝑘</m:t>
                              </m:r>
                            </m:sub>
                          </m:sSub>
                        </m:e>
                      </m:acc>
                    </m:oMath>
                  </m:oMathPara>
                </a14:m>
                <a:endParaRPr lang="nb-NO" sz="1100" dirty="0"/>
              </a:p>
            </p:txBody>
          </p:sp>
        </mc:Choice>
        <mc:Fallback xmlns="">
          <p:sp>
            <p:nvSpPr>
              <p:cNvPr id="19" name="TextBox 18">
                <a:extLst>
                  <a:ext uri="{FF2B5EF4-FFF2-40B4-BE49-F238E27FC236}">
                    <a16:creationId xmlns:a16="http://schemas.microsoft.com/office/drawing/2014/main" id="{B61F2F16-1050-2803-2B0D-64C79CB19DFA}"/>
                  </a:ext>
                </a:extLst>
              </p:cNvPr>
              <p:cNvSpPr txBox="1">
                <a:spLocks noRot="1" noChangeAspect="1" noMove="1" noResize="1" noEditPoints="1" noAdjustHandles="1" noChangeArrowheads="1" noChangeShapeType="1" noTextEdit="1"/>
              </p:cNvSpPr>
              <p:nvPr/>
            </p:nvSpPr>
            <p:spPr>
              <a:xfrm>
                <a:off x="1422087" y="3660000"/>
                <a:ext cx="330020" cy="261610"/>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739B46E-01FF-6BDA-889E-A33F60DC8D9E}"/>
                  </a:ext>
                </a:extLst>
              </p:cNvPr>
              <p:cNvSpPr txBox="1"/>
              <p:nvPr/>
            </p:nvSpPr>
            <p:spPr>
              <a:xfrm>
                <a:off x="1422087" y="2762492"/>
                <a:ext cx="39441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100" i="1" smtClean="0">
                              <a:latin typeface="Cambria Math" panose="02040503050406030204" pitchFamily="18" charset="0"/>
                            </a:rPr>
                          </m:ctrlPr>
                        </m:sSubPr>
                        <m:e>
                          <m:r>
                            <a:rPr lang="nb-NO" sz="1100" b="0" i="1" smtClean="0">
                              <a:latin typeface="Cambria Math" panose="02040503050406030204" pitchFamily="18" charset="0"/>
                            </a:rPr>
                            <m:t>𝑦</m:t>
                          </m:r>
                        </m:e>
                        <m:sub>
                          <m:r>
                            <a:rPr lang="nb-NO" sz="1100" b="0" i="1" smtClean="0">
                              <a:latin typeface="Cambria Math" panose="02040503050406030204" pitchFamily="18" charset="0"/>
                            </a:rPr>
                            <m:t>𝑘</m:t>
                          </m:r>
                        </m:sub>
                      </m:sSub>
                    </m:oMath>
                  </m:oMathPara>
                </a14:m>
                <a:endParaRPr lang="nb-NO" sz="1200" dirty="0"/>
              </a:p>
            </p:txBody>
          </p:sp>
        </mc:Choice>
        <mc:Fallback xmlns="">
          <p:sp>
            <p:nvSpPr>
              <p:cNvPr id="24" name="TextBox 23">
                <a:extLst>
                  <a:ext uri="{FF2B5EF4-FFF2-40B4-BE49-F238E27FC236}">
                    <a16:creationId xmlns:a16="http://schemas.microsoft.com/office/drawing/2014/main" id="{8739B46E-01FF-6BDA-889E-A33F60DC8D9E}"/>
                  </a:ext>
                </a:extLst>
              </p:cNvPr>
              <p:cNvSpPr txBox="1">
                <a:spLocks noRot="1" noChangeAspect="1" noMove="1" noResize="1" noEditPoints="1" noAdjustHandles="1" noChangeArrowheads="1" noChangeShapeType="1" noTextEdit="1"/>
              </p:cNvSpPr>
              <p:nvPr/>
            </p:nvSpPr>
            <p:spPr>
              <a:xfrm>
                <a:off x="1422087" y="2762492"/>
                <a:ext cx="394414" cy="261610"/>
              </a:xfrm>
              <a:prstGeom prst="rect">
                <a:avLst/>
              </a:prstGeom>
              <a:blipFill>
                <a:blip r:embed="rId5"/>
                <a:stretch>
                  <a:fillRect/>
                </a:stretch>
              </a:blipFill>
            </p:spPr>
            <p:txBody>
              <a:bodyPr/>
              <a:lstStyle/>
              <a:p>
                <a:r>
                  <a:rPr lang="nb-NO">
                    <a:noFill/>
                  </a:rPr>
                  <a:t> </a:t>
                </a:r>
              </a:p>
            </p:txBody>
          </p:sp>
        </mc:Fallback>
      </mc:AlternateContent>
      <p:cxnSp>
        <p:nvCxnSpPr>
          <p:cNvPr id="25" name="Straight Arrow Connector 24">
            <a:extLst>
              <a:ext uri="{FF2B5EF4-FFF2-40B4-BE49-F238E27FC236}">
                <a16:creationId xmlns:a16="http://schemas.microsoft.com/office/drawing/2014/main" id="{28A8E1F3-9F5F-7DB9-DB67-82AEFE999B88}"/>
              </a:ext>
            </a:extLst>
          </p:cNvPr>
          <p:cNvCxnSpPr>
            <a:cxnSpLocks/>
          </p:cNvCxnSpPr>
          <p:nvPr/>
        </p:nvCxnSpPr>
        <p:spPr>
          <a:xfrm flipH="1">
            <a:off x="1752107" y="2892504"/>
            <a:ext cx="2249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9C6F720-462A-07C6-85BD-EE0D4F3BFE3F}"/>
                  </a:ext>
                </a:extLst>
              </p:cNvPr>
              <p:cNvSpPr txBox="1"/>
              <p:nvPr/>
            </p:nvSpPr>
            <p:spPr>
              <a:xfrm>
                <a:off x="3795244" y="4870750"/>
                <a:ext cx="368656"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100" i="1" smtClean="0">
                              <a:latin typeface="Cambria Math" panose="02040503050406030204" pitchFamily="18" charset="0"/>
                            </a:rPr>
                          </m:ctrlPr>
                        </m:sSubPr>
                        <m:e>
                          <m:r>
                            <a:rPr lang="nb-NO" sz="1100" b="0" i="1" smtClean="0">
                              <a:latin typeface="Cambria Math" panose="02040503050406030204" pitchFamily="18" charset="0"/>
                            </a:rPr>
                            <m:t>𝑥</m:t>
                          </m:r>
                        </m:e>
                        <m:sub>
                          <m:r>
                            <a:rPr lang="nb-NO" sz="1100" b="0" i="1" smtClean="0">
                              <a:latin typeface="Cambria Math" panose="02040503050406030204" pitchFamily="18" charset="0"/>
                            </a:rPr>
                            <m:t>𝑘</m:t>
                          </m:r>
                        </m:sub>
                      </m:sSub>
                    </m:oMath>
                  </m:oMathPara>
                </a14:m>
                <a:endParaRPr lang="nb-NO" sz="1100" dirty="0"/>
              </a:p>
            </p:txBody>
          </p:sp>
        </mc:Choice>
        <mc:Fallback xmlns="">
          <p:sp>
            <p:nvSpPr>
              <p:cNvPr id="27" name="TextBox 26">
                <a:extLst>
                  <a:ext uri="{FF2B5EF4-FFF2-40B4-BE49-F238E27FC236}">
                    <a16:creationId xmlns:a16="http://schemas.microsoft.com/office/drawing/2014/main" id="{29C6F720-462A-07C6-85BD-EE0D4F3BFE3F}"/>
                  </a:ext>
                </a:extLst>
              </p:cNvPr>
              <p:cNvSpPr txBox="1">
                <a:spLocks noRot="1" noChangeAspect="1" noMove="1" noResize="1" noEditPoints="1" noAdjustHandles="1" noChangeArrowheads="1" noChangeShapeType="1" noTextEdit="1"/>
              </p:cNvSpPr>
              <p:nvPr/>
            </p:nvSpPr>
            <p:spPr>
              <a:xfrm>
                <a:off x="3795244" y="4870750"/>
                <a:ext cx="368656" cy="261610"/>
              </a:xfrm>
              <a:prstGeom prst="rect">
                <a:avLst/>
              </a:prstGeom>
              <a:blipFill>
                <a:blip r:embed="rId6"/>
                <a:stretch>
                  <a:fillRect/>
                </a:stretch>
              </a:blipFill>
            </p:spPr>
            <p:txBody>
              <a:bodyPr/>
              <a:lstStyle/>
              <a:p>
                <a:r>
                  <a:rPr lang="nb-NO">
                    <a:noFill/>
                  </a:rPr>
                  <a:t> </a:t>
                </a:r>
              </a:p>
            </p:txBody>
          </p:sp>
        </mc:Fallback>
      </mc:AlternateContent>
      <p:cxnSp>
        <p:nvCxnSpPr>
          <p:cNvPr id="29" name="Straight Arrow Connector 28">
            <a:extLst>
              <a:ext uri="{FF2B5EF4-FFF2-40B4-BE49-F238E27FC236}">
                <a16:creationId xmlns:a16="http://schemas.microsoft.com/office/drawing/2014/main" id="{E3AD9699-08AF-EA0D-80F5-A7CFBFC11EBB}"/>
              </a:ext>
            </a:extLst>
          </p:cNvPr>
          <p:cNvCxnSpPr/>
          <p:nvPr/>
        </p:nvCxnSpPr>
        <p:spPr>
          <a:xfrm flipH="1">
            <a:off x="9286875" y="3660000"/>
            <a:ext cx="507206" cy="577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88F1D1-D7BA-39DC-B971-ABD5DD0326FB}"/>
              </a:ext>
            </a:extLst>
          </p:cNvPr>
          <p:cNvSpPr txBox="1"/>
          <p:nvPr/>
        </p:nvSpPr>
        <p:spPr>
          <a:xfrm>
            <a:off x="9701212" y="3295154"/>
            <a:ext cx="2007281" cy="369332"/>
          </a:xfrm>
          <a:prstGeom prst="rect">
            <a:avLst/>
          </a:prstGeom>
          <a:noFill/>
        </p:spPr>
        <p:txBody>
          <a:bodyPr wrap="none" rtlCol="0">
            <a:spAutoFit/>
          </a:bodyPr>
          <a:lstStyle/>
          <a:p>
            <a:r>
              <a:rPr lang="nb-NO" dirty="0"/>
              <a:t>sum </a:t>
            </a:r>
            <a:r>
              <a:rPr lang="nb-NO" dirty="0" err="1"/>
              <a:t>of</a:t>
            </a:r>
            <a:r>
              <a:rPr lang="nb-NO" dirty="0"/>
              <a:t> losses @ </a:t>
            </a:r>
            <a:r>
              <a:rPr lang="nb-NO" dirty="0" err="1"/>
              <a:t>y</a:t>
            </a:r>
            <a:r>
              <a:rPr lang="nb-NO" baseline="-25000" dirty="0" err="1"/>
              <a:t>k</a:t>
            </a:r>
            <a:endParaRPr lang="nb-NO" baseline="-25000" dirty="0"/>
          </a:p>
        </p:txBody>
      </p:sp>
    </p:spTree>
    <p:extLst>
      <p:ext uri="{BB962C8B-B14F-4D97-AF65-F5344CB8AC3E}">
        <p14:creationId xmlns:p14="http://schemas.microsoft.com/office/powerpoint/2010/main" val="369339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4BE295-C623-3F35-9F75-40B59B19547D}"/>
              </a:ext>
            </a:extLst>
          </p:cNvPr>
          <p:cNvSpPr/>
          <p:nvPr/>
        </p:nvSpPr>
        <p:spPr>
          <a:xfrm>
            <a:off x="824248" y="5203065"/>
            <a:ext cx="11223938" cy="1223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1162384" y="5266178"/>
            <a:ext cx="11029616" cy="718870"/>
          </a:xfrm>
        </p:spPr>
        <p:txBody>
          <a:bodyPr>
            <a:normAutofit/>
          </a:bodyPr>
          <a:lstStyle/>
          <a:p>
            <a:r>
              <a:rPr lang="en-US" dirty="0">
                <a:solidFill>
                  <a:srgbClr val="FFFEFF"/>
                </a:solidFill>
              </a:rPr>
              <a:t>UNCERTAINTY CHARACTERIZATION</a:t>
            </a:r>
          </a:p>
        </p:txBody>
      </p:sp>
      <p:sp>
        <p:nvSpPr>
          <p:cNvPr id="5" name="Arrow: Down 4">
            <a:extLst>
              <a:ext uri="{FF2B5EF4-FFF2-40B4-BE49-F238E27FC236}">
                <a16:creationId xmlns:a16="http://schemas.microsoft.com/office/drawing/2014/main" id="{2A464E44-756F-47FD-B943-A9D1A32808D7}"/>
              </a:ext>
            </a:extLst>
          </p:cNvPr>
          <p:cNvSpPr/>
          <p:nvPr/>
        </p:nvSpPr>
        <p:spPr>
          <a:xfrm rot="16200000">
            <a:off x="5689387" y="-490079"/>
            <a:ext cx="807720" cy="980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D96DD8D-DDC4-4DA1-AA04-735AE9C4E32C}"/>
              </a:ext>
            </a:extLst>
          </p:cNvPr>
          <p:cNvSpPr txBox="1"/>
          <p:nvPr/>
        </p:nvSpPr>
        <p:spPr>
          <a:xfrm>
            <a:off x="1518684" y="4675238"/>
            <a:ext cx="1063529" cy="369332"/>
          </a:xfrm>
          <a:prstGeom prst="rect">
            <a:avLst/>
          </a:prstGeom>
          <a:noFill/>
        </p:spPr>
        <p:txBody>
          <a:bodyPr wrap="square" rtlCol="0">
            <a:spAutoFit/>
          </a:bodyPr>
          <a:lstStyle/>
          <a:p>
            <a:r>
              <a:rPr lang="en-US" dirty="0"/>
              <a:t>2000</a:t>
            </a:r>
          </a:p>
        </p:txBody>
      </p:sp>
      <p:sp>
        <p:nvSpPr>
          <p:cNvPr id="9" name="TextBox 8">
            <a:extLst>
              <a:ext uri="{FF2B5EF4-FFF2-40B4-BE49-F238E27FC236}">
                <a16:creationId xmlns:a16="http://schemas.microsoft.com/office/drawing/2014/main" id="{C724A4CA-DF67-47E2-9E94-196D84A846B1}"/>
              </a:ext>
            </a:extLst>
          </p:cNvPr>
          <p:cNvSpPr txBox="1"/>
          <p:nvPr/>
        </p:nvSpPr>
        <p:spPr>
          <a:xfrm>
            <a:off x="4728049" y="4675238"/>
            <a:ext cx="1063529" cy="369332"/>
          </a:xfrm>
          <a:prstGeom prst="rect">
            <a:avLst/>
          </a:prstGeom>
          <a:noFill/>
        </p:spPr>
        <p:txBody>
          <a:bodyPr wrap="square" rtlCol="0">
            <a:spAutoFit/>
          </a:bodyPr>
          <a:lstStyle/>
          <a:p>
            <a:r>
              <a:rPr lang="en-US" dirty="0"/>
              <a:t>2010</a:t>
            </a:r>
          </a:p>
        </p:txBody>
      </p:sp>
      <p:sp>
        <p:nvSpPr>
          <p:cNvPr id="10" name="TextBox 9">
            <a:extLst>
              <a:ext uri="{FF2B5EF4-FFF2-40B4-BE49-F238E27FC236}">
                <a16:creationId xmlns:a16="http://schemas.microsoft.com/office/drawing/2014/main" id="{0B105DA1-7081-41D6-9DFC-5083A936E6CF}"/>
              </a:ext>
            </a:extLst>
          </p:cNvPr>
          <p:cNvSpPr txBox="1"/>
          <p:nvPr/>
        </p:nvSpPr>
        <p:spPr>
          <a:xfrm>
            <a:off x="7937414" y="4675238"/>
            <a:ext cx="1063529" cy="369332"/>
          </a:xfrm>
          <a:prstGeom prst="rect">
            <a:avLst/>
          </a:prstGeom>
          <a:noFill/>
        </p:spPr>
        <p:txBody>
          <a:bodyPr wrap="square" rtlCol="0">
            <a:spAutoFit/>
          </a:bodyPr>
          <a:lstStyle/>
          <a:p>
            <a:r>
              <a:rPr lang="en-US" dirty="0"/>
              <a:t>2020</a:t>
            </a:r>
          </a:p>
        </p:txBody>
      </p:sp>
      <p:sp>
        <p:nvSpPr>
          <p:cNvPr id="11" name="TextBox 10">
            <a:extLst>
              <a:ext uri="{FF2B5EF4-FFF2-40B4-BE49-F238E27FC236}">
                <a16:creationId xmlns:a16="http://schemas.microsoft.com/office/drawing/2014/main" id="{7698937E-B408-4833-9D23-F02533BF0D75}"/>
              </a:ext>
            </a:extLst>
          </p:cNvPr>
          <p:cNvSpPr txBox="1"/>
          <p:nvPr/>
        </p:nvSpPr>
        <p:spPr>
          <a:xfrm>
            <a:off x="392930" y="2174876"/>
            <a:ext cx="2609593" cy="276999"/>
          </a:xfrm>
          <a:prstGeom prst="rect">
            <a:avLst/>
          </a:prstGeom>
          <a:noFill/>
        </p:spPr>
        <p:txBody>
          <a:bodyPr wrap="square" rtlCol="0">
            <a:spAutoFit/>
          </a:bodyPr>
          <a:lstStyle/>
          <a:p>
            <a:pPr algn="ctr"/>
            <a:r>
              <a:rPr lang="en-US" sz="1200" dirty="0"/>
              <a:t>Interval discriminant analysis</a:t>
            </a:r>
          </a:p>
        </p:txBody>
      </p:sp>
      <p:sp>
        <p:nvSpPr>
          <p:cNvPr id="14" name="TextBox 13">
            <a:extLst>
              <a:ext uri="{FF2B5EF4-FFF2-40B4-BE49-F238E27FC236}">
                <a16:creationId xmlns:a16="http://schemas.microsoft.com/office/drawing/2014/main" id="{50EC9420-5F0C-444A-A4C3-341D46E92E3F}"/>
              </a:ext>
            </a:extLst>
          </p:cNvPr>
          <p:cNvSpPr txBox="1"/>
          <p:nvPr/>
        </p:nvSpPr>
        <p:spPr>
          <a:xfrm>
            <a:off x="2282188" y="3817196"/>
            <a:ext cx="2203648" cy="276999"/>
          </a:xfrm>
          <a:prstGeom prst="rect">
            <a:avLst/>
          </a:prstGeom>
          <a:noFill/>
        </p:spPr>
        <p:txBody>
          <a:bodyPr wrap="square" rtlCol="0">
            <a:spAutoFit/>
          </a:bodyPr>
          <a:lstStyle/>
          <a:p>
            <a:pPr algn="ctr"/>
            <a:r>
              <a:rPr lang="en-US" sz="1200" dirty="0"/>
              <a:t>Geostatistical pseudo-wells</a:t>
            </a:r>
          </a:p>
        </p:txBody>
      </p:sp>
      <p:sp>
        <p:nvSpPr>
          <p:cNvPr id="18" name="TextBox 17">
            <a:extLst>
              <a:ext uri="{FF2B5EF4-FFF2-40B4-BE49-F238E27FC236}">
                <a16:creationId xmlns:a16="http://schemas.microsoft.com/office/drawing/2014/main" id="{D425925D-6678-4824-BB37-88867E98B0A7}"/>
              </a:ext>
            </a:extLst>
          </p:cNvPr>
          <p:cNvSpPr txBox="1"/>
          <p:nvPr/>
        </p:nvSpPr>
        <p:spPr>
          <a:xfrm>
            <a:off x="9034919" y="3559055"/>
            <a:ext cx="2474260" cy="276999"/>
          </a:xfrm>
          <a:prstGeom prst="rect">
            <a:avLst/>
          </a:prstGeom>
          <a:noFill/>
        </p:spPr>
        <p:txBody>
          <a:bodyPr wrap="square" rtlCol="0">
            <a:spAutoFit/>
          </a:bodyPr>
          <a:lstStyle/>
          <a:p>
            <a:pPr algn="ctr"/>
            <a:r>
              <a:rPr lang="en-US" sz="1200" dirty="0"/>
              <a:t>Integration Seismic / Reservoir</a:t>
            </a:r>
          </a:p>
        </p:txBody>
      </p:sp>
      <p:sp>
        <p:nvSpPr>
          <p:cNvPr id="24" name="TextBox 23">
            <a:extLst>
              <a:ext uri="{FF2B5EF4-FFF2-40B4-BE49-F238E27FC236}">
                <a16:creationId xmlns:a16="http://schemas.microsoft.com/office/drawing/2014/main" id="{8957E591-08D0-4B24-BDB0-F6AE6AAD007B}"/>
              </a:ext>
            </a:extLst>
          </p:cNvPr>
          <p:cNvSpPr txBox="1"/>
          <p:nvPr/>
        </p:nvSpPr>
        <p:spPr>
          <a:xfrm>
            <a:off x="5030396" y="3147110"/>
            <a:ext cx="2940669" cy="461665"/>
          </a:xfrm>
          <a:prstGeom prst="rect">
            <a:avLst/>
          </a:prstGeom>
          <a:noFill/>
        </p:spPr>
        <p:txBody>
          <a:bodyPr wrap="square" rtlCol="0">
            <a:spAutoFit/>
          </a:bodyPr>
          <a:lstStyle/>
          <a:p>
            <a:pPr algn="ctr"/>
            <a:r>
              <a:rPr lang="en-US" sz="1200" dirty="0"/>
              <a:t>Seismic Confidence cube for geological model  integration</a:t>
            </a:r>
          </a:p>
        </p:txBody>
      </p:sp>
      <p:pic>
        <p:nvPicPr>
          <p:cNvPr id="4" name="Picture 3">
            <a:extLst>
              <a:ext uri="{FF2B5EF4-FFF2-40B4-BE49-F238E27FC236}">
                <a16:creationId xmlns:a16="http://schemas.microsoft.com/office/drawing/2014/main" id="{4358AD36-3723-43FD-8F9C-82224D1B6950}"/>
              </a:ext>
            </a:extLst>
          </p:cNvPr>
          <p:cNvPicPr>
            <a:picLocks noChangeAspect="1"/>
          </p:cNvPicPr>
          <p:nvPr/>
        </p:nvPicPr>
        <p:blipFill>
          <a:blip r:embed="rId3"/>
          <a:stretch>
            <a:fillRect/>
          </a:stretch>
        </p:blipFill>
        <p:spPr>
          <a:xfrm>
            <a:off x="8693786" y="1106175"/>
            <a:ext cx="3156527" cy="2530232"/>
          </a:xfrm>
          <a:prstGeom prst="rect">
            <a:avLst/>
          </a:prstGeom>
        </p:spPr>
      </p:pic>
      <p:pic>
        <p:nvPicPr>
          <p:cNvPr id="44" name="Picture 43">
            <a:extLst>
              <a:ext uri="{FF2B5EF4-FFF2-40B4-BE49-F238E27FC236}">
                <a16:creationId xmlns:a16="http://schemas.microsoft.com/office/drawing/2014/main" id="{6B3AF52A-3124-45D9-9245-8D852A3380AB}"/>
              </a:ext>
            </a:extLst>
          </p:cNvPr>
          <p:cNvPicPr>
            <a:picLocks noChangeAspect="1"/>
          </p:cNvPicPr>
          <p:nvPr/>
        </p:nvPicPr>
        <p:blipFill>
          <a:blip r:embed="rId4"/>
          <a:stretch>
            <a:fillRect/>
          </a:stretch>
        </p:blipFill>
        <p:spPr>
          <a:xfrm>
            <a:off x="1697727" y="2518535"/>
            <a:ext cx="3372570" cy="1280495"/>
          </a:xfrm>
          <a:prstGeom prst="rect">
            <a:avLst/>
          </a:prstGeom>
        </p:spPr>
      </p:pic>
      <p:pic>
        <p:nvPicPr>
          <p:cNvPr id="3" name="Picture 2">
            <a:extLst>
              <a:ext uri="{FF2B5EF4-FFF2-40B4-BE49-F238E27FC236}">
                <a16:creationId xmlns:a16="http://schemas.microsoft.com/office/drawing/2014/main" id="{1B2C5DBC-3300-4067-BBEE-BA59792FDA62}"/>
              </a:ext>
            </a:extLst>
          </p:cNvPr>
          <p:cNvPicPr>
            <a:picLocks noChangeAspect="1"/>
          </p:cNvPicPr>
          <p:nvPr/>
        </p:nvPicPr>
        <p:blipFill>
          <a:blip r:embed="rId5"/>
          <a:stretch>
            <a:fillRect/>
          </a:stretch>
        </p:blipFill>
        <p:spPr>
          <a:xfrm>
            <a:off x="4510565" y="1189018"/>
            <a:ext cx="3420598" cy="1975873"/>
          </a:xfrm>
          <a:prstGeom prst="rect">
            <a:avLst/>
          </a:prstGeom>
        </p:spPr>
      </p:pic>
      <p:pic>
        <p:nvPicPr>
          <p:cNvPr id="46" name="Picture 45">
            <a:extLst>
              <a:ext uri="{FF2B5EF4-FFF2-40B4-BE49-F238E27FC236}">
                <a16:creationId xmlns:a16="http://schemas.microsoft.com/office/drawing/2014/main" id="{79794D2D-916C-4CDD-9766-A74ACCC65873}"/>
              </a:ext>
            </a:extLst>
          </p:cNvPr>
          <p:cNvPicPr>
            <a:picLocks noChangeAspect="1"/>
          </p:cNvPicPr>
          <p:nvPr/>
        </p:nvPicPr>
        <p:blipFill>
          <a:blip r:embed="rId6"/>
          <a:stretch>
            <a:fillRect/>
          </a:stretch>
        </p:blipFill>
        <p:spPr>
          <a:xfrm>
            <a:off x="238370" y="752294"/>
            <a:ext cx="2918713" cy="1463167"/>
          </a:xfrm>
          <a:prstGeom prst="rect">
            <a:avLst/>
          </a:prstGeom>
        </p:spPr>
      </p:pic>
    </p:spTree>
    <p:extLst>
      <p:ext uri="{BB962C8B-B14F-4D97-AF65-F5344CB8AC3E}">
        <p14:creationId xmlns:p14="http://schemas.microsoft.com/office/powerpoint/2010/main" val="419164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8"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6AF12-6B4C-F5BC-88FC-0AB91FD5015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5061ADD-DA29-1FD4-0821-55588ADA8C44}"/>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1: Linear </a:t>
            </a:r>
            <a:r>
              <a:rPr lang="nb-NO" dirty="0" err="1"/>
              <a:t>regression</a:t>
            </a:r>
            <a:r>
              <a:rPr lang="nb-NO" dirty="0"/>
              <a:t> in </a:t>
            </a:r>
            <a:r>
              <a:rPr lang="nb-NO" dirty="0" err="1"/>
              <a:t>classification</a:t>
            </a:r>
            <a:r>
              <a:rPr lang="nb-NO" dirty="0"/>
              <a:t> </a:t>
            </a:r>
            <a:r>
              <a:rPr lang="nb-NO" dirty="0" err="1"/>
              <a:t>tasks</a:t>
            </a:r>
            <a:endParaRPr lang="nb-NO" dirty="0"/>
          </a:p>
        </p:txBody>
      </p:sp>
      <p:sp>
        <p:nvSpPr>
          <p:cNvPr id="10" name="Content Placeholder 2">
            <a:extLst>
              <a:ext uri="{FF2B5EF4-FFF2-40B4-BE49-F238E27FC236}">
                <a16:creationId xmlns:a16="http://schemas.microsoft.com/office/drawing/2014/main" id="{418A3A7B-4AD4-B64A-2EED-5DFE45FB3C58}"/>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widget we have fitted a regression line to the sample data. In order to classify them to one of the two classes, we have defined a threshold at y=0.5</a:t>
            </a:r>
          </a:p>
          <a:p>
            <a:endParaRPr lang="en-US" dirty="0"/>
          </a:p>
          <a:p>
            <a:pPr marL="285750" indent="-285750">
              <a:buFont typeface="Arial" panose="020B0604020202020204" pitchFamily="34" charset="0"/>
              <a:buChar char="•"/>
            </a:pPr>
            <a:r>
              <a:rPr lang="en-US" dirty="0"/>
              <a:t>Do we achieve a reasonable classification?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add points to the red class by clicking close to y=1; and to the blue class by clicking close to y=0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add points at x=10. What do you see?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pPr lvl="1"/>
            <a:endParaRPr lang="nb-NO" dirty="0"/>
          </a:p>
        </p:txBody>
      </p:sp>
      <p:pic>
        <p:nvPicPr>
          <p:cNvPr id="3" name="Picture 2">
            <a:extLst>
              <a:ext uri="{FF2B5EF4-FFF2-40B4-BE49-F238E27FC236}">
                <a16:creationId xmlns:a16="http://schemas.microsoft.com/office/drawing/2014/main" id="{FCC3C56F-2308-7D79-FDB5-4840D5DF8F15}"/>
              </a:ext>
            </a:extLst>
          </p:cNvPr>
          <p:cNvPicPr>
            <a:picLocks noChangeAspect="1"/>
          </p:cNvPicPr>
          <p:nvPr/>
        </p:nvPicPr>
        <p:blipFill>
          <a:blip r:embed="rId2"/>
          <a:stretch>
            <a:fillRect/>
          </a:stretch>
        </p:blipFill>
        <p:spPr>
          <a:xfrm>
            <a:off x="6545576" y="2365052"/>
            <a:ext cx="5091458" cy="2585096"/>
          </a:xfrm>
          <a:prstGeom prst="rect">
            <a:avLst/>
          </a:prstGeom>
        </p:spPr>
      </p:pic>
    </p:spTree>
    <p:extLst>
      <p:ext uri="{BB962C8B-B14F-4D97-AF65-F5344CB8AC3E}">
        <p14:creationId xmlns:p14="http://schemas.microsoft.com/office/powerpoint/2010/main" val="1212041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46C0-6431-D45B-19AD-6CF06B441B6B}"/>
              </a:ext>
            </a:extLst>
          </p:cNvPr>
          <p:cNvSpPr>
            <a:spLocks noGrp="1"/>
          </p:cNvSpPr>
          <p:nvPr>
            <p:ph type="title"/>
          </p:nvPr>
        </p:nvSpPr>
        <p:spPr/>
        <p:txBody>
          <a:bodyPr/>
          <a:lstStyle/>
          <a:p>
            <a:r>
              <a:rPr lang="nb-NO" dirty="0" err="1"/>
              <a:t>Why</a:t>
            </a:r>
            <a:r>
              <a:rPr lang="nb-NO" dirty="0"/>
              <a:t> </a:t>
            </a:r>
            <a:r>
              <a:rPr lang="nb-NO" dirty="0" err="1"/>
              <a:t>does</a:t>
            </a:r>
            <a:r>
              <a:rPr lang="nb-NO" dirty="0"/>
              <a:t> linear </a:t>
            </a:r>
            <a:r>
              <a:rPr lang="nb-NO" dirty="0" err="1"/>
              <a:t>regression</a:t>
            </a:r>
            <a:r>
              <a:rPr lang="nb-NO" dirty="0"/>
              <a:t> </a:t>
            </a:r>
            <a:r>
              <a:rPr lang="nb-NO" dirty="0" err="1"/>
              <a:t>fails</a:t>
            </a:r>
            <a:r>
              <a:rPr lang="nb-NO" dirty="0"/>
              <a:t> on </a:t>
            </a:r>
            <a:r>
              <a:rPr lang="nb-NO" dirty="0" err="1"/>
              <a:t>classification</a:t>
            </a:r>
            <a:r>
              <a:rPr lang="nb-NO" dirty="0"/>
              <a:t> </a:t>
            </a:r>
            <a:r>
              <a:rPr lang="nb-NO" dirty="0" err="1"/>
              <a:t>tasks</a:t>
            </a:r>
            <a:r>
              <a:rPr lang="nb-NO" dirty="0"/>
              <a:t>?</a:t>
            </a:r>
          </a:p>
        </p:txBody>
      </p:sp>
      <p:sp>
        <p:nvSpPr>
          <p:cNvPr id="4" name="Content Placeholder 3">
            <a:extLst>
              <a:ext uri="{FF2B5EF4-FFF2-40B4-BE49-F238E27FC236}">
                <a16:creationId xmlns:a16="http://schemas.microsoft.com/office/drawing/2014/main" id="{B3AC0687-1A6A-5135-E2CF-1429DB459C06}"/>
              </a:ext>
            </a:extLst>
          </p:cNvPr>
          <p:cNvSpPr>
            <a:spLocks noGrp="1"/>
          </p:cNvSpPr>
          <p:nvPr>
            <p:ph sz="half" idx="2"/>
          </p:nvPr>
        </p:nvSpPr>
        <p:spPr/>
        <p:txBody>
          <a:bodyPr/>
          <a:lstStyle/>
          <a:p>
            <a:r>
              <a:rPr lang="nb-NO" b="1" i="1" dirty="0"/>
              <a:t>Problem 1</a:t>
            </a:r>
            <a:r>
              <a:rPr lang="nb-NO" dirty="0"/>
              <a:t>: </a:t>
            </a:r>
            <a:r>
              <a:rPr lang="nb-NO" dirty="0" err="1"/>
              <a:t>labels</a:t>
            </a:r>
            <a:r>
              <a:rPr lang="nb-NO" dirty="0"/>
              <a:t> ‘y’ </a:t>
            </a:r>
            <a:r>
              <a:rPr lang="nb-NO" dirty="0" err="1"/>
              <a:t>are</a:t>
            </a:r>
            <a:r>
              <a:rPr lang="nb-NO" dirty="0"/>
              <a:t> not </a:t>
            </a:r>
            <a:r>
              <a:rPr lang="nb-NO" dirty="0" err="1"/>
              <a:t>continuous</a:t>
            </a:r>
            <a:endParaRPr lang="nb-NO" dirty="0"/>
          </a:p>
          <a:p>
            <a:endParaRPr lang="nb-NO" dirty="0"/>
          </a:p>
          <a:p>
            <a:pPr lvl="1"/>
            <a:r>
              <a:rPr lang="nb-NO" b="1" i="1" dirty="0"/>
              <a:t>Solution</a:t>
            </a:r>
            <a:r>
              <a:rPr lang="nb-NO" dirty="0"/>
              <a:t>: </a:t>
            </a:r>
            <a:r>
              <a:rPr lang="nb-NO" dirty="0" err="1"/>
              <a:t>assign</a:t>
            </a:r>
            <a:r>
              <a:rPr lang="nb-NO" dirty="0"/>
              <a:t> (</a:t>
            </a:r>
            <a:r>
              <a:rPr lang="nb-NO" dirty="0" err="1"/>
              <a:t>arbitrary</a:t>
            </a:r>
            <a:r>
              <a:rPr lang="nb-NO" dirty="0"/>
              <a:t>) </a:t>
            </a:r>
            <a:r>
              <a:rPr lang="nb-NO" dirty="0" err="1"/>
              <a:t>code</a:t>
            </a:r>
            <a:r>
              <a:rPr lang="nb-NO" dirty="0"/>
              <a:t> to </a:t>
            </a:r>
            <a:r>
              <a:rPr lang="nb-NO" dirty="0" err="1"/>
              <a:t>labels</a:t>
            </a:r>
            <a:endParaRPr lang="nb-NO" dirty="0"/>
          </a:p>
          <a:p>
            <a:pPr marL="432000" lvl="1" indent="0">
              <a:buNone/>
            </a:pPr>
            <a:endParaRPr lang="nb-NO" dirty="0"/>
          </a:p>
          <a:p>
            <a:r>
              <a:rPr lang="nb-NO" b="1" i="1" dirty="0"/>
              <a:t>Problem 2</a:t>
            </a:r>
            <a:r>
              <a:rPr lang="nb-NO" dirty="0"/>
              <a:t>: </a:t>
            </a:r>
            <a:r>
              <a:rPr lang="nb-NO" dirty="0" err="1"/>
              <a:t>Errors</a:t>
            </a:r>
            <a:r>
              <a:rPr lang="nb-NO" dirty="0"/>
              <a:t> on </a:t>
            </a:r>
            <a:r>
              <a:rPr lang="nb-NO" dirty="0" err="1"/>
              <a:t>predicted</a:t>
            </a:r>
            <a:r>
              <a:rPr lang="nb-NO" dirty="0"/>
              <a:t> </a:t>
            </a:r>
            <a:r>
              <a:rPr lang="nb-NO" dirty="0" err="1"/>
              <a:t>values</a:t>
            </a:r>
            <a:r>
              <a:rPr lang="nb-NO" dirty="0"/>
              <a:t> </a:t>
            </a:r>
            <a:r>
              <a:rPr lang="nb-NO" dirty="0" err="1"/>
              <a:t>are</a:t>
            </a:r>
            <a:r>
              <a:rPr lang="nb-NO" dirty="0"/>
              <a:t> </a:t>
            </a:r>
            <a:r>
              <a:rPr lang="nb-NO" dirty="0" err="1"/>
              <a:t>supposed</a:t>
            </a:r>
            <a:r>
              <a:rPr lang="nb-NO" dirty="0"/>
              <a:t> to be </a:t>
            </a:r>
            <a:r>
              <a:rPr lang="nb-NO" dirty="0" err="1"/>
              <a:t>normally</a:t>
            </a:r>
            <a:r>
              <a:rPr lang="nb-NO" dirty="0"/>
              <a:t> </a:t>
            </a:r>
            <a:r>
              <a:rPr lang="nb-NO" dirty="0" err="1"/>
              <a:t>distributed</a:t>
            </a:r>
            <a:r>
              <a:rPr lang="nb-NO" dirty="0"/>
              <a:t> and have </a:t>
            </a:r>
            <a:r>
              <a:rPr lang="nb-NO" dirty="0" err="1"/>
              <a:t>constant</a:t>
            </a:r>
            <a:r>
              <a:rPr lang="nb-NO" dirty="0"/>
              <a:t> </a:t>
            </a:r>
            <a:r>
              <a:rPr lang="nb-NO" dirty="0" err="1"/>
              <a:t>variance</a:t>
            </a:r>
            <a:endParaRPr lang="nb-NO" dirty="0"/>
          </a:p>
          <a:p>
            <a:endParaRPr lang="nb-NO" dirty="0"/>
          </a:p>
          <a:p>
            <a:pPr lvl="1"/>
            <a:r>
              <a:rPr lang="nb-NO" dirty="0"/>
              <a:t>No Solution</a:t>
            </a:r>
          </a:p>
          <a:p>
            <a:pPr marL="0" indent="0">
              <a:buNone/>
            </a:pPr>
            <a:endParaRPr lang="nb-NO" dirty="0"/>
          </a:p>
          <a:p>
            <a:r>
              <a:rPr lang="nb-NO" b="1" i="1" dirty="0"/>
              <a:t>Problem 3</a:t>
            </a:r>
            <a:r>
              <a:rPr lang="nb-NO" dirty="0"/>
              <a:t>: </a:t>
            </a:r>
            <a:r>
              <a:rPr lang="nb-NO" dirty="0" err="1"/>
              <a:t>Regression</a:t>
            </a:r>
            <a:r>
              <a:rPr lang="nb-NO" dirty="0"/>
              <a:t> </a:t>
            </a:r>
            <a:r>
              <a:rPr lang="nb-NO" dirty="0" err="1"/>
              <a:t>model</a:t>
            </a:r>
            <a:r>
              <a:rPr lang="nb-NO" dirty="0"/>
              <a:t> </a:t>
            </a:r>
            <a:r>
              <a:rPr lang="nb-NO" dirty="0" err="1"/>
              <a:t>gives</a:t>
            </a:r>
            <a:r>
              <a:rPr lang="nb-NO" dirty="0"/>
              <a:t> </a:t>
            </a:r>
            <a:r>
              <a:rPr lang="nb-NO" dirty="0" err="1"/>
              <a:t>values</a:t>
            </a:r>
            <a:r>
              <a:rPr lang="nb-NO" dirty="0"/>
              <a:t> </a:t>
            </a:r>
            <a:r>
              <a:rPr lang="nb-NO" dirty="0" err="1"/>
              <a:t>outside</a:t>
            </a:r>
            <a:r>
              <a:rPr lang="nb-NO" dirty="0"/>
              <a:t> [0,1]</a:t>
            </a:r>
          </a:p>
          <a:p>
            <a:endParaRPr lang="nb-NO" dirty="0"/>
          </a:p>
          <a:p>
            <a:pPr lvl="1"/>
            <a:r>
              <a:rPr lang="nb-NO" b="1" i="1" dirty="0"/>
              <a:t>Solution</a:t>
            </a:r>
            <a:r>
              <a:rPr lang="nb-NO" dirty="0"/>
              <a:t>: </a:t>
            </a:r>
            <a:r>
              <a:rPr lang="nb-NO" dirty="0" err="1"/>
              <a:t>discretize</a:t>
            </a:r>
            <a:r>
              <a:rPr lang="nb-NO" dirty="0"/>
              <a:t> </a:t>
            </a:r>
            <a:r>
              <a:rPr lang="nb-NO" dirty="0" err="1"/>
              <a:t>predicted</a:t>
            </a:r>
            <a:r>
              <a:rPr lang="nb-NO" dirty="0"/>
              <a:t> output  </a:t>
            </a:r>
          </a:p>
          <a:p>
            <a:pPr lvl="1"/>
            <a:endParaRPr lang="nb-NO" dirty="0"/>
          </a:p>
        </p:txBody>
      </p:sp>
      <p:sp>
        <p:nvSpPr>
          <p:cNvPr id="5" name="Slide Number Placeholder 4">
            <a:extLst>
              <a:ext uri="{FF2B5EF4-FFF2-40B4-BE49-F238E27FC236}">
                <a16:creationId xmlns:a16="http://schemas.microsoft.com/office/drawing/2014/main" id="{732DB820-455F-7572-A187-BF040F72E4A4}"/>
              </a:ext>
            </a:extLst>
          </p:cNvPr>
          <p:cNvSpPr>
            <a:spLocks noGrp="1"/>
          </p:cNvSpPr>
          <p:nvPr>
            <p:ph type="sldNum" sz="quarter" idx="12"/>
          </p:nvPr>
        </p:nvSpPr>
        <p:spPr/>
        <p:txBody>
          <a:bodyPr/>
          <a:lstStyle/>
          <a:p>
            <a:fld id="{5D1E5300-FC0F-4317-A193-EF6CE9E6F7B5}" type="slidenum">
              <a:rPr lang="en-GB" smtClean="0"/>
              <a:pPr/>
              <a:t>31</a:t>
            </a:fld>
            <a:r>
              <a:rPr lang="en-GB"/>
              <a:t>  |  </a:t>
            </a:r>
            <a:endParaRPr lang="en-GB" noProof="0" dirty="0"/>
          </a:p>
        </p:txBody>
      </p:sp>
      <p:cxnSp>
        <p:nvCxnSpPr>
          <p:cNvPr id="42" name="Straight Arrow Connector 41">
            <a:extLst>
              <a:ext uri="{FF2B5EF4-FFF2-40B4-BE49-F238E27FC236}">
                <a16:creationId xmlns:a16="http://schemas.microsoft.com/office/drawing/2014/main" id="{9639F77B-9C98-A5C9-DE3F-AC8EB225AED4}"/>
              </a:ext>
            </a:extLst>
          </p:cNvPr>
          <p:cNvCxnSpPr>
            <a:cxnSpLocks/>
          </p:cNvCxnSpPr>
          <p:nvPr/>
        </p:nvCxnSpPr>
        <p:spPr>
          <a:xfrm>
            <a:off x="1455312" y="5085800"/>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66920F4-C8FB-435E-B619-C3D192319B4F}"/>
              </a:ext>
            </a:extLst>
          </p:cNvPr>
          <p:cNvCxnSpPr/>
          <p:nvPr/>
        </p:nvCxnSpPr>
        <p:spPr>
          <a:xfrm flipV="1">
            <a:off x="1519707" y="2517820"/>
            <a:ext cx="0" cy="2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C84B183-89A2-28B0-24CD-994CF2C4827E}"/>
              </a:ext>
            </a:extLst>
          </p:cNvPr>
          <p:cNvCxnSpPr>
            <a:cxnSpLocks/>
          </p:cNvCxnSpPr>
          <p:nvPr/>
        </p:nvCxnSpPr>
        <p:spPr>
          <a:xfrm>
            <a:off x="1455312" y="3011588"/>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8BB060E-52D3-9C7C-1908-C00EE3944226}"/>
              </a:ext>
            </a:extLst>
          </p:cNvPr>
          <p:cNvSpPr/>
          <p:nvPr/>
        </p:nvSpPr>
        <p:spPr>
          <a:xfrm>
            <a:off x="15197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24117EFF-6A11-D36F-A12F-2CDC475BD860}"/>
              </a:ext>
            </a:extLst>
          </p:cNvPr>
          <p:cNvSpPr/>
          <p:nvPr/>
        </p:nvSpPr>
        <p:spPr>
          <a:xfrm>
            <a:off x="16721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F089FED2-DC0C-F1E1-3ED1-7437A088B53E}"/>
              </a:ext>
            </a:extLst>
          </p:cNvPr>
          <p:cNvSpPr/>
          <p:nvPr/>
        </p:nvSpPr>
        <p:spPr>
          <a:xfrm>
            <a:off x="1837385"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A25813B7-6486-06DC-74AD-ADC4813E26BD}"/>
              </a:ext>
            </a:extLst>
          </p:cNvPr>
          <p:cNvSpPr/>
          <p:nvPr/>
        </p:nvSpPr>
        <p:spPr>
          <a:xfrm>
            <a:off x="2105692"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B0790248-0789-839C-C390-4AF0FE363257}"/>
              </a:ext>
            </a:extLst>
          </p:cNvPr>
          <p:cNvSpPr/>
          <p:nvPr/>
        </p:nvSpPr>
        <p:spPr>
          <a:xfrm>
            <a:off x="2290288"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6F676AFC-A8FC-8AF4-024D-101BC1FDFBC3}"/>
              </a:ext>
            </a:extLst>
          </p:cNvPr>
          <p:cNvSpPr/>
          <p:nvPr/>
        </p:nvSpPr>
        <p:spPr>
          <a:xfrm>
            <a:off x="280973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23238892-AB17-1D43-2068-6B48A939299A}"/>
              </a:ext>
            </a:extLst>
          </p:cNvPr>
          <p:cNvSpPr/>
          <p:nvPr/>
        </p:nvSpPr>
        <p:spPr>
          <a:xfrm>
            <a:off x="3206831"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02530E18-A95D-5E14-50EE-C4B0BFE49F5E}"/>
              </a:ext>
            </a:extLst>
          </p:cNvPr>
          <p:cNvSpPr/>
          <p:nvPr/>
        </p:nvSpPr>
        <p:spPr>
          <a:xfrm>
            <a:off x="356529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20A97FC6-B2E0-34D5-7AAA-D0B2A95D196A}"/>
              </a:ext>
            </a:extLst>
          </p:cNvPr>
          <p:cNvSpPr/>
          <p:nvPr/>
        </p:nvSpPr>
        <p:spPr>
          <a:xfrm>
            <a:off x="318217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2DA063A2-AB93-1F40-004C-565C600F71C3}"/>
              </a:ext>
            </a:extLst>
          </p:cNvPr>
          <p:cNvSpPr/>
          <p:nvPr/>
        </p:nvSpPr>
        <p:spPr>
          <a:xfrm>
            <a:off x="33642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A3FB17D8-707A-9B44-93E5-F0CE057BA40B}"/>
              </a:ext>
            </a:extLst>
          </p:cNvPr>
          <p:cNvSpPr/>
          <p:nvPr/>
        </p:nvSpPr>
        <p:spPr>
          <a:xfrm>
            <a:off x="35166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Oval 55">
            <a:extLst>
              <a:ext uri="{FF2B5EF4-FFF2-40B4-BE49-F238E27FC236}">
                <a16:creationId xmlns:a16="http://schemas.microsoft.com/office/drawing/2014/main" id="{A584BF2C-85F8-C713-4B96-41CE1DA0CEF9}"/>
              </a:ext>
            </a:extLst>
          </p:cNvPr>
          <p:cNvSpPr/>
          <p:nvPr/>
        </p:nvSpPr>
        <p:spPr>
          <a:xfrm>
            <a:off x="3655560"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56">
            <a:extLst>
              <a:ext uri="{FF2B5EF4-FFF2-40B4-BE49-F238E27FC236}">
                <a16:creationId xmlns:a16="http://schemas.microsoft.com/office/drawing/2014/main" id="{F5DCA86A-DCF6-E7E9-E0D3-03775C5B2EAB}"/>
              </a:ext>
            </a:extLst>
          </p:cNvPr>
          <p:cNvSpPr/>
          <p:nvPr/>
        </p:nvSpPr>
        <p:spPr>
          <a:xfrm>
            <a:off x="379451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1682D877-53B9-5A67-1C65-9A5256AD17CF}"/>
              </a:ext>
            </a:extLst>
          </p:cNvPr>
          <p:cNvSpPr/>
          <p:nvPr/>
        </p:nvSpPr>
        <p:spPr>
          <a:xfrm>
            <a:off x="3866227"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4B8953BA-71B7-86F8-9DD2-3F83E3122173}"/>
              </a:ext>
            </a:extLst>
          </p:cNvPr>
          <p:cNvSpPr/>
          <p:nvPr/>
        </p:nvSpPr>
        <p:spPr>
          <a:xfrm>
            <a:off x="4072416"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866FA1EA-C958-10B3-C833-AE88FA2813D6}"/>
              </a:ext>
            </a:extLst>
          </p:cNvPr>
          <p:cNvSpPr/>
          <p:nvPr/>
        </p:nvSpPr>
        <p:spPr>
          <a:xfrm>
            <a:off x="4278605"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61" name="Straight Connector 60">
            <a:extLst>
              <a:ext uri="{FF2B5EF4-FFF2-40B4-BE49-F238E27FC236}">
                <a16:creationId xmlns:a16="http://schemas.microsoft.com/office/drawing/2014/main" id="{0331B3A9-1E62-DC5A-6652-08033959B584}"/>
              </a:ext>
            </a:extLst>
          </p:cNvPr>
          <p:cNvCxnSpPr>
            <a:cxnSpLocks/>
          </p:cNvCxnSpPr>
          <p:nvPr/>
        </p:nvCxnSpPr>
        <p:spPr>
          <a:xfrm flipV="1">
            <a:off x="2105692" y="2517820"/>
            <a:ext cx="1962156" cy="3183733"/>
          </a:xfrm>
          <a:prstGeom prst="line">
            <a:avLst/>
          </a:prstGeom>
          <a:ln w="28575">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62" name="TextBox 61">
            <a:extLst>
              <a:ext uri="{FF2B5EF4-FFF2-40B4-BE49-F238E27FC236}">
                <a16:creationId xmlns:a16="http://schemas.microsoft.com/office/drawing/2014/main" id="{88BD3691-0942-FB45-271B-F329D8909F95}"/>
              </a:ext>
            </a:extLst>
          </p:cNvPr>
          <p:cNvSpPr txBox="1"/>
          <p:nvPr/>
        </p:nvSpPr>
        <p:spPr>
          <a:xfrm>
            <a:off x="817954" y="2123764"/>
            <a:ext cx="955711" cy="276999"/>
          </a:xfrm>
          <a:prstGeom prst="rect">
            <a:avLst/>
          </a:prstGeom>
          <a:noFill/>
        </p:spPr>
        <p:txBody>
          <a:bodyPr wrap="none" rtlCol="0">
            <a:spAutoFit/>
          </a:bodyPr>
          <a:lstStyle/>
          <a:p>
            <a:r>
              <a:rPr lang="nb-NO" sz="1200" dirty="0" err="1"/>
              <a:t>Shale</a:t>
            </a:r>
            <a:r>
              <a:rPr lang="nb-NO" sz="1200" dirty="0"/>
              <a:t>/Sand</a:t>
            </a:r>
          </a:p>
        </p:txBody>
      </p:sp>
      <p:sp>
        <p:nvSpPr>
          <p:cNvPr id="63" name="TextBox 62">
            <a:extLst>
              <a:ext uri="{FF2B5EF4-FFF2-40B4-BE49-F238E27FC236}">
                <a16:creationId xmlns:a16="http://schemas.microsoft.com/office/drawing/2014/main" id="{04B316C0-C62E-D891-DEC4-F1527F0A01B1}"/>
              </a:ext>
            </a:extLst>
          </p:cNvPr>
          <p:cNvSpPr txBox="1"/>
          <p:nvPr/>
        </p:nvSpPr>
        <p:spPr>
          <a:xfrm>
            <a:off x="751276" y="2892276"/>
            <a:ext cx="692818" cy="276999"/>
          </a:xfrm>
          <a:prstGeom prst="rect">
            <a:avLst/>
          </a:prstGeom>
          <a:noFill/>
        </p:spPr>
        <p:txBody>
          <a:bodyPr wrap="none" rtlCol="0">
            <a:spAutoFit/>
          </a:bodyPr>
          <a:lstStyle/>
          <a:p>
            <a:r>
              <a:rPr lang="nb-NO" sz="1200" dirty="0"/>
              <a:t>1-Shale</a:t>
            </a:r>
          </a:p>
        </p:txBody>
      </p:sp>
      <p:sp>
        <p:nvSpPr>
          <p:cNvPr id="64" name="TextBox 63">
            <a:extLst>
              <a:ext uri="{FF2B5EF4-FFF2-40B4-BE49-F238E27FC236}">
                <a16:creationId xmlns:a16="http://schemas.microsoft.com/office/drawing/2014/main" id="{E29577CF-F614-422B-130A-DED57A7F0DAE}"/>
              </a:ext>
            </a:extLst>
          </p:cNvPr>
          <p:cNvSpPr txBox="1"/>
          <p:nvPr/>
        </p:nvSpPr>
        <p:spPr>
          <a:xfrm>
            <a:off x="690362" y="4954926"/>
            <a:ext cx="702436" cy="276999"/>
          </a:xfrm>
          <a:prstGeom prst="rect">
            <a:avLst/>
          </a:prstGeom>
          <a:noFill/>
        </p:spPr>
        <p:txBody>
          <a:bodyPr wrap="none" rtlCol="0">
            <a:spAutoFit/>
          </a:bodyPr>
          <a:lstStyle/>
          <a:p>
            <a:r>
              <a:rPr lang="nb-NO" sz="1200" dirty="0"/>
              <a:t>0-Sand</a:t>
            </a:r>
          </a:p>
        </p:txBody>
      </p:sp>
      <p:sp>
        <p:nvSpPr>
          <p:cNvPr id="65" name="TextBox 64">
            <a:extLst>
              <a:ext uri="{FF2B5EF4-FFF2-40B4-BE49-F238E27FC236}">
                <a16:creationId xmlns:a16="http://schemas.microsoft.com/office/drawing/2014/main" id="{1DA51E86-F8AB-9E51-611D-2D1738C61900}"/>
              </a:ext>
            </a:extLst>
          </p:cNvPr>
          <p:cNvSpPr txBox="1"/>
          <p:nvPr/>
        </p:nvSpPr>
        <p:spPr>
          <a:xfrm>
            <a:off x="4702794" y="5159762"/>
            <a:ext cx="1013419" cy="276999"/>
          </a:xfrm>
          <a:prstGeom prst="rect">
            <a:avLst/>
          </a:prstGeom>
          <a:noFill/>
        </p:spPr>
        <p:txBody>
          <a:bodyPr wrap="none" rtlCol="0">
            <a:spAutoFit/>
          </a:bodyPr>
          <a:lstStyle/>
          <a:p>
            <a:r>
              <a:rPr lang="nb-NO" sz="1200" dirty="0"/>
              <a:t>Gamma Ray</a:t>
            </a:r>
          </a:p>
        </p:txBody>
      </p:sp>
      <p:cxnSp>
        <p:nvCxnSpPr>
          <p:cNvPr id="66" name="Straight Connector 65">
            <a:extLst>
              <a:ext uri="{FF2B5EF4-FFF2-40B4-BE49-F238E27FC236}">
                <a16:creationId xmlns:a16="http://schemas.microsoft.com/office/drawing/2014/main" id="{D85F0D35-F7B7-7191-0A5C-7706B69598DD}"/>
              </a:ext>
            </a:extLst>
          </p:cNvPr>
          <p:cNvCxnSpPr>
            <a:cxnSpLocks/>
          </p:cNvCxnSpPr>
          <p:nvPr/>
        </p:nvCxnSpPr>
        <p:spPr>
          <a:xfrm>
            <a:off x="1455312" y="4048694"/>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34FC693-50FE-AD82-7D85-CB9906A5A032}"/>
              </a:ext>
            </a:extLst>
          </p:cNvPr>
          <p:cNvSpPr txBox="1"/>
          <p:nvPr/>
        </p:nvSpPr>
        <p:spPr>
          <a:xfrm>
            <a:off x="1015772" y="3911218"/>
            <a:ext cx="402674" cy="276999"/>
          </a:xfrm>
          <a:prstGeom prst="rect">
            <a:avLst/>
          </a:prstGeom>
          <a:noFill/>
        </p:spPr>
        <p:txBody>
          <a:bodyPr wrap="none" rtlCol="0">
            <a:spAutoFit/>
          </a:bodyPr>
          <a:lstStyle/>
          <a:p>
            <a:r>
              <a:rPr lang="nb-NO" sz="1200" dirty="0"/>
              <a:t>0.5</a:t>
            </a:r>
          </a:p>
        </p:txBody>
      </p:sp>
      <p:cxnSp>
        <p:nvCxnSpPr>
          <p:cNvPr id="68" name="Straight Connector 67">
            <a:extLst>
              <a:ext uri="{FF2B5EF4-FFF2-40B4-BE49-F238E27FC236}">
                <a16:creationId xmlns:a16="http://schemas.microsoft.com/office/drawing/2014/main" id="{B3DBCECC-ED48-26DC-3EC6-B7F98C981A78}"/>
              </a:ext>
            </a:extLst>
          </p:cNvPr>
          <p:cNvCxnSpPr/>
          <p:nvPr/>
        </p:nvCxnSpPr>
        <p:spPr>
          <a:xfrm flipV="1">
            <a:off x="3087029" y="2567676"/>
            <a:ext cx="48289"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72" name="Oval 71">
            <a:extLst>
              <a:ext uri="{FF2B5EF4-FFF2-40B4-BE49-F238E27FC236}">
                <a16:creationId xmlns:a16="http://schemas.microsoft.com/office/drawing/2014/main" id="{7AE45642-A322-F495-376C-AEA9320AC63E}"/>
              </a:ext>
            </a:extLst>
          </p:cNvPr>
          <p:cNvSpPr/>
          <p:nvPr/>
        </p:nvSpPr>
        <p:spPr>
          <a:xfrm>
            <a:off x="21494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C35C4C55-DA2F-0CC3-19C0-9086F8F7357A}"/>
              </a:ext>
            </a:extLst>
          </p:cNvPr>
          <p:cNvSpPr/>
          <p:nvPr/>
        </p:nvSpPr>
        <p:spPr>
          <a:xfrm>
            <a:off x="23018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931580B7-799C-6D7E-F388-DD570FAC7386}"/>
              </a:ext>
            </a:extLst>
          </p:cNvPr>
          <p:cNvSpPr/>
          <p:nvPr/>
        </p:nvSpPr>
        <p:spPr>
          <a:xfrm>
            <a:off x="2467161"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BE21913B-3DFB-4E34-B1E6-97DC54285249}"/>
              </a:ext>
            </a:extLst>
          </p:cNvPr>
          <p:cNvSpPr/>
          <p:nvPr/>
        </p:nvSpPr>
        <p:spPr>
          <a:xfrm>
            <a:off x="2735468"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B79F5551-97A5-99BD-DC61-E2F48C91303B}"/>
              </a:ext>
            </a:extLst>
          </p:cNvPr>
          <p:cNvSpPr/>
          <p:nvPr/>
        </p:nvSpPr>
        <p:spPr>
          <a:xfrm>
            <a:off x="2920064"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736129-C9F7-0786-1E73-59D2E75C7EB8}"/>
                  </a:ext>
                </a:extLst>
              </p:cNvPr>
              <p:cNvSpPr txBox="1"/>
              <p:nvPr/>
            </p:nvSpPr>
            <p:spPr>
              <a:xfrm>
                <a:off x="1217109" y="2147850"/>
                <a:ext cx="6567350" cy="369332"/>
              </a:xfrm>
              <a:prstGeom prst="rect">
                <a:avLst/>
              </a:prstGeom>
              <a:noFill/>
            </p:spPr>
            <p:txBody>
              <a:bodyPr wrap="square">
                <a:spAutoFit/>
              </a:bodyPr>
              <a:lstStyle/>
              <a:p>
                <a:pPr marL="432000" lvl="1" indent="0">
                  <a:buNone/>
                </a:pPr>
                <a14:m>
                  <m:oMathPara xmlns:m="http://schemas.openxmlformats.org/officeDocument/2006/math">
                    <m:oMathParaPr>
                      <m:jc m:val="centerGroup"/>
                    </m:oMathParaPr>
                    <m:oMath xmlns:m="http://schemas.openxmlformats.org/officeDocument/2006/math">
                      <m:acc>
                        <m:accPr>
                          <m:chr m:val="̂"/>
                          <m:ctrlPr>
                            <a:rPr lang="nb-NO" sz="1800" b="0" i="1" smtClean="0">
                              <a:latin typeface="Cambria Math" panose="02040503050406030204" pitchFamily="18" charset="0"/>
                            </a:rPr>
                          </m:ctrlPr>
                        </m:accPr>
                        <m:e>
                          <m:r>
                            <a:rPr lang="nb-NO" sz="1800" b="0" i="1" smtClean="0">
                              <a:latin typeface="Cambria Math" panose="02040503050406030204" pitchFamily="18" charset="0"/>
                            </a:rPr>
                            <m:t>𝑦</m:t>
                          </m:r>
                        </m:e>
                      </m:acc>
                      <m:r>
                        <a:rPr lang="nb-NO" sz="1800" i="1" smtClean="0">
                          <a:latin typeface="Cambria Math" panose="02040503050406030204" pitchFamily="18" charset="0"/>
                        </a:rPr>
                        <m:t>=</m:t>
                      </m:r>
                      <m:r>
                        <a:rPr lang="nb-NO" sz="1800" b="0" i="1" smtClean="0">
                          <a:solidFill>
                            <a:srgbClr val="FF0000"/>
                          </a:solidFill>
                          <a:latin typeface="Cambria Math" panose="02040503050406030204" pitchFamily="18" charset="0"/>
                        </a:rPr>
                        <m:t>𝑤</m:t>
                      </m:r>
                      <m:r>
                        <a:rPr lang="nb-NO" sz="1800" b="0" i="1" smtClean="0">
                          <a:latin typeface="Cambria Math" panose="02040503050406030204" pitchFamily="18" charset="0"/>
                        </a:rPr>
                        <m:t>∗</m:t>
                      </m:r>
                      <m:r>
                        <a:rPr lang="nb-NO" sz="1800" b="0" i="1" smtClean="0">
                          <a:latin typeface="Cambria Math" panose="02040503050406030204" pitchFamily="18" charset="0"/>
                        </a:rPr>
                        <m:t>𝑥</m:t>
                      </m:r>
                      <m:r>
                        <a:rPr lang="nb-NO" sz="1800" b="0" i="1" smtClean="0">
                          <a:latin typeface="Cambria Math" panose="02040503050406030204" pitchFamily="18" charset="0"/>
                        </a:rPr>
                        <m:t>+</m:t>
                      </m:r>
                      <m:r>
                        <a:rPr lang="nb-NO" sz="1800" b="0" i="1" smtClean="0">
                          <a:solidFill>
                            <a:srgbClr val="FF0000"/>
                          </a:solidFill>
                          <a:latin typeface="Cambria Math" panose="02040503050406030204" pitchFamily="18" charset="0"/>
                        </a:rPr>
                        <m:t>𝑏</m:t>
                      </m:r>
                    </m:oMath>
                  </m:oMathPara>
                </a14:m>
                <a:endParaRPr lang="nb-NO" sz="1800" dirty="0"/>
              </a:p>
            </p:txBody>
          </p:sp>
        </mc:Choice>
        <mc:Fallback xmlns="">
          <p:sp>
            <p:nvSpPr>
              <p:cNvPr id="78" name="TextBox 77">
                <a:extLst>
                  <a:ext uri="{FF2B5EF4-FFF2-40B4-BE49-F238E27FC236}">
                    <a16:creationId xmlns:a16="http://schemas.microsoft.com/office/drawing/2014/main" id="{D2736129-C9F7-0786-1E73-59D2E75C7EB8}"/>
                  </a:ext>
                </a:extLst>
              </p:cNvPr>
              <p:cNvSpPr txBox="1">
                <a:spLocks noRot="1" noChangeAspect="1" noMove="1" noResize="1" noEditPoints="1" noAdjustHandles="1" noChangeArrowheads="1" noChangeShapeType="1" noTextEdit="1"/>
              </p:cNvSpPr>
              <p:nvPr/>
            </p:nvSpPr>
            <p:spPr>
              <a:xfrm>
                <a:off x="1217109" y="2147850"/>
                <a:ext cx="6567350" cy="369332"/>
              </a:xfrm>
              <a:prstGeom prst="rect">
                <a:avLst/>
              </a:prstGeom>
              <a:blipFill>
                <a:blip r:embed="rId2"/>
                <a:stretch>
                  <a:fillRect t="-4918" b="-8197"/>
                </a:stretch>
              </a:blipFill>
            </p:spPr>
            <p:txBody>
              <a:bodyPr/>
              <a:lstStyle/>
              <a:p>
                <a:r>
                  <a:rPr lang="nb-NO">
                    <a:noFill/>
                  </a:rPr>
                  <a:t> </a:t>
                </a:r>
              </a:p>
            </p:txBody>
          </p:sp>
        </mc:Fallback>
      </mc:AlternateContent>
    </p:spTree>
    <p:extLst>
      <p:ext uri="{BB962C8B-B14F-4D97-AF65-F5344CB8AC3E}">
        <p14:creationId xmlns:p14="http://schemas.microsoft.com/office/powerpoint/2010/main" val="240157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p:bldP spid="64" grpId="0"/>
      <p:bldP spid="67" grpId="0"/>
      <p:bldP spid="72" grpId="0" animBg="1"/>
      <p:bldP spid="73" grpId="0" animBg="1"/>
      <p:bldP spid="74" grpId="0" animBg="1"/>
      <p:bldP spid="75" grpId="0" animBg="1"/>
      <p:bldP spid="7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0A4E-44C6-8089-24C9-A4FFD2645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B2E6E-F05A-7A34-7633-E61478B5DA6B}"/>
              </a:ext>
            </a:extLst>
          </p:cNvPr>
          <p:cNvSpPr>
            <a:spLocks noGrp="1"/>
          </p:cNvSpPr>
          <p:nvPr>
            <p:ph type="title"/>
          </p:nvPr>
        </p:nvSpPr>
        <p:spPr/>
        <p:txBody>
          <a:bodyPr/>
          <a:lstStyle/>
          <a:p>
            <a:r>
              <a:rPr lang="nb-NO" dirty="0" err="1"/>
              <a:t>Why</a:t>
            </a:r>
            <a:r>
              <a:rPr lang="nb-NO" dirty="0"/>
              <a:t> </a:t>
            </a:r>
            <a:r>
              <a:rPr lang="nb-NO" dirty="0" err="1"/>
              <a:t>does</a:t>
            </a:r>
            <a:r>
              <a:rPr lang="nb-NO" dirty="0"/>
              <a:t> linear </a:t>
            </a:r>
            <a:r>
              <a:rPr lang="nb-NO" dirty="0" err="1"/>
              <a:t>regression</a:t>
            </a:r>
            <a:r>
              <a:rPr lang="nb-NO" dirty="0"/>
              <a:t> </a:t>
            </a:r>
            <a:r>
              <a:rPr lang="nb-NO" dirty="0" err="1"/>
              <a:t>fails</a:t>
            </a:r>
            <a:r>
              <a:rPr lang="nb-NO" dirty="0"/>
              <a:t> on </a:t>
            </a:r>
            <a:r>
              <a:rPr lang="nb-NO" dirty="0" err="1"/>
              <a:t>classification</a:t>
            </a:r>
            <a:r>
              <a:rPr lang="nb-NO" dirty="0"/>
              <a:t> </a:t>
            </a:r>
            <a:r>
              <a:rPr lang="nb-NO" dirty="0" err="1"/>
              <a:t>tasks</a:t>
            </a:r>
            <a:endParaRPr lang="nb-NO" dirty="0"/>
          </a:p>
        </p:txBody>
      </p:sp>
      <p:sp>
        <p:nvSpPr>
          <p:cNvPr id="4" name="Content Placeholder 3">
            <a:extLst>
              <a:ext uri="{FF2B5EF4-FFF2-40B4-BE49-F238E27FC236}">
                <a16:creationId xmlns:a16="http://schemas.microsoft.com/office/drawing/2014/main" id="{ECBEF79C-1637-9951-F6D4-0DAE4259C025}"/>
              </a:ext>
            </a:extLst>
          </p:cNvPr>
          <p:cNvSpPr>
            <a:spLocks noGrp="1"/>
          </p:cNvSpPr>
          <p:nvPr>
            <p:ph sz="half" idx="2"/>
          </p:nvPr>
        </p:nvSpPr>
        <p:spPr/>
        <p:txBody>
          <a:bodyPr/>
          <a:lstStyle/>
          <a:p>
            <a:r>
              <a:rPr lang="nb-NO" b="1" i="1" dirty="0"/>
              <a:t>Problem 4</a:t>
            </a:r>
            <a:r>
              <a:rPr lang="nb-NO" dirty="0"/>
              <a:t>: Model sensitive to </a:t>
            </a:r>
            <a:r>
              <a:rPr lang="nb-NO" dirty="0" err="1"/>
              <a:t>imbalanced</a:t>
            </a:r>
            <a:r>
              <a:rPr lang="nb-NO" dirty="0"/>
              <a:t> data or </a:t>
            </a:r>
            <a:r>
              <a:rPr lang="nb-NO" dirty="0" err="1"/>
              <a:t>outliers</a:t>
            </a:r>
            <a:endParaRPr lang="nb-NO" dirty="0"/>
          </a:p>
          <a:p>
            <a:endParaRPr lang="nb-NO" dirty="0"/>
          </a:p>
          <a:p>
            <a:pPr lvl="1"/>
            <a:r>
              <a:rPr lang="nb-NO" dirty="0"/>
              <a:t>Solution: do not </a:t>
            </a:r>
            <a:r>
              <a:rPr lang="nb-NO" dirty="0" err="1"/>
              <a:t>use</a:t>
            </a:r>
            <a:r>
              <a:rPr lang="nb-NO" dirty="0"/>
              <a:t> linear </a:t>
            </a:r>
            <a:r>
              <a:rPr lang="nb-NO" dirty="0" err="1"/>
              <a:t>regression</a:t>
            </a:r>
            <a:r>
              <a:rPr lang="nb-NO" dirty="0"/>
              <a:t> ! </a:t>
            </a:r>
          </a:p>
        </p:txBody>
      </p:sp>
      <p:sp>
        <p:nvSpPr>
          <p:cNvPr id="5" name="Slide Number Placeholder 4">
            <a:extLst>
              <a:ext uri="{FF2B5EF4-FFF2-40B4-BE49-F238E27FC236}">
                <a16:creationId xmlns:a16="http://schemas.microsoft.com/office/drawing/2014/main" id="{29C1E7D8-E69B-5258-142D-31C9E08F8DFF}"/>
              </a:ext>
            </a:extLst>
          </p:cNvPr>
          <p:cNvSpPr>
            <a:spLocks noGrp="1"/>
          </p:cNvSpPr>
          <p:nvPr>
            <p:ph type="sldNum" sz="quarter" idx="12"/>
          </p:nvPr>
        </p:nvSpPr>
        <p:spPr/>
        <p:txBody>
          <a:bodyPr/>
          <a:lstStyle/>
          <a:p>
            <a:fld id="{5D1E5300-FC0F-4317-A193-EF6CE9E6F7B5}" type="slidenum">
              <a:rPr lang="en-GB" smtClean="0"/>
              <a:pPr/>
              <a:t>32</a:t>
            </a:fld>
            <a:r>
              <a:rPr lang="en-GB"/>
              <a:t>  |  </a:t>
            </a:r>
            <a:endParaRPr lang="en-GB" noProof="0" dirty="0"/>
          </a:p>
        </p:txBody>
      </p:sp>
      <p:cxnSp>
        <p:nvCxnSpPr>
          <p:cNvPr id="7" name="Straight Arrow Connector 6">
            <a:extLst>
              <a:ext uri="{FF2B5EF4-FFF2-40B4-BE49-F238E27FC236}">
                <a16:creationId xmlns:a16="http://schemas.microsoft.com/office/drawing/2014/main" id="{1D18880E-7F1C-5D98-49AA-67D664EBE0F1}"/>
              </a:ext>
            </a:extLst>
          </p:cNvPr>
          <p:cNvCxnSpPr>
            <a:cxnSpLocks/>
          </p:cNvCxnSpPr>
          <p:nvPr/>
        </p:nvCxnSpPr>
        <p:spPr>
          <a:xfrm>
            <a:off x="1455312" y="5085800"/>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72440F-3CC1-8D74-9DC0-A41C425919A1}"/>
              </a:ext>
            </a:extLst>
          </p:cNvPr>
          <p:cNvCxnSpPr/>
          <p:nvPr/>
        </p:nvCxnSpPr>
        <p:spPr>
          <a:xfrm flipV="1">
            <a:off x="1519707" y="2517820"/>
            <a:ext cx="0" cy="2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D955C0-FFFE-6483-E812-14863CF9F382}"/>
              </a:ext>
            </a:extLst>
          </p:cNvPr>
          <p:cNvCxnSpPr>
            <a:cxnSpLocks/>
          </p:cNvCxnSpPr>
          <p:nvPr/>
        </p:nvCxnSpPr>
        <p:spPr>
          <a:xfrm>
            <a:off x="1455312" y="3011588"/>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E7C6236-715D-8477-B56D-2A8940668251}"/>
              </a:ext>
            </a:extLst>
          </p:cNvPr>
          <p:cNvSpPr/>
          <p:nvPr/>
        </p:nvSpPr>
        <p:spPr>
          <a:xfrm>
            <a:off x="15197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F8942DA6-06B0-A394-6775-D6AB6F2CA8B3}"/>
              </a:ext>
            </a:extLst>
          </p:cNvPr>
          <p:cNvSpPr/>
          <p:nvPr/>
        </p:nvSpPr>
        <p:spPr>
          <a:xfrm>
            <a:off x="16721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78242B45-C9BE-64D4-E7A2-B369739A566A}"/>
              </a:ext>
            </a:extLst>
          </p:cNvPr>
          <p:cNvSpPr/>
          <p:nvPr/>
        </p:nvSpPr>
        <p:spPr>
          <a:xfrm>
            <a:off x="1837385"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ABC6641A-160E-4381-6037-012AE51CE3BB}"/>
              </a:ext>
            </a:extLst>
          </p:cNvPr>
          <p:cNvSpPr/>
          <p:nvPr/>
        </p:nvSpPr>
        <p:spPr>
          <a:xfrm>
            <a:off x="2105692"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B4EE272E-03A4-C3E2-F8C1-4094BE90AC15}"/>
              </a:ext>
            </a:extLst>
          </p:cNvPr>
          <p:cNvSpPr/>
          <p:nvPr/>
        </p:nvSpPr>
        <p:spPr>
          <a:xfrm>
            <a:off x="2290288"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4B466CDB-36FC-D97E-374B-618C43C95327}"/>
              </a:ext>
            </a:extLst>
          </p:cNvPr>
          <p:cNvSpPr/>
          <p:nvPr/>
        </p:nvSpPr>
        <p:spPr>
          <a:xfrm>
            <a:off x="280973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D765671F-4492-0384-D58F-4E6745FEE5D5}"/>
              </a:ext>
            </a:extLst>
          </p:cNvPr>
          <p:cNvSpPr/>
          <p:nvPr/>
        </p:nvSpPr>
        <p:spPr>
          <a:xfrm>
            <a:off x="3206831"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EEE8A598-158B-376F-5502-0F03F4AB4220}"/>
              </a:ext>
            </a:extLst>
          </p:cNvPr>
          <p:cNvSpPr/>
          <p:nvPr/>
        </p:nvSpPr>
        <p:spPr>
          <a:xfrm>
            <a:off x="356529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36B3FDAA-4803-B13E-7EEE-E0FA127C3B9E}"/>
              </a:ext>
            </a:extLst>
          </p:cNvPr>
          <p:cNvSpPr/>
          <p:nvPr/>
        </p:nvSpPr>
        <p:spPr>
          <a:xfrm>
            <a:off x="318217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0B7D7922-ED67-13B8-9662-77ADCBE9D3B6}"/>
              </a:ext>
            </a:extLst>
          </p:cNvPr>
          <p:cNvSpPr/>
          <p:nvPr/>
        </p:nvSpPr>
        <p:spPr>
          <a:xfrm>
            <a:off x="33642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869F713C-1EC1-EC24-8BD1-685213A822E1}"/>
              </a:ext>
            </a:extLst>
          </p:cNvPr>
          <p:cNvSpPr/>
          <p:nvPr/>
        </p:nvSpPr>
        <p:spPr>
          <a:xfrm>
            <a:off x="35166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C79A570C-BC0B-C1E4-A296-01028FB99670}"/>
              </a:ext>
            </a:extLst>
          </p:cNvPr>
          <p:cNvSpPr/>
          <p:nvPr/>
        </p:nvSpPr>
        <p:spPr>
          <a:xfrm>
            <a:off x="3655560"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B2BAA927-5E78-CCA5-5712-B5334CB8E6BC}"/>
              </a:ext>
            </a:extLst>
          </p:cNvPr>
          <p:cNvSpPr/>
          <p:nvPr/>
        </p:nvSpPr>
        <p:spPr>
          <a:xfrm>
            <a:off x="379451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83542901-33FC-5987-559E-C75BF2CECC32}"/>
              </a:ext>
            </a:extLst>
          </p:cNvPr>
          <p:cNvSpPr/>
          <p:nvPr/>
        </p:nvSpPr>
        <p:spPr>
          <a:xfrm>
            <a:off x="3866227"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016CDE87-8DDF-2F5A-25BD-53B92F71433A}"/>
              </a:ext>
            </a:extLst>
          </p:cNvPr>
          <p:cNvSpPr/>
          <p:nvPr/>
        </p:nvSpPr>
        <p:spPr>
          <a:xfrm>
            <a:off x="4072416"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C154F677-9533-2717-A10D-293190C5868C}"/>
              </a:ext>
            </a:extLst>
          </p:cNvPr>
          <p:cNvSpPr/>
          <p:nvPr/>
        </p:nvSpPr>
        <p:spPr>
          <a:xfrm>
            <a:off x="4278605"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0" name="Straight Connector 29">
            <a:extLst>
              <a:ext uri="{FF2B5EF4-FFF2-40B4-BE49-F238E27FC236}">
                <a16:creationId xmlns:a16="http://schemas.microsoft.com/office/drawing/2014/main" id="{7FD38EC9-2469-CC19-5E1F-C71CE329BED3}"/>
              </a:ext>
            </a:extLst>
          </p:cNvPr>
          <p:cNvCxnSpPr>
            <a:cxnSpLocks/>
          </p:cNvCxnSpPr>
          <p:nvPr/>
        </p:nvCxnSpPr>
        <p:spPr>
          <a:xfrm flipV="1">
            <a:off x="2105692" y="2517820"/>
            <a:ext cx="1962156" cy="3183733"/>
          </a:xfrm>
          <a:prstGeom prst="line">
            <a:avLst/>
          </a:prstGeom>
          <a:ln w="28575">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4D6BFAC6-3CAE-B6AF-C73C-BECA911BE5E7}"/>
              </a:ext>
            </a:extLst>
          </p:cNvPr>
          <p:cNvCxnSpPr>
            <a:cxnSpLocks/>
          </p:cNvCxnSpPr>
          <p:nvPr/>
        </p:nvCxnSpPr>
        <p:spPr>
          <a:xfrm>
            <a:off x="1455312" y="4048694"/>
            <a:ext cx="4095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A2B9598-399D-7C34-FFB5-E9599B64744B}"/>
              </a:ext>
            </a:extLst>
          </p:cNvPr>
          <p:cNvCxnSpPr/>
          <p:nvPr/>
        </p:nvCxnSpPr>
        <p:spPr>
          <a:xfrm flipV="1">
            <a:off x="3087029" y="2567676"/>
            <a:ext cx="48289"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3" name="Oval 2">
            <a:extLst>
              <a:ext uri="{FF2B5EF4-FFF2-40B4-BE49-F238E27FC236}">
                <a16:creationId xmlns:a16="http://schemas.microsoft.com/office/drawing/2014/main" id="{5A975EE1-0431-E0BA-A480-28A57C615D4A}"/>
              </a:ext>
            </a:extLst>
          </p:cNvPr>
          <p:cNvSpPr/>
          <p:nvPr/>
        </p:nvSpPr>
        <p:spPr>
          <a:xfrm>
            <a:off x="5557637"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6" name="Straight Connector 5">
            <a:extLst>
              <a:ext uri="{FF2B5EF4-FFF2-40B4-BE49-F238E27FC236}">
                <a16:creationId xmlns:a16="http://schemas.microsoft.com/office/drawing/2014/main" id="{82A4FE7D-97CF-7979-DAC3-091AEF8CA58B}"/>
              </a:ext>
            </a:extLst>
          </p:cNvPr>
          <p:cNvCxnSpPr>
            <a:cxnSpLocks/>
          </p:cNvCxnSpPr>
          <p:nvPr/>
        </p:nvCxnSpPr>
        <p:spPr>
          <a:xfrm flipV="1">
            <a:off x="2089712" y="2567676"/>
            <a:ext cx="3020170" cy="3039748"/>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4981367E-A199-0378-8F4E-21A8F3F57094}"/>
              </a:ext>
            </a:extLst>
          </p:cNvPr>
          <p:cNvCxnSpPr/>
          <p:nvPr/>
        </p:nvCxnSpPr>
        <p:spPr>
          <a:xfrm flipV="1">
            <a:off x="3616720" y="2629794"/>
            <a:ext cx="48289" cy="2811148"/>
          </a:xfrm>
          <a:prstGeom prst="line">
            <a:avLst/>
          </a:prstGeom>
        </p:spPr>
        <p:style>
          <a:lnRef idx="1">
            <a:schemeClr val="accent6"/>
          </a:lnRef>
          <a:fillRef idx="0">
            <a:schemeClr val="accent6"/>
          </a:fillRef>
          <a:effectRef idx="0">
            <a:schemeClr val="accent6"/>
          </a:effectRef>
          <a:fontRef idx="minor">
            <a:schemeClr val="tx1"/>
          </a:fontRef>
        </p:style>
      </p:cxnSp>
      <p:sp>
        <p:nvSpPr>
          <p:cNvPr id="31" name="Oval 30">
            <a:extLst>
              <a:ext uri="{FF2B5EF4-FFF2-40B4-BE49-F238E27FC236}">
                <a16:creationId xmlns:a16="http://schemas.microsoft.com/office/drawing/2014/main" id="{5D4046DD-F544-967B-836E-F1EF647A07F0}"/>
              </a:ext>
            </a:extLst>
          </p:cNvPr>
          <p:cNvSpPr/>
          <p:nvPr/>
        </p:nvSpPr>
        <p:spPr>
          <a:xfrm>
            <a:off x="21494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F9F0CE03-DFFF-5EF2-C3D1-A86D2504821E}"/>
              </a:ext>
            </a:extLst>
          </p:cNvPr>
          <p:cNvSpPr/>
          <p:nvPr/>
        </p:nvSpPr>
        <p:spPr>
          <a:xfrm>
            <a:off x="23018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83663597-DC26-E2EB-6186-44C5F68A947C}"/>
              </a:ext>
            </a:extLst>
          </p:cNvPr>
          <p:cNvSpPr/>
          <p:nvPr/>
        </p:nvSpPr>
        <p:spPr>
          <a:xfrm>
            <a:off x="2467161"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2B45093E-EFF9-B21F-E6AF-8C4EA9095647}"/>
              </a:ext>
            </a:extLst>
          </p:cNvPr>
          <p:cNvSpPr/>
          <p:nvPr/>
        </p:nvSpPr>
        <p:spPr>
          <a:xfrm>
            <a:off x="2735468"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9738D9C2-C311-B3F3-8637-43DD46FCC1F6}"/>
              </a:ext>
            </a:extLst>
          </p:cNvPr>
          <p:cNvSpPr/>
          <p:nvPr/>
        </p:nvSpPr>
        <p:spPr>
          <a:xfrm>
            <a:off x="2920064"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TextBox 48">
            <a:extLst>
              <a:ext uri="{FF2B5EF4-FFF2-40B4-BE49-F238E27FC236}">
                <a16:creationId xmlns:a16="http://schemas.microsoft.com/office/drawing/2014/main" id="{9B8B5BEC-1E6C-6A9C-AFD8-D48075EBD1DF}"/>
              </a:ext>
            </a:extLst>
          </p:cNvPr>
          <p:cNvSpPr txBox="1"/>
          <p:nvPr/>
        </p:nvSpPr>
        <p:spPr>
          <a:xfrm>
            <a:off x="817954" y="2123764"/>
            <a:ext cx="955711" cy="276999"/>
          </a:xfrm>
          <a:prstGeom prst="rect">
            <a:avLst/>
          </a:prstGeom>
          <a:noFill/>
        </p:spPr>
        <p:txBody>
          <a:bodyPr wrap="none" rtlCol="0">
            <a:spAutoFit/>
          </a:bodyPr>
          <a:lstStyle/>
          <a:p>
            <a:r>
              <a:rPr lang="nb-NO" sz="1200" dirty="0" err="1"/>
              <a:t>Shale</a:t>
            </a:r>
            <a:r>
              <a:rPr lang="nb-NO" sz="1200" dirty="0"/>
              <a:t>/Sand</a:t>
            </a:r>
          </a:p>
        </p:txBody>
      </p:sp>
      <p:sp>
        <p:nvSpPr>
          <p:cNvPr id="52" name="TextBox 51">
            <a:extLst>
              <a:ext uri="{FF2B5EF4-FFF2-40B4-BE49-F238E27FC236}">
                <a16:creationId xmlns:a16="http://schemas.microsoft.com/office/drawing/2014/main" id="{214CBCC6-3E1B-D6B1-5B48-14B814C48A5E}"/>
              </a:ext>
            </a:extLst>
          </p:cNvPr>
          <p:cNvSpPr txBox="1"/>
          <p:nvPr/>
        </p:nvSpPr>
        <p:spPr>
          <a:xfrm>
            <a:off x="4702794" y="5159762"/>
            <a:ext cx="1013419" cy="276999"/>
          </a:xfrm>
          <a:prstGeom prst="rect">
            <a:avLst/>
          </a:prstGeom>
          <a:noFill/>
        </p:spPr>
        <p:txBody>
          <a:bodyPr wrap="none" rtlCol="0">
            <a:spAutoFit/>
          </a:bodyPr>
          <a:lstStyle/>
          <a:p>
            <a:r>
              <a:rPr lang="nb-NO" sz="1200" dirty="0"/>
              <a:t>Gamma Ray</a:t>
            </a:r>
          </a:p>
        </p:txBody>
      </p:sp>
      <p:sp>
        <p:nvSpPr>
          <p:cNvPr id="53" name="TextBox 52">
            <a:extLst>
              <a:ext uri="{FF2B5EF4-FFF2-40B4-BE49-F238E27FC236}">
                <a16:creationId xmlns:a16="http://schemas.microsoft.com/office/drawing/2014/main" id="{6B35AD5C-9801-5A07-E836-64234D38CF7B}"/>
              </a:ext>
            </a:extLst>
          </p:cNvPr>
          <p:cNvSpPr txBox="1"/>
          <p:nvPr/>
        </p:nvSpPr>
        <p:spPr>
          <a:xfrm>
            <a:off x="1015772" y="3911218"/>
            <a:ext cx="402674" cy="276999"/>
          </a:xfrm>
          <a:prstGeom prst="rect">
            <a:avLst/>
          </a:prstGeom>
          <a:noFill/>
        </p:spPr>
        <p:txBody>
          <a:bodyPr wrap="none" rtlCol="0">
            <a:spAutoFit/>
          </a:bodyPr>
          <a:lstStyle/>
          <a:p>
            <a:r>
              <a:rPr lang="nb-NO" sz="1200" dirty="0"/>
              <a:t>0.5</a:t>
            </a:r>
          </a:p>
        </p:txBody>
      </p:sp>
      <p:sp>
        <p:nvSpPr>
          <p:cNvPr id="54" name="TextBox 53">
            <a:extLst>
              <a:ext uri="{FF2B5EF4-FFF2-40B4-BE49-F238E27FC236}">
                <a16:creationId xmlns:a16="http://schemas.microsoft.com/office/drawing/2014/main" id="{99BFBEBC-4B2B-D708-EE4A-25FB25115F5A}"/>
              </a:ext>
            </a:extLst>
          </p:cNvPr>
          <p:cNvSpPr txBox="1"/>
          <p:nvPr/>
        </p:nvSpPr>
        <p:spPr>
          <a:xfrm>
            <a:off x="751276" y="2892276"/>
            <a:ext cx="692818" cy="276999"/>
          </a:xfrm>
          <a:prstGeom prst="rect">
            <a:avLst/>
          </a:prstGeom>
          <a:noFill/>
        </p:spPr>
        <p:txBody>
          <a:bodyPr wrap="none" rtlCol="0">
            <a:spAutoFit/>
          </a:bodyPr>
          <a:lstStyle/>
          <a:p>
            <a:r>
              <a:rPr lang="nb-NO" sz="1200" dirty="0"/>
              <a:t>1-Shale</a:t>
            </a:r>
          </a:p>
        </p:txBody>
      </p:sp>
      <p:sp>
        <p:nvSpPr>
          <p:cNvPr id="55" name="TextBox 54">
            <a:extLst>
              <a:ext uri="{FF2B5EF4-FFF2-40B4-BE49-F238E27FC236}">
                <a16:creationId xmlns:a16="http://schemas.microsoft.com/office/drawing/2014/main" id="{E1B7F649-C11B-CACB-7A46-E27996A663D0}"/>
              </a:ext>
            </a:extLst>
          </p:cNvPr>
          <p:cNvSpPr txBox="1"/>
          <p:nvPr/>
        </p:nvSpPr>
        <p:spPr>
          <a:xfrm>
            <a:off x="690362" y="4954926"/>
            <a:ext cx="702436" cy="276999"/>
          </a:xfrm>
          <a:prstGeom prst="rect">
            <a:avLst/>
          </a:prstGeom>
          <a:noFill/>
        </p:spPr>
        <p:txBody>
          <a:bodyPr wrap="none" rtlCol="0">
            <a:spAutoFit/>
          </a:bodyPr>
          <a:lstStyle/>
          <a:p>
            <a:r>
              <a:rPr lang="nb-NO" sz="1200" dirty="0"/>
              <a:t>0-Sand</a:t>
            </a:r>
          </a:p>
        </p:txBody>
      </p:sp>
    </p:spTree>
    <p:extLst>
      <p:ext uri="{BB962C8B-B14F-4D97-AF65-F5344CB8AC3E}">
        <p14:creationId xmlns:p14="http://schemas.microsoft.com/office/powerpoint/2010/main" val="6048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CD3BC-0DE0-D130-3C9B-1D59EAC822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D1E08-E98B-0D06-0A32-8DE79E235F95}"/>
              </a:ext>
            </a:extLst>
          </p:cNvPr>
          <p:cNvSpPr>
            <a:spLocks noGrp="1"/>
          </p:cNvSpPr>
          <p:nvPr>
            <p:ph type="title"/>
          </p:nvPr>
        </p:nvSpPr>
        <p:spPr/>
        <p:txBody>
          <a:bodyPr/>
          <a:lstStyle/>
          <a:p>
            <a:r>
              <a:rPr lang="nb-NO" dirty="0" err="1"/>
              <a:t>Introduction</a:t>
            </a:r>
            <a:r>
              <a:rPr lang="nb-NO" dirty="0"/>
              <a:t> to </a:t>
            </a:r>
            <a:r>
              <a:rPr lang="nb-NO" dirty="0" err="1"/>
              <a:t>logistic</a:t>
            </a:r>
            <a:r>
              <a:rPr lang="nb-NO" dirty="0"/>
              <a:t> </a:t>
            </a:r>
            <a:r>
              <a:rPr lang="nb-NO" dirty="0" err="1"/>
              <a:t>regression</a:t>
            </a:r>
            <a:endParaRPr lang="nb-NO"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E78CC20-0EF8-C7A5-EFB7-36E7895664AC}"/>
                  </a:ext>
                </a:extLst>
              </p:cNvPr>
              <p:cNvSpPr>
                <a:spLocks noGrp="1"/>
              </p:cNvSpPr>
              <p:nvPr>
                <p:ph sz="half" idx="2"/>
              </p:nvPr>
            </p:nvSpPr>
            <p:spPr/>
            <p:txBody>
              <a:bodyPr/>
              <a:lstStyle/>
              <a:p>
                <a:r>
                  <a:rPr lang="nb-NO" dirty="0"/>
                  <a:t>The </a:t>
                </a:r>
                <a:r>
                  <a:rPr lang="nb-NO" dirty="0" err="1"/>
                  <a:t>previous</a:t>
                </a:r>
                <a:r>
                  <a:rPr lang="nb-NO" dirty="0"/>
                  <a:t> linear </a:t>
                </a:r>
                <a:r>
                  <a:rPr lang="nb-NO" dirty="0" err="1"/>
                  <a:t>model</a:t>
                </a:r>
                <a:r>
                  <a:rPr lang="nb-NO" dirty="0"/>
                  <a:t> «scores» </a:t>
                </a:r>
                <a:r>
                  <a:rPr lang="nb-NO" dirty="0" err="1"/>
                  <a:t>the</a:t>
                </a:r>
                <a:r>
                  <a:rPr lang="nb-NO" dirty="0"/>
                  <a:t> </a:t>
                </a:r>
                <a:r>
                  <a:rPr lang="nb-NO" dirty="0" err="1"/>
                  <a:t>hypothesis</a:t>
                </a:r>
                <a:r>
                  <a:rPr lang="nb-NO" dirty="0"/>
                  <a:t> «</a:t>
                </a:r>
                <a:r>
                  <a:rPr lang="nb-NO" dirty="0" err="1"/>
                  <a:t>Shale</a:t>
                </a:r>
                <a:r>
                  <a:rPr lang="nb-NO" dirty="0"/>
                  <a:t>»</a:t>
                </a:r>
              </a:p>
              <a:p>
                <a:pPr lvl="1"/>
                <a:r>
                  <a:rPr lang="nb-NO" i="1" dirty="0"/>
                  <a:t>High Gamma Ray </a:t>
                </a:r>
                <a:r>
                  <a:rPr lang="nb-NO" dirty="0"/>
                  <a:t>= </a:t>
                </a:r>
                <a:r>
                  <a:rPr lang="nb-NO" dirty="0" err="1">
                    <a:solidFill>
                      <a:schemeClr val="accent5"/>
                    </a:solidFill>
                  </a:rPr>
                  <a:t>Shale</a:t>
                </a:r>
                <a:endParaRPr lang="nb-NO" dirty="0">
                  <a:solidFill>
                    <a:schemeClr val="accent5"/>
                  </a:solidFill>
                </a:endParaRPr>
              </a:p>
              <a:p>
                <a:pPr lvl="1"/>
                <a:r>
                  <a:rPr lang="nb-NO" i="1" dirty="0" err="1"/>
                  <a:t>Low</a:t>
                </a:r>
                <a:r>
                  <a:rPr lang="nb-NO" i="1" dirty="0"/>
                  <a:t> Gamma Ray </a:t>
                </a:r>
                <a:r>
                  <a:rPr lang="nb-NO" dirty="0"/>
                  <a:t>= Sand</a:t>
                </a:r>
              </a:p>
              <a:p>
                <a:pPr marL="0" indent="0">
                  <a:buNone/>
                </a:pPr>
                <a:endParaRPr lang="nb-NO" dirty="0"/>
              </a:p>
              <a:p>
                <a:r>
                  <a:rPr lang="nb-NO" dirty="0" err="1"/>
                  <a:t>What</a:t>
                </a:r>
                <a:r>
                  <a:rPr lang="nb-NO" dirty="0"/>
                  <a:t> </a:t>
                </a:r>
                <a:r>
                  <a:rPr lang="nb-NO" dirty="0" err="1"/>
                  <a:t>about</a:t>
                </a:r>
                <a:r>
                  <a:rPr lang="nb-NO" dirty="0"/>
                  <a:t> </a:t>
                </a:r>
                <a:r>
                  <a:rPr lang="nb-NO" dirty="0" err="1"/>
                  <a:t>intermediate</a:t>
                </a:r>
                <a:r>
                  <a:rPr lang="nb-NO" dirty="0"/>
                  <a:t> Gamma Rays?</a:t>
                </a:r>
              </a:p>
              <a:p>
                <a:endParaRPr lang="nb-NO" dirty="0"/>
              </a:p>
              <a:p>
                <a:pPr lvl="1"/>
                <a:r>
                  <a:rPr lang="nb-NO" dirty="0"/>
                  <a:t> </a:t>
                </a:r>
                <a:r>
                  <a:rPr lang="nb-NO" dirty="0" err="1"/>
                  <a:t>we</a:t>
                </a:r>
                <a:r>
                  <a:rPr lang="nb-NO" dirty="0"/>
                  <a:t> </a:t>
                </a:r>
                <a:r>
                  <a:rPr lang="nb-NO" dirty="0" err="1"/>
                  <a:t>want</a:t>
                </a:r>
                <a:r>
                  <a:rPr lang="nb-NO" dirty="0"/>
                  <a:t> is an </a:t>
                </a:r>
                <a:r>
                  <a:rPr lang="nb-NO" dirty="0" err="1"/>
                  <a:t>outcome</a:t>
                </a:r>
                <a:r>
                  <a:rPr lang="nb-NO" dirty="0"/>
                  <a:t> </a:t>
                </a:r>
                <a:r>
                  <a:rPr lang="nb-NO" dirty="0" err="1"/>
                  <a:t>between</a:t>
                </a:r>
                <a:r>
                  <a:rPr lang="nb-NO" dirty="0"/>
                  <a:t> 0 and 1, </a:t>
                </a:r>
                <a:r>
                  <a:rPr lang="nb-NO" dirty="0" err="1"/>
                  <a:t>but</a:t>
                </a:r>
                <a:r>
                  <a:rPr lang="nb-NO" dirty="0"/>
                  <a:t> </a:t>
                </a:r>
                <a:r>
                  <a:rPr lang="nb-NO" dirty="0" err="1"/>
                  <a:t>keep</a:t>
                </a:r>
                <a:r>
                  <a:rPr lang="nb-NO" dirty="0"/>
                  <a:t> </a:t>
                </a:r>
                <a:r>
                  <a:rPr lang="nb-NO" dirty="0" err="1"/>
                  <a:t>the</a:t>
                </a:r>
                <a:r>
                  <a:rPr lang="nb-NO" dirty="0"/>
                  <a:t> linear </a:t>
                </a:r>
                <a:r>
                  <a:rPr lang="nb-NO" dirty="0" err="1"/>
                  <a:t>model</a:t>
                </a:r>
                <a:r>
                  <a:rPr lang="nb-NO" dirty="0"/>
                  <a:t>:</a:t>
                </a:r>
              </a:p>
              <a:p>
                <a:pPr lvl="2"/>
                <a14:m>
                  <m:oMath xmlns:m="http://schemas.openxmlformats.org/officeDocument/2006/math">
                    <m:acc>
                      <m:accPr>
                        <m:chr m:val="̂"/>
                        <m:ctrlPr>
                          <a:rPr lang="nb-NO" sz="1400" b="0" i="1" smtClean="0">
                            <a:latin typeface="Cambria Math" panose="02040503050406030204" pitchFamily="18" charset="0"/>
                          </a:rPr>
                        </m:ctrlPr>
                      </m:accPr>
                      <m:e>
                        <m:r>
                          <a:rPr lang="nb-NO" sz="1400" b="0" i="1" smtClean="0">
                            <a:latin typeface="Cambria Math" panose="02040503050406030204" pitchFamily="18" charset="0"/>
                          </a:rPr>
                          <m:t>𝑦</m:t>
                        </m:r>
                      </m:e>
                    </m:acc>
                    <m:r>
                      <a:rPr lang="nb-NO" sz="1400" i="1" smtClean="0">
                        <a:latin typeface="Cambria Math" panose="02040503050406030204" pitchFamily="18" charset="0"/>
                      </a:rPr>
                      <m:t>=</m:t>
                    </m:r>
                    <m:r>
                      <a:rPr lang="nb-NO" sz="1400" b="0" i="1" smtClean="0">
                        <a:latin typeface="Cambria Math" panose="02040503050406030204" pitchFamily="18" charset="0"/>
                      </a:rPr>
                      <m:t>𝑔</m:t>
                    </m:r>
                    <m:d>
                      <m:dPr>
                        <m:ctrlPr>
                          <a:rPr lang="nb-NO" sz="1400" i="1" smtClean="0">
                            <a:latin typeface="Cambria Math" panose="02040503050406030204" pitchFamily="18" charset="0"/>
                          </a:rPr>
                        </m:ctrlPr>
                      </m:dPr>
                      <m:e>
                        <m:r>
                          <a:rPr lang="nb-NO" i="1">
                            <a:solidFill>
                              <a:srgbClr val="FF0000"/>
                            </a:solidFill>
                            <a:latin typeface="Cambria Math" panose="02040503050406030204" pitchFamily="18" charset="0"/>
                          </a:rPr>
                          <m:t>𝑤</m:t>
                        </m:r>
                        <m:r>
                          <a:rPr lang="nb-NO" i="1">
                            <a:latin typeface="Cambria Math" panose="02040503050406030204" pitchFamily="18" charset="0"/>
                          </a:rPr>
                          <m:t>∗</m:t>
                        </m:r>
                        <m:r>
                          <a:rPr lang="nb-NO" i="1">
                            <a:latin typeface="Cambria Math" panose="02040503050406030204" pitchFamily="18" charset="0"/>
                          </a:rPr>
                          <m:t>𝑥</m:t>
                        </m:r>
                        <m:r>
                          <a:rPr lang="nb-NO" i="1">
                            <a:latin typeface="Cambria Math" panose="02040503050406030204" pitchFamily="18" charset="0"/>
                          </a:rPr>
                          <m:t>+</m:t>
                        </m:r>
                        <m:r>
                          <a:rPr lang="nb-NO" i="1">
                            <a:solidFill>
                              <a:srgbClr val="FF0000"/>
                            </a:solidFill>
                            <a:latin typeface="Cambria Math" panose="02040503050406030204" pitchFamily="18" charset="0"/>
                          </a:rPr>
                          <m:t>𝑏</m:t>
                        </m:r>
                        <m:r>
                          <m:rPr>
                            <m:nor/>
                          </m:rPr>
                          <a:rPr lang="nb-NO" dirty="0"/>
                          <m:t> </m:t>
                        </m:r>
                      </m:e>
                    </m:d>
                  </m:oMath>
                </a14:m>
                <a:endParaRPr lang="nb-NO" sz="1400" dirty="0"/>
              </a:p>
              <a:p>
                <a:pPr marL="432000" lvl="1" indent="0">
                  <a:buNone/>
                </a:pPr>
                <a:endParaRPr lang="nb-NO" dirty="0"/>
              </a:p>
              <a:p>
                <a:pPr lvl="1"/>
                <a:r>
                  <a:rPr lang="nb-NO" dirty="0"/>
                  <a:t>Sigmoid / </a:t>
                </a:r>
                <a:r>
                  <a:rPr lang="nb-NO" dirty="0" err="1"/>
                  <a:t>logistic</a:t>
                </a:r>
                <a:r>
                  <a:rPr lang="nb-NO" dirty="0"/>
                  <a:t> </a:t>
                </a:r>
                <a:r>
                  <a:rPr lang="nb-NO" dirty="0" err="1"/>
                  <a:t>function</a:t>
                </a:r>
                <a:r>
                  <a:rPr lang="nb-NO" dirty="0"/>
                  <a:t>:</a:t>
                </a:r>
              </a:p>
              <a:p>
                <a:pPr marL="864000" lvl="2" indent="0">
                  <a:buNone/>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𝑔</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𝑧</m:t>
                          </m:r>
                        </m:e>
                      </m:d>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1+</m:t>
                          </m:r>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r>
                                <a:rPr lang="nb-NO" sz="1600" b="0" i="1" smtClean="0">
                                  <a:latin typeface="Cambria Math" panose="02040503050406030204" pitchFamily="18" charset="0"/>
                                </a:rPr>
                                <m:t>𝑧</m:t>
                              </m:r>
                            </m:sup>
                          </m:sSup>
                        </m:den>
                      </m:f>
                    </m:oMath>
                  </m:oMathPara>
                </a14:m>
                <a:endParaRPr lang="nb-NO" sz="1600" dirty="0"/>
              </a:p>
              <a:p>
                <a:pPr marL="864000" lvl="2" indent="0">
                  <a:buNone/>
                </a:pPr>
                <a:endParaRPr lang="nb-NO" sz="1600" dirty="0"/>
              </a:p>
              <a:p>
                <a:pPr marL="864000" lvl="2" indent="0">
                  <a:buNone/>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𝑔</m:t>
                      </m:r>
                      <m:d>
                        <m:dPr>
                          <m:ctrlPr>
                            <a:rPr lang="nb-NO" sz="1600" b="0" i="1" smtClean="0">
                              <a:latin typeface="Cambria Math" panose="02040503050406030204" pitchFamily="18" charset="0"/>
                            </a:rPr>
                          </m:ctrlPr>
                        </m:dPr>
                        <m:e>
                          <m:r>
                            <a:rPr lang="nb-NO" sz="1600" b="0" i="1" smtClean="0">
                              <a:latin typeface="Cambria Math" panose="02040503050406030204" pitchFamily="18" charset="0"/>
                            </a:rPr>
                            <m:t>𝑥</m:t>
                          </m:r>
                          <m:r>
                            <a:rPr lang="nb-NO" sz="1600" b="0" i="1" smtClean="0">
                              <a:latin typeface="Cambria Math" panose="02040503050406030204" pitchFamily="18" charset="0"/>
                            </a:rPr>
                            <m:t>;</m:t>
                          </m:r>
                          <m:r>
                            <a:rPr lang="nb-NO" sz="1600" b="0" i="1" smtClean="0">
                              <a:latin typeface="Cambria Math" panose="02040503050406030204" pitchFamily="18" charset="0"/>
                            </a:rPr>
                            <m:t>𝑤</m:t>
                          </m:r>
                          <m:r>
                            <a:rPr lang="nb-NO" sz="1600" b="0" i="1" smtClean="0">
                              <a:latin typeface="Cambria Math" panose="02040503050406030204" pitchFamily="18" charset="0"/>
                            </a:rPr>
                            <m:t>,</m:t>
                          </m:r>
                          <m:r>
                            <a:rPr lang="nb-NO" sz="1600" b="0" i="1" smtClean="0">
                              <a:latin typeface="Cambria Math" panose="02040503050406030204" pitchFamily="18" charset="0"/>
                            </a:rPr>
                            <m:t>𝑏</m:t>
                          </m:r>
                        </m:e>
                      </m:d>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1+</m:t>
                          </m:r>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d>
                                <m:dPr>
                                  <m:ctrlPr>
                                    <a:rPr lang="nb-NO" sz="1600" b="0" i="1" smtClean="0">
                                      <a:latin typeface="Cambria Math" panose="02040503050406030204" pitchFamily="18" charset="0"/>
                                    </a:rPr>
                                  </m:ctrlPr>
                                </m:dPr>
                                <m:e>
                                  <m:r>
                                    <a:rPr lang="nb-NO" sz="1600" i="1">
                                      <a:solidFill>
                                        <a:srgbClr val="FF0000"/>
                                      </a:solidFill>
                                      <a:latin typeface="Cambria Math" panose="02040503050406030204" pitchFamily="18" charset="0"/>
                                    </a:rPr>
                                    <m:t>𝑤</m:t>
                                  </m:r>
                                  <m:r>
                                    <a:rPr lang="nb-NO" sz="1600" i="1">
                                      <a:latin typeface="Cambria Math" panose="02040503050406030204" pitchFamily="18" charset="0"/>
                                    </a:rPr>
                                    <m:t>∗</m:t>
                                  </m:r>
                                  <m:r>
                                    <a:rPr lang="nb-NO" sz="1600" i="1">
                                      <a:latin typeface="Cambria Math" panose="02040503050406030204" pitchFamily="18" charset="0"/>
                                    </a:rPr>
                                    <m:t>𝑥</m:t>
                                  </m:r>
                                  <m:r>
                                    <a:rPr lang="nb-NO" sz="1600" i="1">
                                      <a:latin typeface="Cambria Math" panose="02040503050406030204" pitchFamily="18" charset="0"/>
                                    </a:rPr>
                                    <m:t>+</m:t>
                                  </m:r>
                                  <m:r>
                                    <a:rPr lang="nb-NO" sz="1600" i="1">
                                      <a:solidFill>
                                        <a:srgbClr val="FF0000"/>
                                      </a:solidFill>
                                      <a:latin typeface="Cambria Math" panose="02040503050406030204" pitchFamily="18" charset="0"/>
                                    </a:rPr>
                                    <m:t>𝑏</m:t>
                                  </m:r>
                                </m:e>
                              </m:d>
                            </m:sup>
                          </m:sSup>
                        </m:den>
                      </m:f>
                    </m:oMath>
                  </m:oMathPara>
                </a14:m>
                <a:endParaRPr lang="nb-NO" sz="1600" dirty="0"/>
              </a:p>
              <a:p>
                <a:pPr marL="864000" lvl="2" indent="0">
                  <a:buNone/>
                </a:pPr>
                <a:endParaRPr lang="nb-NO" sz="2000" dirty="0"/>
              </a:p>
              <a:p>
                <a:pPr lvl="1"/>
                <a:endParaRPr lang="nb-NO" dirty="0"/>
              </a:p>
              <a:p>
                <a:pPr lvl="1"/>
                <a:endParaRPr lang="nb-NO" dirty="0"/>
              </a:p>
            </p:txBody>
          </p:sp>
        </mc:Choice>
        <mc:Fallback xmlns="">
          <p:sp>
            <p:nvSpPr>
              <p:cNvPr id="4" name="Content Placeholder 3">
                <a:extLst>
                  <a:ext uri="{FF2B5EF4-FFF2-40B4-BE49-F238E27FC236}">
                    <a16:creationId xmlns:a16="http://schemas.microsoft.com/office/drawing/2014/main" id="{7E78CC20-0EF8-C7A5-EFB7-36E7895664AC}"/>
                  </a:ext>
                </a:extLst>
              </p:cNvPr>
              <p:cNvSpPr>
                <a:spLocks noGrp="1" noRot="1" noChangeAspect="1" noMove="1" noResize="1" noEditPoints="1" noAdjustHandles="1" noChangeArrowheads="1" noChangeShapeType="1" noTextEdit="1"/>
              </p:cNvSpPr>
              <p:nvPr>
                <p:ph sz="half" idx="2"/>
              </p:nvPr>
            </p:nvSpPr>
            <p:spPr>
              <a:blipFill>
                <a:blip r:embed="rId2"/>
                <a:stretch>
                  <a:fillRect l="-1693" t="-1269" b="-3385"/>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9A1609D5-B052-F207-FEDC-F7F5C696E46C}"/>
              </a:ext>
            </a:extLst>
          </p:cNvPr>
          <p:cNvSpPr>
            <a:spLocks noGrp="1"/>
          </p:cNvSpPr>
          <p:nvPr>
            <p:ph type="sldNum" sz="quarter" idx="12"/>
          </p:nvPr>
        </p:nvSpPr>
        <p:spPr/>
        <p:txBody>
          <a:bodyPr/>
          <a:lstStyle/>
          <a:p>
            <a:fld id="{5D1E5300-FC0F-4317-A193-EF6CE9E6F7B5}" type="slidenum">
              <a:rPr lang="en-GB" smtClean="0"/>
              <a:pPr/>
              <a:t>33</a:t>
            </a:fld>
            <a:r>
              <a:rPr lang="en-GB"/>
              <a:t>  |  </a:t>
            </a:r>
            <a:endParaRPr lang="en-GB" noProof="0" dirty="0"/>
          </a:p>
        </p:txBody>
      </p:sp>
      <p:cxnSp>
        <p:nvCxnSpPr>
          <p:cNvPr id="6" name="Straight Arrow Connector 5">
            <a:extLst>
              <a:ext uri="{FF2B5EF4-FFF2-40B4-BE49-F238E27FC236}">
                <a16:creationId xmlns:a16="http://schemas.microsoft.com/office/drawing/2014/main" id="{D4656C3D-E3E2-3F07-CA9F-60359701651F}"/>
              </a:ext>
            </a:extLst>
          </p:cNvPr>
          <p:cNvCxnSpPr>
            <a:cxnSpLocks/>
          </p:cNvCxnSpPr>
          <p:nvPr/>
        </p:nvCxnSpPr>
        <p:spPr>
          <a:xfrm>
            <a:off x="1455312" y="5085800"/>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B9A9740-B379-BFF6-0F9E-473498D001C0}"/>
              </a:ext>
            </a:extLst>
          </p:cNvPr>
          <p:cNvCxnSpPr/>
          <p:nvPr/>
        </p:nvCxnSpPr>
        <p:spPr>
          <a:xfrm flipV="1">
            <a:off x="1519707" y="2517820"/>
            <a:ext cx="0" cy="2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6B4D28-E513-FBBF-011E-1E606AA3DBB4}"/>
              </a:ext>
            </a:extLst>
          </p:cNvPr>
          <p:cNvCxnSpPr>
            <a:cxnSpLocks/>
          </p:cNvCxnSpPr>
          <p:nvPr/>
        </p:nvCxnSpPr>
        <p:spPr>
          <a:xfrm>
            <a:off x="1455312" y="3011588"/>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C19B0F4-8BA1-BEFB-9793-DED1DB786478}"/>
              </a:ext>
            </a:extLst>
          </p:cNvPr>
          <p:cNvSpPr/>
          <p:nvPr/>
        </p:nvSpPr>
        <p:spPr>
          <a:xfrm>
            <a:off x="15197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465E2C46-3013-04A5-4776-3DC0D394BF4F}"/>
              </a:ext>
            </a:extLst>
          </p:cNvPr>
          <p:cNvSpPr/>
          <p:nvPr/>
        </p:nvSpPr>
        <p:spPr>
          <a:xfrm>
            <a:off x="1672107"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B8EA3296-1DC7-55E1-AD74-D7B022CFFFDA}"/>
              </a:ext>
            </a:extLst>
          </p:cNvPr>
          <p:cNvSpPr/>
          <p:nvPr/>
        </p:nvSpPr>
        <p:spPr>
          <a:xfrm>
            <a:off x="1837385"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D60A20DF-3E25-AE31-8D51-6DC0FBABF6DC}"/>
              </a:ext>
            </a:extLst>
          </p:cNvPr>
          <p:cNvSpPr/>
          <p:nvPr/>
        </p:nvSpPr>
        <p:spPr>
          <a:xfrm>
            <a:off x="2105692"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2E19ACA0-273F-8C88-9722-3F666333A0A2}"/>
              </a:ext>
            </a:extLst>
          </p:cNvPr>
          <p:cNvSpPr/>
          <p:nvPr/>
        </p:nvSpPr>
        <p:spPr>
          <a:xfrm>
            <a:off x="2290288"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A4FB48DB-6B92-AAF9-85F6-A61CA5D2CA2E}"/>
              </a:ext>
            </a:extLst>
          </p:cNvPr>
          <p:cNvSpPr/>
          <p:nvPr/>
        </p:nvSpPr>
        <p:spPr>
          <a:xfrm>
            <a:off x="280973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D8AAFFC4-1FED-28DE-22BA-0C309DECB878}"/>
              </a:ext>
            </a:extLst>
          </p:cNvPr>
          <p:cNvSpPr/>
          <p:nvPr/>
        </p:nvSpPr>
        <p:spPr>
          <a:xfrm>
            <a:off x="3206831"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EEED2D1E-5ABC-1ED1-3B7A-5FAE4AFBB52A}"/>
              </a:ext>
            </a:extLst>
          </p:cNvPr>
          <p:cNvSpPr/>
          <p:nvPr/>
        </p:nvSpPr>
        <p:spPr>
          <a:xfrm>
            <a:off x="3565293" y="503750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77449AE5-0CFA-B74A-4119-E4DC3D3371DB}"/>
              </a:ext>
            </a:extLst>
          </p:cNvPr>
          <p:cNvSpPr/>
          <p:nvPr/>
        </p:nvSpPr>
        <p:spPr>
          <a:xfrm>
            <a:off x="318217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8E440F91-4234-9F30-0690-F034FC58FBC3}"/>
              </a:ext>
            </a:extLst>
          </p:cNvPr>
          <p:cNvSpPr/>
          <p:nvPr/>
        </p:nvSpPr>
        <p:spPr>
          <a:xfrm>
            <a:off x="33642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EF8E4BFC-F75D-9E70-1FCE-3EF4F6B9CFF4}"/>
              </a:ext>
            </a:extLst>
          </p:cNvPr>
          <p:cNvSpPr/>
          <p:nvPr/>
        </p:nvSpPr>
        <p:spPr>
          <a:xfrm>
            <a:off x="3516608"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2824EAEB-FA17-3F31-A262-6BC4E07E2DB9}"/>
              </a:ext>
            </a:extLst>
          </p:cNvPr>
          <p:cNvSpPr/>
          <p:nvPr/>
        </p:nvSpPr>
        <p:spPr>
          <a:xfrm>
            <a:off x="3655560"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7E12F38A-E2B1-1077-B2F2-93CF254558E8}"/>
              </a:ext>
            </a:extLst>
          </p:cNvPr>
          <p:cNvSpPr/>
          <p:nvPr/>
        </p:nvSpPr>
        <p:spPr>
          <a:xfrm>
            <a:off x="3794512"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283FAE20-0335-8061-662F-930C3D08FC5B}"/>
              </a:ext>
            </a:extLst>
          </p:cNvPr>
          <p:cNvSpPr/>
          <p:nvPr/>
        </p:nvSpPr>
        <p:spPr>
          <a:xfrm>
            <a:off x="3866227"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6BAC1EC8-17EA-4BE4-48BA-711530286CAD}"/>
              </a:ext>
            </a:extLst>
          </p:cNvPr>
          <p:cNvSpPr/>
          <p:nvPr/>
        </p:nvSpPr>
        <p:spPr>
          <a:xfrm>
            <a:off x="4072416"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CE48012C-77A3-E74B-386F-6C50481E2CD1}"/>
              </a:ext>
            </a:extLst>
          </p:cNvPr>
          <p:cNvSpPr/>
          <p:nvPr/>
        </p:nvSpPr>
        <p:spPr>
          <a:xfrm>
            <a:off x="4278605" y="2963295"/>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5" name="Straight Connector 24">
            <a:extLst>
              <a:ext uri="{FF2B5EF4-FFF2-40B4-BE49-F238E27FC236}">
                <a16:creationId xmlns:a16="http://schemas.microsoft.com/office/drawing/2014/main" id="{D484B7AF-E4D0-B5D7-336E-AC7671EAB935}"/>
              </a:ext>
            </a:extLst>
          </p:cNvPr>
          <p:cNvCxnSpPr>
            <a:cxnSpLocks/>
          </p:cNvCxnSpPr>
          <p:nvPr/>
        </p:nvCxnSpPr>
        <p:spPr>
          <a:xfrm flipV="1">
            <a:off x="2105692" y="2517820"/>
            <a:ext cx="1962156" cy="3183733"/>
          </a:xfrm>
          <a:prstGeom prst="line">
            <a:avLst/>
          </a:prstGeom>
          <a:ln w="28575">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ADF8BCFE-6394-4292-2ECB-CC8F187D192D}"/>
              </a:ext>
            </a:extLst>
          </p:cNvPr>
          <p:cNvSpPr txBox="1"/>
          <p:nvPr/>
        </p:nvSpPr>
        <p:spPr>
          <a:xfrm>
            <a:off x="817954" y="2123764"/>
            <a:ext cx="955711" cy="276999"/>
          </a:xfrm>
          <a:prstGeom prst="rect">
            <a:avLst/>
          </a:prstGeom>
          <a:noFill/>
        </p:spPr>
        <p:txBody>
          <a:bodyPr wrap="none" rtlCol="0">
            <a:spAutoFit/>
          </a:bodyPr>
          <a:lstStyle/>
          <a:p>
            <a:r>
              <a:rPr lang="nb-NO" sz="1200" dirty="0" err="1"/>
              <a:t>Shale</a:t>
            </a:r>
            <a:r>
              <a:rPr lang="nb-NO" sz="1200" dirty="0"/>
              <a:t>/Sand</a:t>
            </a:r>
          </a:p>
        </p:txBody>
      </p:sp>
      <p:sp>
        <p:nvSpPr>
          <p:cNvPr id="29" name="TextBox 28">
            <a:extLst>
              <a:ext uri="{FF2B5EF4-FFF2-40B4-BE49-F238E27FC236}">
                <a16:creationId xmlns:a16="http://schemas.microsoft.com/office/drawing/2014/main" id="{07783D42-2C5F-FC4F-1614-BBC959767CF1}"/>
              </a:ext>
            </a:extLst>
          </p:cNvPr>
          <p:cNvSpPr txBox="1"/>
          <p:nvPr/>
        </p:nvSpPr>
        <p:spPr>
          <a:xfrm>
            <a:off x="4702794" y="5159762"/>
            <a:ext cx="1013419" cy="276999"/>
          </a:xfrm>
          <a:prstGeom prst="rect">
            <a:avLst/>
          </a:prstGeom>
          <a:noFill/>
        </p:spPr>
        <p:txBody>
          <a:bodyPr wrap="none" rtlCol="0">
            <a:spAutoFit/>
          </a:bodyPr>
          <a:lstStyle/>
          <a:p>
            <a:r>
              <a:rPr lang="nb-NO" sz="1200" dirty="0"/>
              <a:t>Gamma Ray</a:t>
            </a:r>
          </a:p>
        </p:txBody>
      </p:sp>
      <p:cxnSp>
        <p:nvCxnSpPr>
          <p:cNvPr id="30" name="Straight Connector 29">
            <a:extLst>
              <a:ext uri="{FF2B5EF4-FFF2-40B4-BE49-F238E27FC236}">
                <a16:creationId xmlns:a16="http://schemas.microsoft.com/office/drawing/2014/main" id="{705452F8-79C1-D7A1-02FC-666B9D404595}"/>
              </a:ext>
            </a:extLst>
          </p:cNvPr>
          <p:cNvCxnSpPr>
            <a:cxnSpLocks/>
          </p:cNvCxnSpPr>
          <p:nvPr/>
        </p:nvCxnSpPr>
        <p:spPr>
          <a:xfrm>
            <a:off x="1455312" y="4048694"/>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955EBFF-97FD-B879-C11C-5001066FAE9A}"/>
              </a:ext>
            </a:extLst>
          </p:cNvPr>
          <p:cNvSpPr txBox="1"/>
          <p:nvPr/>
        </p:nvSpPr>
        <p:spPr>
          <a:xfrm>
            <a:off x="1015772" y="3911218"/>
            <a:ext cx="402674" cy="276999"/>
          </a:xfrm>
          <a:prstGeom prst="rect">
            <a:avLst/>
          </a:prstGeom>
          <a:noFill/>
        </p:spPr>
        <p:txBody>
          <a:bodyPr wrap="none" rtlCol="0">
            <a:spAutoFit/>
          </a:bodyPr>
          <a:lstStyle/>
          <a:p>
            <a:r>
              <a:rPr lang="nb-NO" sz="1200" dirty="0"/>
              <a:t>0.5</a:t>
            </a:r>
          </a:p>
        </p:txBody>
      </p:sp>
      <p:cxnSp>
        <p:nvCxnSpPr>
          <p:cNvPr id="32" name="Straight Connector 31">
            <a:extLst>
              <a:ext uri="{FF2B5EF4-FFF2-40B4-BE49-F238E27FC236}">
                <a16:creationId xmlns:a16="http://schemas.microsoft.com/office/drawing/2014/main" id="{884D9439-23FB-FD96-47AB-43483A4DAF22}"/>
              </a:ext>
            </a:extLst>
          </p:cNvPr>
          <p:cNvCxnSpPr/>
          <p:nvPr/>
        </p:nvCxnSpPr>
        <p:spPr>
          <a:xfrm flipV="1">
            <a:off x="3119684" y="2567676"/>
            <a:ext cx="0"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33" name="Oval 32">
            <a:extLst>
              <a:ext uri="{FF2B5EF4-FFF2-40B4-BE49-F238E27FC236}">
                <a16:creationId xmlns:a16="http://schemas.microsoft.com/office/drawing/2014/main" id="{731595D7-A9E0-E407-C34B-41C1144C30A2}"/>
              </a:ext>
            </a:extLst>
          </p:cNvPr>
          <p:cNvSpPr/>
          <p:nvPr/>
        </p:nvSpPr>
        <p:spPr>
          <a:xfrm>
            <a:off x="21494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FC99CC20-822E-50A1-2B78-00CAA94F419C}"/>
              </a:ext>
            </a:extLst>
          </p:cNvPr>
          <p:cNvSpPr/>
          <p:nvPr/>
        </p:nvSpPr>
        <p:spPr>
          <a:xfrm>
            <a:off x="2301883"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A6546DCF-42F9-BBDE-0727-34286683BC44}"/>
              </a:ext>
            </a:extLst>
          </p:cNvPr>
          <p:cNvSpPr/>
          <p:nvPr/>
        </p:nvSpPr>
        <p:spPr>
          <a:xfrm>
            <a:off x="2467161"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5C3311CC-B8FC-5ABE-5509-97B633353429}"/>
              </a:ext>
            </a:extLst>
          </p:cNvPr>
          <p:cNvSpPr/>
          <p:nvPr/>
        </p:nvSpPr>
        <p:spPr>
          <a:xfrm>
            <a:off x="2735468"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94FA1DF1-A954-1331-F3B7-EF8CA45D78B8}"/>
              </a:ext>
            </a:extLst>
          </p:cNvPr>
          <p:cNvSpPr/>
          <p:nvPr/>
        </p:nvSpPr>
        <p:spPr>
          <a:xfrm>
            <a:off x="2920064" y="503526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TextBox 37">
            <a:extLst>
              <a:ext uri="{FF2B5EF4-FFF2-40B4-BE49-F238E27FC236}">
                <a16:creationId xmlns:a16="http://schemas.microsoft.com/office/drawing/2014/main" id="{A8CDD82A-8F2F-9DA7-F27D-4A5C883C50C7}"/>
              </a:ext>
            </a:extLst>
          </p:cNvPr>
          <p:cNvSpPr txBox="1"/>
          <p:nvPr/>
        </p:nvSpPr>
        <p:spPr>
          <a:xfrm>
            <a:off x="751276" y="2892276"/>
            <a:ext cx="692818" cy="276999"/>
          </a:xfrm>
          <a:prstGeom prst="rect">
            <a:avLst/>
          </a:prstGeom>
          <a:noFill/>
        </p:spPr>
        <p:txBody>
          <a:bodyPr wrap="none" rtlCol="0">
            <a:spAutoFit/>
          </a:bodyPr>
          <a:lstStyle/>
          <a:p>
            <a:r>
              <a:rPr lang="nb-NO" sz="1200" dirty="0"/>
              <a:t>1-Shale</a:t>
            </a:r>
          </a:p>
        </p:txBody>
      </p:sp>
      <p:sp>
        <p:nvSpPr>
          <p:cNvPr id="39" name="TextBox 38">
            <a:extLst>
              <a:ext uri="{FF2B5EF4-FFF2-40B4-BE49-F238E27FC236}">
                <a16:creationId xmlns:a16="http://schemas.microsoft.com/office/drawing/2014/main" id="{138C8156-1B9B-13C2-4F80-42792BB97804}"/>
              </a:ext>
            </a:extLst>
          </p:cNvPr>
          <p:cNvSpPr txBox="1"/>
          <p:nvPr/>
        </p:nvSpPr>
        <p:spPr>
          <a:xfrm>
            <a:off x="690362" y="4954926"/>
            <a:ext cx="702436" cy="276999"/>
          </a:xfrm>
          <a:prstGeom prst="rect">
            <a:avLst/>
          </a:prstGeom>
          <a:noFill/>
        </p:spPr>
        <p:txBody>
          <a:bodyPr wrap="none" rtlCol="0">
            <a:spAutoFit/>
          </a:bodyPr>
          <a:lstStyle/>
          <a:p>
            <a:r>
              <a:rPr lang="nb-NO" sz="1200" dirty="0"/>
              <a:t>0-Sand</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E25A5B4-5255-7AC4-44C2-1260ACB2D218}"/>
                  </a:ext>
                </a:extLst>
              </p:cNvPr>
              <p:cNvSpPr txBox="1"/>
              <p:nvPr/>
            </p:nvSpPr>
            <p:spPr>
              <a:xfrm>
                <a:off x="885319" y="2086723"/>
                <a:ext cx="6567350" cy="369332"/>
              </a:xfrm>
              <a:prstGeom prst="rect">
                <a:avLst/>
              </a:prstGeom>
              <a:noFill/>
            </p:spPr>
            <p:txBody>
              <a:bodyPr wrap="square">
                <a:spAutoFit/>
              </a:bodyPr>
              <a:lstStyle/>
              <a:p>
                <a:pPr marL="432000" lvl="1" indent="0">
                  <a:buNone/>
                </a:pPr>
                <a14:m>
                  <m:oMathPara xmlns:m="http://schemas.openxmlformats.org/officeDocument/2006/math">
                    <m:oMathParaPr>
                      <m:jc m:val="centerGroup"/>
                    </m:oMathParaPr>
                    <m:oMath xmlns:m="http://schemas.openxmlformats.org/officeDocument/2006/math">
                      <m:acc>
                        <m:accPr>
                          <m:chr m:val="̂"/>
                          <m:ctrlPr>
                            <a:rPr lang="nb-NO" sz="1800" b="0" i="1" smtClean="0">
                              <a:latin typeface="Cambria Math" panose="02040503050406030204" pitchFamily="18" charset="0"/>
                            </a:rPr>
                          </m:ctrlPr>
                        </m:accPr>
                        <m:e>
                          <m:r>
                            <a:rPr lang="nb-NO" sz="1800" b="0" i="1" smtClean="0">
                              <a:latin typeface="Cambria Math" panose="02040503050406030204" pitchFamily="18" charset="0"/>
                            </a:rPr>
                            <m:t>𝑦</m:t>
                          </m:r>
                        </m:e>
                      </m:acc>
                      <m:r>
                        <a:rPr lang="nb-NO" sz="1800" i="1" smtClean="0">
                          <a:latin typeface="Cambria Math" panose="02040503050406030204" pitchFamily="18" charset="0"/>
                        </a:rPr>
                        <m:t>=</m:t>
                      </m:r>
                      <m:r>
                        <a:rPr lang="nb-NO" sz="1800" b="0" i="1" smtClean="0">
                          <a:solidFill>
                            <a:srgbClr val="FF0000"/>
                          </a:solidFill>
                          <a:latin typeface="Cambria Math" panose="02040503050406030204" pitchFamily="18" charset="0"/>
                        </a:rPr>
                        <m:t>𝑤</m:t>
                      </m:r>
                      <m:r>
                        <a:rPr lang="nb-NO" sz="1800" b="0" i="1" smtClean="0">
                          <a:latin typeface="Cambria Math" panose="02040503050406030204" pitchFamily="18" charset="0"/>
                        </a:rPr>
                        <m:t>∗</m:t>
                      </m:r>
                      <m:r>
                        <a:rPr lang="nb-NO" sz="1800" b="0" i="1" smtClean="0">
                          <a:latin typeface="Cambria Math" panose="02040503050406030204" pitchFamily="18" charset="0"/>
                        </a:rPr>
                        <m:t>𝑥</m:t>
                      </m:r>
                      <m:r>
                        <a:rPr lang="nb-NO" sz="1800" b="0" i="1" smtClean="0">
                          <a:latin typeface="Cambria Math" panose="02040503050406030204" pitchFamily="18" charset="0"/>
                        </a:rPr>
                        <m:t>+</m:t>
                      </m:r>
                      <m:r>
                        <a:rPr lang="nb-NO" sz="1800" b="0" i="1" smtClean="0">
                          <a:solidFill>
                            <a:srgbClr val="FF0000"/>
                          </a:solidFill>
                          <a:latin typeface="Cambria Math" panose="02040503050406030204" pitchFamily="18" charset="0"/>
                        </a:rPr>
                        <m:t>𝑏</m:t>
                      </m:r>
                    </m:oMath>
                  </m:oMathPara>
                </a14:m>
                <a:endParaRPr lang="nb-NO" sz="1800" dirty="0"/>
              </a:p>
            </p:txBody>
          </p:sp>
        </mc:Choice>
        <mc:Fallback xmlns="">
          <p:sp>
            <p:nvSpPr>
              <p:cNvPr id="41" name="TextBox 40">
                <a:extLst>
                  <a:ext uri="{FF2B5EF4-FFF2-40B4-BE49-F238E27FC236}">
                    <a16:creationId xmlns:a16="http://schemas.microsoft.com/office/drawing/2014/main" id="{AE25A5B4-5255-7AC4-44C2-1260ACB2D218}"/>
                  </a:ext>
                </a:extLst>
              </p:cNvPr>
              <p:cNvSpPr txBox="1">
                <a:spLocks noRot="1" noChangeAspect="1" noMove="1" noResize="1" noEditPoints="1" noAdjustHandles="1" noChangeArrowheads="1" noChangeShapeType="1" noTextEdit="1"/>
              </p:cNvSpPr>
              <p:nvPr/>
            </p:nvSpPr>
            <p:spPr>
              <a:xfrm>
                <a:off x="885319" y="2086723"/>
                <a:ext cx="6567350" cy="369332"/>
              </a:xfrm>
              <a:prstGeom prst="rect">
                <a:avLst/>
              </a:prstGeom>
              <a:blipFill>
                <a:blip r:embed="rId3"/>
                <a:stretch>
                  <a:fillRect t="-4918" b="-8197"/>
                </a:stretch>
              </a:blipFill>
            </p:spPr>
            <p:txBody>
              <a:bodyPr/>
              <a:lstStyle/>
              <a:p>
                <a:r>
                  <a:rPr lang="nb-NO">
                    <a:noFill/>
                  </a:rPr>
                  <a:t> </a:t>
                </a:r>
              </a:p>
            </p:txBody>
          </p:sp>
        </mc:Fallback>
      </mc:AlternateContent>
      <p:grpSp>
        <p:nvGrpSpPr>
          <p:cNvPr id="44" name="Group 43">
            <a:extLst>
              <a:ext uri="{FF2B5EF4-FFF2-40B4-BE49-F238E27FC236}">
                <a16:creationId xmlns:a16="http://schemas.microsoft.com/office/drawing/2014/main" id="{808FBEC0-9738-1198-0491-721927900FD6}"/>
              </a:ext>
            </a:extLst>
          </p:cNvPr>
          <p:cNvGrpSpPr/>
          <p:nvPr/>
        </p:nvGrpSpPr>
        <p:grpSpPr>
          <a:xfrm>
            <a:off x="1338943" y="3092580"/>
            <a:ext cx="3606700" cy="1956214"/>
            <a:chOff x="1338943" y="3092580"/>
            <a:chExt cx="3606700" cy="1956214"/>
          </a:xfrm>
        </p:grpSpPr>
        <p:sp>
          <p:nvSpPr>
            <p:cNvPr id="42" name="Freeform: Shape 41">
              <a:extLst>
                <a:ext uri="{FF2B5EF4-FFF2-40B4-BE49-F238E27FC236}">
                  <a16:creationId xmlns:a16="http://schemas.microsoft.com/office/drawing/2014/main" id="{26AE3F17-00C7-C84C-1F36-6DCCE5FA6E0A}"/>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Freeform: Shape 42">
              <a:extLst>
                <a:ext uri="{FF2B5EF4-FFF2-40B4-BE49-F238E27FC236}">
                  <a16:creationId xmlns:a16="http://schemas.microsoft.com/office/drawing/2014/main" id="{A9EBF96B-E942-8755-F596-8C0ECCDFDC9E}"/>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07005EB-0AF2-A628-27D9-A537C20371D2}"/>
                  </a:ext>
                </a:extLst>
              </p:cNvPr>
              <p:cNvSpPr txBox="1"/>
              <p:nvPr/>
            </p:nvSpPr>
            <p:spPr>
              <a:xfrm>
                <a:off x="3182172" y="3544837"/>
                <a:ext cx="226218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latin typeface="Cambria Math" panose="02040503050406030204" pitchFamily="18" charset="0"/>
                        </a:rPr>
                        <m:t>𝑔</m:t>
                      </m:r>
                      <m:d>
                        <m:dPr>
                          <m:ctrlPr>
                            <a:rPr lang="nb-NO" sz="1800" i="1" smtClean="0">
                              <a:latin typeface="Cambria Math" panose="02040503050406030204" pitchFamily="18" charset="0"/>
                            </a:rPr>
                          </m:ctrlPr>
                        </m:dPr>
                        <m:e>
                          <m:r>
                            <a:rPr lang="nb-NO" i="1">
                              <a:solidFill>
                                <a:srgbClr val="FF0000"/>
                              </a:solidFill>
                              <a:latin typeface="Cambria Math" panose="02040503050406030204" pitchFamily="18" charset="0"/>
                            </a:rPr>
                            <m:t>𝑤</m:t>
                          </m:r>
                          <m:r>
                            <a:rPr lang="nb-NO" i="1">
                              <a:latin typeface="Cambria Math" panose="02040503050406030204" pitchFamily="18" charset="0"/>
                            </a:rPr>
                            <m:t>∗</m:t>
                          </m:r>
                          <m:r>
                            <a:rPr lang="nb-NO" i="1">
                              <a:latin typeface="Cambria Math" panose="02040503050406030204" pitchFamily="18" charset="0"/>
                            </a:rPr>
                            <m:t>𝑥</m:t>
                          </m:r>
                          <m:r>
                            <a:rPr lang="nb-NO" i="1">
                              <a:latin typeface="Cambria Math" panose="02040503050406030204" pitchFamily="18" charset="0"/>
                            </a:rPr>
                            <m:t>+</m:t>
                          </m:r>
                          <m:r>
                            <a:rPr lang="nb-NO" i="1">
                              <a:solidFill>
                                <a:srgbClr val="FF0000"/>
                              </a:solidFill>
                              <a:latin typeface="Cambria Math" panose="02040503050406030204" pitchFamily="18" charset="0"/>
                            </a:rPr>
                            <m:t>𝑏</m:t>
                          </m:r>
                        </m:e>
                      </m:d>
                    </m:oMath>
                  </m:oMathPara>
                </a14:m>
                <a:endParaRPr lang="nb-NO" dirty="0"/>
              </a:p>
            </p:txBody>
          </p:sp>
        </mc:Choice>
        <mc:Fallback xmlns="">
          <p:sp>
            <p:nvSpPr>
              <p:cNvPr id="46" name="TextBox 45">
                <a:extLst>
                  <a:ext uri="{FF2B5EF4-FFF2-40B4-BE49-F238E27FC236}">
                    <a16:creationId xmlns:a16="http://schemas.microsoft.com/office/drawing/2014/main" id="{607005EB-0AF2-A628-27D9-A537C20371D2}"/>
                  </a:ext>
                </a:extLst>
              </p:cNvPr>
              <p:cNvSpPr txBox="1">
                <a:spLocks noRot="1" noChangeAspect="1" noMove="1" noResize="1" noEditPoints="1" noAdjustHandles="1" noChangeArrowheads="1" noChangeShapeType="1" noTextEdit="1"/>
              </p:cNvSpPr>
              <p:nvPr/>
            </p:nvSpPr>
            <p:spPr>
              <a:xfrm>
                <a:off x="3182172" y="3544837"/>
                <a:ext cx="2262189" cy="369332"/>
              </a:xfrm>
              <a:prstGeom prst="rect">
                <a:avLst/>
              </a:prstGeom>
              <a:blipFill>
                <a:blip r:embed="rId4"/>
                <a:stretch>
                  <a:fillRect b="-8333"/>
                </a:stretch>
              </a:blipFill>
            </p:spPr>
            <p:txBody>
              <a:bodyPr/>
              <a:lstStyle/>
              <a:p>
                <a:r>
                  <a:rPr lang="nb-NO">
                    <a:noFill/>
                  </a:rPr>
                  <a:t> </a:t>
                </a:r>
              </a:p>
            </p:txBody>
          </p:sp>
        </mc:Fallback>
      </mc:AlternateContent>
    </p:spTree>
    <p:extLst>
      <p:ext uri="{BB962C8B-B14F-4D97-AF65-F5344CB8AC3E}">
        <p14:creationId xmlns:p14="http://schemas.microsoft.com/office/powerpoint/2010/main" val="62186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1" grpId="0"/>
      <p:bldP spid="33" grpId="0" animBg="1"/>
      <p:bldP spid="34" grpId="0" animBg="1"/>
      <p:bldP spid="35" grpId="0" animBg="1"/>
      <p:bldP spid="36" grpId="0" animBg="1"/>
      <p:bldP spid="37" grpId="0" animBg="1"/>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3508-2049-F044-0197-38E1BCE4833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EED86A1C-B380-B8BC-ACD2-2BADF1B49ADB}"/>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2: </a:t>
            </a:r>
            <a:r>
              <a:rPr lang="nb-NO" dirty="0" err="1"/>
              <a:t>Logistic</a:t>
            </a:r>
            <a:r>
              <a:rPr lang="nb-NO" dirty="0"/>
              <a:t> </a:t>
            </a:r>
            <a:r>
              <a:rPr lang="nb-NO" dirty="0" err="1"/>
              <a:t>regression</a:t>
            </a:r>
            <a:r>
              <a:rPr lang="nb-NO" dirty="0"/>
              <a:t> in </a:t>
            </a:r>
            <a:r>
              <a:rPr lang="nb-NO" dirty="0" err="1"/>
              <a:t>classification</a:t>
            </a:r>
            <a:r>
              <a:rPr lang="nb-NO" dirty="0"/>
              <a:t> </a:t>
            </a:r>
            <a:r>
              <a:rPr lang="nb-NO" dirty="0" err="1"/>
              <a:t>tasks</a:t>
            </a:r>
            <a:endParaRPr lang="nb-NO" dirty="0"/>
          </a:p>
        </p:txBody>
      </p:sp>
      <p:sp>
        <p:nvSpPr>
          <p:cNvPr id="10" name="Content Placeholder 2">
            <a:extLst>
              <a:ext uri="{FF2B5EF4-FFF2-40B4-BE49-F238E27FC236}">
                <a16:creationId xmlns:a16="http://schemas.microsoft.com/office/drawing/2014/main" id="{CB171898-8509-7524-3723-F7991B11E886}"/>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widget, we have done the same as lab 1, but have added a graph with an automatic fit of the logistic regression based on the previous sigmoid function</a:t>
            </a:r>
          </a:p>
          <a:p>
            <a:endParaRPr lang="en-US" dirty="0"/>
          </a:p>
          <a:p>
            <a:pPr marL="285750" indent="-285750">
              <a:buFont typeface="Arial" panose="020B0604020202020204" pitchFamily="34" charset="0"/>
              <a:buChar char="•"/>
            </a:pPr>
            <a:r>
              <a:rPr lang="en-US" dirty="0"/>
              <a:t>Do we achieve a reasonable classification?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add points to the red class by clicking close to y=1; and to the blue class by clicking close to y=0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add points at x=10. Do we still have the same problems as in lab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pPr lvl="1"/>
            <a:endParaRPr lang="nb-NO" dirty="0"/>
          </a:p>
        </p:txBody>
      </p:sp>
      <p:pic>
        <p:nvPicPr>
          <p:cNvPr id="2" name="Picture 1">
            <a:extLst>
              <a:ext uri="{FF2B5EF4-FFF2-40B4-BE49-F238E27FC236}">
                <a16:creationId xmlns:a16="http://schemas.microsoft.com/office/drawing/2014/main" id="{B68739D0-DF68-57B5-4CE7-D452E732A21C}"/>
              </a:ext>
            </a:extLst>
          </p:cNvPr>
          <p:cNvPicPr>
            <a:picLocks noChangeAspect="1"/>
          </p:cNvPicPr>
          <p:nvPr/>
        </p:nvPicPr>
        <p:blipFill>
          <a:blip r:embed="rId2"/>
          <a:stretch>
            <a:fillRect/>
          </a:stretch>
        </p:blipFill>
        <p:spPr>
          <a:xfrm>
            <a:off x="6572058" y="2417507"/>
            <a:ext cx="4449540" cy="3174400"/>
          </a:xfrm>
          <a:prstGeom prst="rect">
            <a:avLst/>
          </a:prstGeom>
        </p:spPr>
      </p:pic>
    </p:spTree>
    <p:extLst>
      <p:ext uri="{BB962C8B-B14F-4D97-AF65-F5344CB8AC3E}">
        <p14:creationId xmlns:p14="http://schemas.microsoft.com/office/powerpoint/2010/main" val="1788220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F8628-6F3D-F036-91EC-D02E89677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BAB42-195D-0207-22F5-3FFFB0B99A69}"/>
              </a:ext>
            </a:extLst>
          </p:cNvPr>
          <p:cNvSpPr>
            <a:spLocks noGrp="1"/>
          </p:cNvSpPr>
          <p:nvPr>
            <p:ph type="title"/>
          </p:nvPr>
        </p:nvSpPr>
        <p:spPr/>
        <p:txBody>
          <a:bodyPr/>
          <a:lstStyle/>
          <a:p>
            <a:r>
              <a:rPr lang="nb-NO" dirty="0" err="1"/>
              <a:t>Introduction</a:t>
            </a:r>
            <a:r>
              <a:rPr lang="nb-NO" dirty="0"/>
              <a:t> to </a:t>
            </a:r>
            <a:r>
              <a:rPr lang="nb-NO" dirty="0" err="1"/>
              <a:t>logistic</a:t>
            </a:r>
            <a:r>
              <a:rPr lang="nb-NO" dirty="0"/>
              <a:t> </a:t>
            </a:r>
            <a:r>
              <a:rPr lang="nb-NO" dirty="0" err="1"/>
              <a:t>regression</a:t>
            </a:r>
            <a:r>
              <a:rPr lang="nb-NO" dirty="0"/>
              <a:t>: more </a:t>
            </a:r>
            <a:r>
              <a:rPr lang="nb-NO" dirty="0" err="1"/>
              <a:t>than</a:t>
            </a:r>
            <a:r>
              <a:rPr lang="nb-NO" dirty="0"/>
              <a:t> </a:t>
            </a:r>
            <a:r>
              <a:rPr lang="nb-NO" dirty="0" err="1"/>
              <a:t>one</a:t>
            </a:r>
            <a:r>
              <a:rPr lang="nb-NO" dirty="0"/>
              <a:t> input </a:t>
            </a:r>
            <a:r>
              <a:rPr lang="nb-NO" dirty="0" err="1"/>
              <a:t>feature</a:t>
            </a:r>
            <a:r>
              <a:rPr lang="nb-NO"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421FBCA-8A65-88CF-C201-7145D178A82E}"/>
                  </a:ext>
                </a:extLst>
              </p:cNvPr>
              <p:cNvSpPr>
                <a:spLocks noGrp="1"/>
              </p:cNvSpPr>
              <p:nvPr>
                <p:ph sz="half" idx="2"/>
              </p:nvPr>
            </p:nvSpPr>
            <p:spPr/>
            <p:txBody>
              <a:bodyPr/>
              <a:lstStyle/>
              <a:p>
                <a:endParaRPr lang="nb-NO" dirty="0"/>
              </a:p>
              <a:p>
                <a:pPr lvl="1"/>
                <a:endParaRPr lang="nb-NO" sz="1600" dirty="0"/>
              </a:p>
              <a:p>
                <a:pPr marL="864000" lvl="2" indent="0">
                  <a:buNone/>
                </a:pPr>
                <a:endParaRPr lang="nb-NO" sz="1600" dirty="0"/>
              </a:p>
              <a:p>
                <a:pPr marL="864000" lvl="2" indent="0">
                  <a:buNone/>
                </a:pPr>
                <a:endParaRPr lang="nb-NO" sz="1600" b="0" i="1" dirty="0">
                  <a:latin typeface="Cambria Math" panose="02040503050406030204" pitchFamily="18" charset="0"/>
                </a:endParaRPr>
              </a:p>
              <a:p>
                <a:pPr marL="864000" lvl="2" indent="0">
                  <a:buNone/>
                </a:pPr>
                <a:endParaRPr lang="nb-NO" sz="1600" b="0" i="1" dirty="0">
                  <a:latin typeface="Cambria Math" panose="02040503050406030204" pitchFamily="18" charset="0"/>
                </a:endParaRPr>
              </a:p>
              <a:p>
                <a:pPr marL="864000" lvl="2" indent="0">
                  <a:buNone/>
                </a:pPr>
                <a:endParaRPr lang="nb-NO" sz="1600" b="0" i="1" dirty="0">
                  <a:latin typeface="Cambria Math" panose="02040503050406030204" pitchFamily="18" charset="0"/>
                </a:endParaRPr>
              </a:p>
              <a:p>
                <a:pPr marL="864000" lvl="2" indent="0">
                  <a:buNone/>
                </a:pPr>
                <a14:m>
                  <m:oMathPara xmlns:m="http://schemas.openxmlformats.org/officeDocument/2006/math">
                    <m:oMathParaPr>
                      <m:jc m:val="centerGroup"/>
                    </m:oMathParaPr>
                    <m:oMath xmlns:m="http://schemas.openxmlformats.org/officeDocument/2006/math">
                      <m:r>
                        <a:rPr lang="nb-NO" sz="1600" b="0" i="1" smtClean="0">
                          <a:latin typeface="Cambria Math" panose="02040503050406030204" pitchFamily="18" charset="0"/>
                        </a:rPr>
                        <m:t>𝑔</m:t>
                      </m:r>
                      <m:d>
                        <m:dPr>
                          <m:ctrlPr>
                            <a:rPr lang="nb-NO" sz="1600" b="0" i="1" smtClean="0">
                              <a:latin typeface="Cambria Math" panose="02040503050406030204" pitchFamily="18" charset="0"/>
                            </a:rPr>
                          </m:ctrlPr>
                        </m:dPr>
                        <m:e>
                          <m:r>
                            <a:rPr lang="nb-NO" sz="1600" b="1" i="1" smtClean="0">
                              <a:latin typeface="Cambria Math" panose="02040503050406030204" pitchFamily="18" charset="0"/>
                            </a:rPr>
                            <m:t>𝒙</m:t>
                          </m:r>
                          <m:r>
                            <a:rPr lang="nb-NO" sz="1600" b="0" i="1" smtClean="0">
                              <a:latin typeface="Cambria Math" panose="02040503050406030204" pitchFamily="18" charset="0"/>
                            </a:rPr>
                            <m:t>;</m:t>
                          </m:r>
                          <m:r>
                            <a:rPr lang="nb-NO" sz="1600" b="0" i="1" smtClean="0">
                              <a:latin typeface="Cambria Math" panose="02040503050406030204" pitchFamily="18" charset="0"/>
                              <a:ea typeface="Cambria Math" panose="02040503050406030204" pitchFamily="18" charset="0"/>
                            </a:rPr>
                            <m:t>𝜃</m:t>
                          </m:r>
                          <m:r>
                            <a:rPr lang="nb-NO" sz="1600" i="1" smtClean="0">
                              <a:latin typeface="Cambria Math" panose="02040503050406030204" pitchFamily="18" charset="0"/>
                            </a:rPr>
                            <m:t> </m:t>
                          </m:r>
                        </m:e>
                      </m:d>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nb-NO" sz="1600" b="0" i="1" smtClean="0">
                              <a:latin typeface="Cambria Math" panose="02040503050406030204" pitchFamily="18" charset="0"/>
                            </a:rPr>
                            <m:t>1</m:t>
                          </m:r>
                        </m:num>
                        <m:den>
                          <m:r>
                            <a:rPr lang="nb-NO" sz="1600" b="0" i="1" smtClean="0">
                              <a:latin typeface="Cambria Math" panose="02040503050406030204" pitchFamily="18" charset="0"/>
                            </a:rPr>
                            <m:t>1+</m:t>
                          </m:r>
                          <m:sSup>
                            <m:sSupPr>
                              <m:ctrlPr>
                                <a:rPr lang="nb-NO" sz="1600" b="0" i="1" smtClean="0">
                                  <a:latin typeface="Cambria Math" panose="02040503050406030204" pitchFamily="18" charset="0"/>
                                </a:rPr>
                              </m:ctrlPr>
                            </m:sSupPr>
                            <m:e>
                              <m:r>
                                <a:rPr lang="nb-NO" sz="1600" b="0" i="1" smtClean="0">
                                  <a:latin typeface="Cambria Math" panose="02040503050406030204" pitchFamily="18" charset="0"/>
                                </a:rPr>
                                <m:t>𝑒</m:t>
                              </m:r>
                            </m:e>
                            <m:sup>
                              <m:r>
                                <a:rPr lang="nb-NO" sz="1600" b="0" i="1" smtClean="0">
                                  <a:latin typeface="Cambria Math" panose="02040503050406030204" pitchFamily="18" charset="0"/>
                                </a:rPr>
                                <m:t>−</m:t>
                              </m:r>
                              <m:sSup>
                                <m:sSupPr>
                                  <m:ctrlPr>
                                    <a:rPr lang="nb-NO" sz="1600" i="1">
                                      <a:solidFill>
                                        <a:srgbClr val="333333"/>
                                      </a:solidFill>
                                      <a:latin typeface="Cambria Math" panose="02040503050406030204" pitchFamily="18" charset="0"/>
                                    </a:rPr>
                                  </m:ctrlPr>
                                </m:sSupPr>
                                <m:e>
                                  <m:r>
                                    <a:rPr lang="nb-NO" sz="1600" i="1">
                                      <a:solidFill>
                                        <a:srgbClr val="333333"/>
                                      </a:solidFill>
                                      <a:latin typeface="Cambria Math" panose="02040503050406030204" pitchFamily="18" charset="0"/>
                                      <a:ea typeface="Cambria Math" panose="02040503050406030204" pitchFamily="18" charset="0"/>
                                    </a:rPr>
                                    <m:t>𝜃</m:t>
                                  </m:r>
                                </m:e>
                                <m:sup>
                                  <m:r>
                                    <a:rPr lang="nb-NO" sz="1600" i="1">
                                      <a:solidFill>
                                        <a:srgbClr val="333333"/>
                                      </a:solidFill>
                                      <a:latin typeface="Cambria Math" panose="02040503050406030204" pitchFamily="18" charset="0"/>
                                    </a:rPr>
                                    <m:t>𝑇</m:t>
                                  </m:r>
                                </m:sup>
                              </m:sSup>
                              <m:r>
                                <a:rPr lang="nb-NO" sz="1600" b="1" i="1">
                                  <a:solidFill>
                                    <a:srgbClr val="333333"/>
                                  </a:solidFill>
                                  <a:latin typeface="Cambria Math" panose="02040503050406030204" pitchFamily="18" charset="0"/>
                                </a:rPr>
                                <m:t>𝒙</m:t>
                              </m:r>
                            </m:sup>
                          </m:sSup>
                        </m:den>
                      </m:f>
                    </m:oMath>
                  </m:oMathPara>
                </a14:m>
                <a:endParaRPr lang="nb-NO" sz="1600" dirty="0"/>
              </a:p>
              <a:p>
                <a:pPr marL="864000" lvl="2" indent="0">
                  <a:buNone/>
                </a:pPr>
                <a:endParaRPr lang="nb-NO" sz="2000" dirty="0"/>
              </a:p>
              <a:p>
                <a:pPr lvl="1"/>
                <a:endParaRPr lang="nb-NO" dirty="0"/>
              </a:p>
              <a:p>
                <a:pPr lvl="1"/>
                <a:endParaRPr lang="nb-NO" dirty="0"/>
              </a:p>
            </p:txBody>
          </p:sp>
        </mc:Choice>
        <mc:Fallback xmlns="">
          <p:sp>
            <p:nvSpPr>
              <p:cNvPr id="4" name="Content Placeholder 3">
                <a:extLst>
                  <a:ext uri="{FF2B5EF4-FFF2-40B4-BE49-F238E27FC236}">
                    <a16:creationId xmlns:a16="http://schemas.microsoft.com/office/drawing/2014/main" id="{1421FBCA-8A65-88CF-C201-7145D178A82E}"/>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95BB938E-9CE8-6BE5-C689-00F22D01A7CF}"/>
              </a:ext>
            </a:extLst>
          </p:cNvPr>
          <p:cNvSpPr>
            <a:spLocks noGrp="1"/>
          </p:cNvSpPr>
          <p:nvPr>
            <p:ph type="sldNum" sz="quarter" idx="12"/>
          </p:nvPr>
        </p:nvSpPr>
        <p:spPr/>
        <p:txBody>
          <a:bodyPr/>
          <a:lstStyle/>
          <a:p>
            <a:fld id="{5D1E5300-FC0F-4317-A193-EF6CE9E6F7B5}" type="slidenum">
              <a:rPr lang="en-GB" smtClean="0"/>
              <a:pPr/>
              <a:t>35</a:t>
            </a:fld>
            <a:r>
              <a:rPr lang="en-GB"/>
              <a:t>  |  </a:t>
            </a:r>
            <a:endParaRPr lang="en-GB" noProof="0" dirty="0"/>
          </a:p>
        </p:txBody>
      </p:sp>
      <p:cxnSp>
        <p:nvCxnSpPr>
          <p:cNvPr id="6" name="Straight Arrow Connector 5">
            <a:extLst>
              <a:ext uri="{FF2B5EF4-FFF2-40B4-BE49-F238E27FC236}">
                <a16:creationId xmlns:a16="http://schemas.microsoft.com/office/drawing/2014/main" id="{7D92A5EF-5797-0561-22FF-3CF6A2ADEBCD}"/>
              </a:ext>
            </a:extLst>
          </p:cNvPr>
          <p:cNvCxnSpPr>
            <a:cxnSpLocks/>
          </p:cNvCxnSpPr>
          <p:nvPr/>
        </p:nvCxnSpPr>
        <p:spPr>
          <a:xfrm>
            <a:off x="1455312" y="5085800"/>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7ADE1F-87A5-5365-AE61-306B89D709BB}"/>
              </a:ext>
            </a:extLst>
          </p:cNvPr>
          <p:cNvCxnSpPr/>
          <p:nvPr/>
        </p:nvCxnSpPr>
        <p:spPr>
          <a:xfrm flipV="1">
            <a:off x="1519707" y="2517820"/>
            <a:ext cx="0" cy="2730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47979A8-1377-0F25-2533-164ED6EF1905}"/>
              </a:ext>
            </a:extLst>
          </p:cNvPr>
          <p:cNvSpPr/>
          <p:nvPr/>
        </p:nvSpPr>
        <p:spPr>
          <a:xfrm>
            <a:off x="2532074" y="3620188"/>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a:extLst>
              <a:ext uri="{FF2B5EF4-FFF2-40B4-BE49-F238E27FC236}">
                <a16:creationId xmlns:a16="http://schemas.microsoft.com/office/drawing/2014/main" id="{9D595119-F242-411E-F5AC-8DDFEBBF9D57}"/>
              </a:ext>
            </a:extLst>
          </p:cNvPr>
          <p:cNvSpPr/>
          <p:nvPr/>
        </p:nvSpPr>
        <p:spPr>
          <a:xfrm>
            <a:off x="2684474" y="3620188"/>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FE241563-1CDF-381A-C1B1-40F29F29E207}"/>
              </a:ext>
            </a:extLst>
          </p:cNvPr>
          <p:cNvSpPr/>
          <p:nvPr/>
        </p:nvSpPr>
        <p:spPr>
          <a:xfrm>
            <a:off x="2849752" y="3620188"/>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CA6FF224-A0A5-752C-BC06-6205437A61E0}"/>
              </a:ext>
            </a:extLst>
          </p:cNvPr>
          <p:cNvSpPr/>
          <p:nvPr/>
        </p:nvSpPr>
        <p:spPr>
          <a:xfrm>
            <a:off x="3118059" y="3620188"/>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853E006C-7347-D2A0-466B-283E76264033}"/>
              </a:ext>
            </a:extLst>
          </p:cNvPr>
          <p:cNvSpPr/>
          <p:nvPr/>
        </p:nvSpPr>
        <p:spPr>
          <a:xfrm>
            <a:off x="2283754" y="3496093"/>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FF2F5A56-C5C0-6A58-D34C-479C2B2FE894}"/>
              </a:ext>
            </a:extLst>
          </p:cNvPr>
          <p:cNvSpPr/>
          <p:nvPr/>
        </p:nvSpPr>
        <p:spPr>
          <a:xfrm>
            <a:off x="2803199" y="3496093"/>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352131AD-8DC8-7323-44B8-EB19CB539A48}"/>
              </a:ext>
            </a:extLst>
          </p:cNvPr>
          <p:cNvSpPr/>
          <p:nvPr/>
        </p:nvSpPr>
        <p:spPr>
          <a:xfrm>
            <a:off x="2893325" y="326749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70F471D0-7084-1E52-FC16-CA1519A93225}"/>
              </a:ext>
            </a:extLst>
          </p:cNvPr>
          <p:cNvSpPr/>
          <p:nvPr/>
        </p:nvSpPr>
        <p:spPr>
          <a:xfrm>
            <a:off x="3251787" y="326749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2087C234-6F55-03EF-8F99-88927F5DD13B}"/>
              </a:ext>
            </a:extLst>
          </p:cNvPr>
          <p:cNvSpPr/>
          <p:nvPr/>
        </p:nvSpPr>
        <p:spPr>
          <a:xfrm>
            <a:off x="4037783" y="2760822"/>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E6D530AB-4D4E-3F89-2763-8D258BCF6A68}"/>
              </a:ext>
            </a:extLst>
          </p:cNvPr>
          <p:cNvSpPr/>
          <p:nvPr/>
        </p:nvSpPr>
        <p:spPr>
          <a:xfrm>
            <a:off x="4219819" y="2760822"/>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33763C53-9CE1-50B3-EBB9-007C61BE033D}"/>
              </a:ext>
            </a:extLst>
          </p:cNvPr>
          <p:cNvSpPr/>
          <p:nvPr/>
        </p:nvSpPr>
        <p:spPr>
          <a:xfrm>
            <a:off x="4372219" y="2760822"/>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9E0AC7D3-7247-3F20-FBDE-34B37FBF0302}"/>
              </a:ext>
            </a:extLst>
          </p:cNvPr>
          <p:cNvSpPr/>
          <p:nvPr/>
        </p:nvSpPr>
        <p:spPr>
          <a:xfrm>
            <a:off x="4073567" y="3002488"/>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9BA1E99F-9B0F-7C30-CF60-76AF206C6B62}"/>
              </a:ext>
            </a:extLst>
          </p:cNvPr>
          <p:cNvSpPr/>
          <p:nvPr/>
        </p:nvSpPr>
        <p:spPr>
          <a:xfrm>
            <a:off x="4212519" y="3002488"/>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94E029CE-7901-C2E6-1928-87725D3B4F30}"/>
              </a:ext>
            </a:extLst>
          </p:cNvPr>
          <p:cNvSpPr/>
          <p:nvPr/>
        </p:nvSpPr>
        <p:spPr>
          <a:xfrm>
            <a:off x="4284234" y="3002488"/>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04A94BD3-4245-4C4C-EBF4-316D60DA67F7}"/>
              </a:ext>
            </a:extLst>
          </p:cNvPr>
          <p:cNvSpPr/>
          <p:nvPr/>
        </p:nvSpPr>
        <p:spPr>
          <a:xfrm>
            <a:off x="4490423" y="3002488"/>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0FAB56E4-F258-4A56-57FB-87933DC944EB}"/>
              </a:ext>
            </a:extLst>
          </p:cNvPr>
          <p:cNvSpPr/>
          <p:nvPr/>
        </p:nvSpPr>
        <p:spPr>
          <a:xfrm>
            <a:off x="4696612" y="3002488"/>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5" name="Straight Connector 24">
            <a:extLst>
              <a:ext uri="{FF2B5EF4-FFF2-40B4-BE49-F238E27FC236}">
                <a16:creationId xmlns:a16="http://schemas.microsoft.com/office/drawing/2014/main" id="{E86F5C2A-4068-69C0-2D13-8A54C654CEA1}"/>
              </a:ext>
            </a:extLst>
          </p:cNvPr>
          <p:cNvCxnSpPr>
            <a:cxnSpLocks/>
          </p:cNvCxnSpPr>
          <p:nvPr/>
        </p:nvCxnSpPr>
        <p:spPr>
          <a:xfrm flipH="1" flipV="1">
            <a:off x="3226064" y="2400763"/>
            <a:ext cx="1909178" cy="3478031"/>
          </a:xfrm>
          <a:prstGeom prst="line">
            <a:avLst/>
          </a:prstGeom>
          <a:ln w="28575">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7F0B4947-7641-B1A4-14EC-97C8B516B377}"/>
              </a:ext>
            </a:extLst>
          </p:cNvPr>
          <p:cNvSpPr txBox="1"/>
          <p:nvPr/>
        </p:nvSpPr>
        <p:spPr>
          <a:xfrm>
            <a:off x="1111092" y="2425479"/>
            <a:ext cx="372218" cy="276999"/>
          </a:xfrm>
          <a:prstGeom prst="rect">
            <a:avLst/>
          </a:prstGeom>
          <a:noFill/>
        </p:spPr>
        <p:txBody>
          <a:bodyPr wrap="none" rtlCol="0">
            <a:spAutoFit/>
          </a:bodyPr>
          <a:lstStyle/>
          <a:p>
            <a:r>
              <a:rPr lang="nb-NO" sz="1200" dirty="0" err="1"/>
              <a:t>Vp</a:t>
            </a:r>
            <a:endParaRPr lang="nb-NO" sz="1200" dirty="0"/>
          </a:p>
        </p:txBody>
      </p:sp>
      <p:sp>
        <p:nvSpPr>
          <p:cNvPr id="29" name="TextBox 28">
            <a:extLst>
              <a:ext uri="{FF2B5EF4-FFF2-40B4-BE49-F238E27FC236}">
                <a16:creationId xmlns:a16="http://schemas.microsoft.com/office/drawing/2014/main" id="{4B700BA4-898F-328F-4C42-C8F77966C736}"/>
              </a:ext>
            </a:extLst>
          </p:cNvPr>
          <p:cNvSpPr txBox="1"/>
          <p:nvPr/>
        </p:nvSpPr>
        <p:spPr>
          <a:xfrm>
            <a:off x="5054691" y="5155084"/>
            <a:ext cx="1013419" cy="276999"/>
          </a:xfrm>
          <a:prstGeom prst="rect">
            <a:avLst/>
          </a:prstGeom>
          <a:noFill/>
        </p:spPr>
        <p:txBody>
          <a:bodyPr wrap="none" rtlCol="0">
            <a:spAutoFit/>
          </a:bodyPr>
          <a:lstStyle/>
          <a:p>
            <a:r>
              <a:rPr lang="nb-NO" sz="1200" dirty="0"/>
              <a:t>Gamma Ray</a:t>
            </a:r>
          </a:p>
        </p:txBody>
      </p:sp>
      <p:sp>
        <p:nvSpPr>
          <p:cNvPr id="33" name="Oval 32">
            <a:extLst>
              <a:ext uri="{FF2B5EF4-FFF2-40B4-BE49-F238E27FC236}">
                <a16:creationId xmlns:a16="http://schemas.microsoft.com/office/drawing/2014/main" id="{23A74594-804A-A5C6-CCE5-C99B911B9365}"/>
              </a:ext>
            </a:extLst>
          </p:cNvPr>
          <p:cNvSpPr/>
          <p:nvPr/>
        </p:nvSpPr>
        <p:spPr>
          <a:xfrm>
            <a:off x="3161850" y="3617942"/>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20C3948A-DDDC-B592-C7BC-7744410A2724}"/>
              </a:ext>
            </a:extLst>
          </p:cNvPr>
          <p:cNvSpPr/>
          <p:nvPr/>
        </p:nvSpPr>
        <p:spPr>
          <a:xfrm>
            <a:off x="2295349" y="349384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Oval 34">
            <a:extLst>
              <a:ext uri="{FF2B5EF4-FFF2-40B4-BE49-F238E27FC236}">
                <a16:creationId xmlns:a16="http://schemas.microsoft.com/office/drawing/2014/main" id="{A4D0BE6E-167B-6D6E-58D9-894919D4E2D8}"/>
              </a:ext>
            </a:extLst>
          </p:cNvPr>
          <p:cNvSpPr/>
          <p:nvPr/>
        </p:nvSpPr>
        <p:spPr>
          <a:xfrm>
            <a:off x="2460627" y="349384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Oval 35">
            <a:extLst>
              <a:ext uri="{FF2B5EF4-FFF2-40B4-BE49-F238E27FC236}">
                <a16:creationId xmlns:a16="http://schemas.microsoft.com/office/drawing/2014/main" id="{76E6E5C1-E6CB-A51A-D715-60A8EA9C77AF}"/>
              </a:ext>
            </a:extLst>
          </p:cNvPr>
          <p:cNvSpPr/>
          <p:nvPr/>
        </p:nvSpPr>
        <p:spPr>
          <a:xfrm>
            <a:off x="2728934" y="3493847"/>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Oval 36">
            <a:extLst>
              <a:ext uri="{FF2B5EF4-FFF2-40B4-BE49-F238E27FC236}">
                <a16:creationId xmlns:a16="http://schemas.microsoft.com/office/drawing/2014/main" id="{75F8C7E0-3D3B-804B-C766-14ED9AAD6C9F}"/>
              </a:ext>
            </a:extLst>
          </p:cNvPr>
          <p:cNvSpPr/>
          <p:nvPr/>
        </p:nvSpPr>
        <p:spPr>
          <a:xfrm>
            <a:off x="2606558" y="326525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7F697A4-98A5-F34A-98C3-2926C73E3AAC}"/>
                  </a:ext>
                </a:extLst>
              </p:cNvPr>
              <p:cNvSpPr txBox="1"/>
              <p:nvPr/>
            </p:nvSpPr>
            <p:spPr>
              <a:xfrm>
                <a:off x="525781" y="1767972"/>
                <a:ext cx="6567350" cy="369332"/>
              </a:xfrm>
              <a:prstGeom prst="rect">
                <a:avLst/>
              </a:prstGeom>
              <a:noFill/>
            </p:spPr>
            <p:txBody>
              <a:bodyPr wrap="square">
                <a:spAutoFit/>
              </a:bodyPr>
              <a:lstStyle/>
              <a:p>
                <a:pPr marL="432000" lvl="1" indent="0">
                  <a:buNone/>
                </a:pPr>
                <a14:m>
                  <m:oMathPara xmlns:m="http://schemas.openxmlformats.org/officeDocument/2006/math">
                    <m:oMathParaPr>
                      <m:jc m:val="centerGroup"/>
                    </m:oMathParaPr>
                    <m:oMath xmlns:m="http://schemas.openxmlformats.org/officeDocument/2006/math">
                      <m:acc>
                        <m:accPr>
                          <m:chr m:val="̂"/>
                          <m:ctrlPr>
                            <a:rPr lang="nb-NO" sz="1800" b="0" i="1" smtClean="0">
                              <a:latin typeface="Cambria Math" panose="02040503050406030204" pitchFamily="18" charset="0"/>
                            </a:rPr>
                          </m:ctrlPr>
                        </m:accPr>
                        <m:e>
                          <m:r>
                            <a:rPr lang="nb-NO" sz="1800" b="0" i="1" smtClean="0">
                              <a:latin typeface="Cambria Math" panose="02040503050406030204" pitchFamily="18" charset="0"/>
                            </a:rPr>
                            <m:t>𝑦</m:t>
                          </m:r>
                        </m:e>
                      </m:acc>
                      <m:r>
                        <a:rPr lang="nb-NO" sz="1800" i="1" smtClean="0">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𝑤</m:t>
                          </m:r>
                        </m:e>
                        <m:sub>
                          <m:r>
                            <a:rPr lang="nb-NO" i="1">
                              <a:solidFill>
                                <a:srgbClr val="FF0000"/>
                              </a:solidFill>
                              <a:latin typeface="Cambria Math" panose="02040503050406030204" pitchFamily="18" charset="0"/>
                            </a:rPr>
                            <m:t>1</m:t>
                          </m:r>
                        </m:sub>
                      </m:sSub>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1</m:t>
                          </m:r>
                        </m:sub>
                      </m:sSub>
                      <m:r>
                        <a:rPr lang="nb-NO" i="1">
                          <a:latin typeface="Cambria Math" panose="02040503050406030204" pitchFamily="18" charset="0"/>
                        </a:rPr>
                        <m:t>+</m:t>
                      </m:r>
                      <m:sSub>
                        <m:sSubPr>
                          <m:ctrlPr>
                            <a:rPr lang="nb-NO" i="1">
                              <a:solidFill>
                                <a:srgbClr val="FF0000"/>
                              </a:solidFill>
                              <a:latin typeface="Cambria Math" panose="02040503050406030204" pitchFamily="18" charset="0"/>
                            </a:rPr>
                          </m:ctrlPr>
                        </m:sSubPr>
                        <m:e>
                          <m:r>
                            <a:rPr lang="nb-NO" i="1">
                              <a:solidFill>
                                <a:srgbClr val="FF0000"/>
                              </a:solidFill>
                              <a:latin typeface="Cambria Math" panose="02040503050406030204" pitchFamily="18" charset="0"/>
                            </a:rPr>
                            <m:t>𝑤</m:t>
                          </m:r>
                        </m:e>
                        <m:sub>
                          <m:r>
                            <a:rPr lang="nb-NO" i="1">
                              <a:solidFill>
                                <a:srgbClr val="FF0000"/>
                              </a:solidFill>
                              <a:latin typeface="Cambria Math" panose="02040503050406030204" pitchFamily="18" charset="0"/>
                            </a:rPr>
                            <m:t>2</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2</m:t>
                          </m:r>
                        </m:sub>
                      </m:sSub>
                      <m:r>
                        <a:rPr lang="nb-NO" i="1">
                          <a:latin typeface="Cambria Math" panose="02040503050406030204" pitchFamily="18" charset="0"/>
                        </a:rPr>
                        <m:t>+</m:t>
                      </m:r>
                      <m:r>
                        <a:rPr lang="nb-NO" i="1">
                          <a:solidFill>
                            <a:srgbClr val="FF0000"/>
                          </a:solidFill>
                          <a:latin typeface="Cambria Math" panose="02040503050406030204" pitchFamily="18" charset="0"/>
                        </a:rPr>
                        <m:t>𝑏</m:t>
                      </m:r>
                      <m:r>
                        <a:rPr lang="nb-NO" b="0" i="1" smtClean="0">
                          <a:solidFill>
                            <a:srgbClr val="333333"/>
                          </a:solidFill>
                          <a:latin typeface="Cambria Math" panose="02040503050406030204" pitchFamily="18" charset="0"/>
                        </a:rPr>
                        <m:t>= </m:t>
                      </m:r>
                      <m:sSup>
                        <m:sSupPr>
                          <m:ctrlPr>
                            <a:rPr lang="nb-NO" b="0" i="1" smtClean="0">
                              <a:solidFill>
                                <a:srgbClr val="333333"/>
                              </a:solidFill>
                              <a:latin typeface="Cambria Math" panose="02040503050406030204" pitchFamily="18" charset="0"/>
                            </a:rPr>
                          </m:ctrlPr>
                        </m:sSupPr>
                        <m:e>
                          <m:r>
                            <a:rPr lang="nb-NO" b="0" i="1" smtClean="0">
                              <a:solidFill>
                                <a:srgbClr val="333333"/>
                              </a:solidFill>
                              <a:latin typeface="Cambria Math" panose="02040503050406030204" pitchFamily="18" charset="0"/>
                              <a:ea typeface="Cambria Math" panose="02040503050406030204" pitchFamily="18" charset="0"/>
                            </a:rPr>
                            <m:t>𝜃</m:t>
                          </m:r>
                        </m:e>
                        <m:sup>
                          <m:r>
                            <a:rPr lang="nb-NO" b="0" i="1" smtClean="0">
                              <a:solidFill>
                                <a:srgbClr val="333333"/>
                              </a:solidFill>
                              <a:latin typeface="Cambria Math" panose="02040503050406030204" pitchFamily="18" charset="0"/>
                            </a:rPr>
                            <m:t>𝑇</m:t>
                          </m:r>
                        </m:sup>
                      </m:sSup>
                      <m:r>
                        <a:rPr lang="nb-NO" b="1" i="1" smtClean="0">
                          <a:solidFill>
                            <a:srgbClr val="333333"/>
                          </a:solidFill>
                          <a:latin typeface="Cambria Math" panose="02040503050406030204" pitchFamily="18" charset="0"/>
                        </a:rPr>
                        <m:t>𝒙</m:t>
                      </m:r>
                    </m:oMath>
                  </m:oMathPara>
                </a14:m>
                <a:endParaRPr lang="nb-NO" sz="1800" b="1" dirty="0"/>
              </a:p>
            </p:txBody>
          </p:sp>
        </mc:Choice>
        <mc:Fallback xmlns="">
          <p:sp>
            <p:nvSpPr>
              <p:cNvPr id="41" name="TextBox 40">
                <a:extLst>
                  <a:ext uri="{FF2B5EF4-FFF2-40B4-BE49-F238E27FC236}">
                    <a16:creationId xmlns:a16="http://schemas.microsoft.com/office/drawing/2014/main" id="{47F697A4-98A5-F34A-98C3-2926C73E3AAC}"/>
                  </a:ext>
                </a:extLst>
              </p:cNvPr>
              <p:cNvSpPr txBox="1">
                <a:spLocks noRot="1" noChangeAspect="1" noMove="1" noResize="1" noEditPoints="1" noAdjustHandles="1" noChangeArrowheads="1" noChangeShapeType="1" noTextEdit="1"/>
              </p:cNvSpPr>
              <p:nvPr/>
            </p:nvSpPr>
            <p:spPr>
              <a:xfrm>
                <a:off x="525781" y="1767972"/>
                <a:ext cx="6567350" cy="369332"/>
              </a:xfrm>
              <a:prstGeom prst="rect">
                <a:avLst/>
              </a:prstGeom>
              <a:blipFill>
                <a:blip r:embed="rId3"/>
                <a:stretch>
                  <a:fillRect t="-4918" b="-8197"/>
                </a:stretch>
              </a:blipFill>
            </p:spPr>
            <p:txBody>
              <a:bodyPr/>
              <a:lstStyle/>
              <a:p>
                <a:r>
                  <a:rPr lang="nb-NO">
                    <a:noFill/>
                  </a:rPr>
                  <a:t> </a:t>
                </a:r>
              </a:p>
            </p:txBody>
          </p:sp>
        </mc:Fallback>
      </mc:AlternateContent>
      <p:grpSp>
        <p:nvGrpSpPr>
          <p:cNvPr id="44" name="Group 43">
            <a:extLst>
              <a:ext uri="{FF2B5EF4-FFF2-40B4-BE49-F238E27FC236}">
                <a16:creationId xmlns:a16="http://schemas.microsoft.com/office/drawing/2014/main" id="{118B3C40-0999-2F11-D054-18625F0A2450}"/>
              </a:ext>
            </a:extLst>
          </p:cNvPr>
          <p:cNvGrpSpPr/>
          <p:nvPr/>
        </p:nvGrpSpPr>
        <p:grpSpPr>
          <a:xfrm rot="1669827">
            <a:off x="2279743" y="3241605"/>
            <a:ext cx="3606700" cy="1471734"/>
            <a:chOff x="1338943" y="3092580"/>
            <a:chExt cx="3606700" cy="1956214"/>
          </a:xfrm>
        </p:grpSpPr>
        <p:sp>
          <p:nvSpPr>
            <p:cNvPr id="42" name="Freeform: Shape 41">
              <a:extLst>
                <a:ext uri="{FF2B5EF4-FFF2-40B4-BE49-F238E27FC236}">
                  <a16:creationId xmlns:a16="http://schemas.microsoft.com/office/drawing/2014/main" id="{CCFA90E4-021E-04EB-2EB7-11AF06FB9671}"/>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Freeform: Shape 42">
              <a:extLst>
                <a:ext uri="{FF2B5EF4-FFF2-40B4-BE49-F238E27FC236}">
                  <a16:creationId xmlns:a16="http://schemas.microsoft.com/office/drawing/2014/main" id="{89B8F3A7-6B89-9B86-5D08-CB4E2AE35A6D}"/>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CC11194-61C1-3256-EA26-90FB7AB7DC9E}"/>
                  </a:ext>
                </a:extLst>
              </p:cNvPr>
              <p:cNvSpPr txBox="1"/>
              <p:nvPr/>
            </p:nvSpPr>
            <p:spPr>
              <a:xfrm>
                <a:off x="4632569" y="3505374"/>
                <a:ext cx="246056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latin typeface="Cambria Math" panose="02040503050406030204" pitchFamily="18" charset="0"/>
                        </a:rPr>
                        <m:t>𝑔</m:t>
                      </m:r>
                      <m:d>
                        <m:dPr>
                          <m:ctrlPr>
                            <a:rPr lang="nb-NO" sz="1800" i="1" smtClean="0">
                              <a:latin typeface="Cambria Math" panose="02040503050406030204" pitchFamily="18" charset="0"/>
                            </a:rPr>
                          </m:ctrlPr>
                        </m:dPr>
                        <m:e>
                          <m:sSup>
                            <m:sSupPr>
                              <m:ctrlPr>
                                <a:rPr lang="nb-NO" i="1">
                                  <a:solidFill>
                                    <a:srgbClr val="333333"/>
                                  </a:solidFill>
                                  <a:latin typeface="Cambria Math" panose="02040503050406030204" pitchFamily="18" charset="0"/>
                                </a:rPr>
                              </m:ctrlPr>
                            </m:sSupPr>
                            <m:e>
                              <m:r>
                                <a:rPr lang="nb-NO" i="1">
                                  <a:solidFill>
                                    <a:srgbClr val="333333"/>
                                  </a:solidFill>
                                  <a:latin typeface="Cambria Math" panose="02040503050406030204" pitchFamily="18" charset="0"/>
                                  <a:ea typeface="Cambria Math" panose="02040503050406030204" pitchFamily="18" charset="0"/>
                                </a:rPr>
                                <m:t>𝜃</m:t>
                              </m:r>
                            </m:e>
                            <m:sup>
                              <m:r>
                                <a:rPr lang="nb-NO" i="1">
                                  <a:solidFill>
                                    <a:srgbClr val="333333"/>
                                  </a:solidFill>
                                  <a:latin typeface="Cambria Math" panose="02040503050406030204" pitchFamily="18" charset="0"/>
                                </a:rPr>
                                <m:t>𝑇</m:t>
                              </m:r>
                            </m:sup>
                          </m:sSup>
                          <m:r>
                            <a:rPr lang="nb-NO" b="1" i="1">
                              <a:solidFill>
                                <a:srgbClr val="333333"/>
                              </a:solidFill>
                              <a:latin typeface="Cambria Math" panose="02040503050406030204" pitchFamily="18" charset="0"/>
                            </a:rPr>
                            <m:t>𝒙</m:t>
                          </m:r>
                        </m:e>
                      </m:d>
                    </m:oMath>
                  </m:oMathPara>
                </a14:m>
                <a:endParaRPr lang="nb-NO" dirty="0"/>
              </a:p>
            </p:txBody>
          </p:sp>
        </mc:Choice>
        <mc:Fallback xmlns="">
          <p:sp>
            <p:nvSpPr>
              <p:cNvPr id="46" name="TextBox 45">
                <a:extLst>
                  <a:ext uri="{FF2B5EF4-FFF2-40B4-BE49-F238E27FC236}">
                    <a16:creationId xmlns:a16="http://schemas.microsoft.com/office/drawing/2014/main" id="{CCC11194-61C1-3256-EA26-90FB7AB7DC9E}"/>
                  </a:ext>
                </a:extLst>
              </p:cNvPr>
              <p:cNvSpPr txBox="1">
                <a:spLocks noRot="1" noChangeAspect="1" noMove="1" noResize="1" noEditPoints="1" noAdjustHandles="1" noChangeArrowheads="1" noChangeShapeType="1" noTextEdit="1"/>
              </p:cNvSpPr>
              <p:nvPr/>
            </p:nvSpPr>
            <p:spPr>
              <a:xfrm>
                <a:off x="4632569" y="3505374"/>
                <a:ext cx="2460562" cy="369332"/>
              </a:xfrm>
              <a:prstGeom prst="rect">
                <a:avLst/>
              </a:prstGeom>
              <a:blipFill>
                <a:blip r:embed="rId4"/>
                <a:stretch>
                  <a:fillRect b="-8197"/>
                </a:stretch>
              </a:blipFill>
            </p:spPr>
            <p:txBody>
              <a:bodyPr/>
              <a:lstStyle/>
              <a:p>
                <a:r>
                  <a:rPr lang="nb-NO">
                    <a:noFill/>
                  </a:rPr>
                  <a:t> </a:t>
                </a:r>
              </a:p>
            </p:txBody>
          </p:sp>
        </mc:Fallback>
      </mc:AlternateContent>
      <p:grpSp>
        <p:nvGrpSpPr>
          <p:cNvPr id="3" name="Group 2">
            <a:extLst>
              <a:ext uri="{FF2B5EF4-FFF2-40B4-BE49-F238E27FC236}">
                <a16:creationId xmlns:a16="http://schemas.microsoft.com/office/drawing/2014/main" id="{4A264249-3D2A-7025-E754-FABC9352C1E0}"/>
              </a:ext>
            </a:extLst>
          </p:cNvPr>
          <p:cNvGrpSpPr/>
          <p:nvPr/>
        </p:nvGrpSpPr>
        <p:grpSpPr>
          <a:xfrm rot="1669827">
            <a:off x="1939763" y="2606415"/>
            <a:ext cx="3606700" cy="1471734"/>
            <a:chOff x="1338943" y="3092580"/>
            <a:chExt cx="3606700" cy="1956214"/>
          </a:xfrm>
        </p:grpSpPr>
        <p:sp>
          <p:nvSpPr>
            <p:cNvPr id="27" name="Freeform: Shape 26">
              <a:extLst>
                <a:ext uri="{FF2B5EF4-FFF2-40B4-BE49-F238E27FC236}">
                  <a16:creationId xmlns:a16="http://schemas.microsoft.com/office/drawing/2014/main" id="{F6F8596F-54A0-51A0-E2A3-1B8A90690AC7}"/>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Freeform: Shape 27">
              <a:extLst>
                <a:ext uri="{FF2B5EF4-FFF2-40B4-BE49-F238E27FC236}">
                  <a16:creationId xmlns:a16="http://schemas.microsoft.com/office/drawing/2014/main" id="{A038EEA3-4DDE-2834-B8E5-AC9A7221EA73}"/>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40" name="Group 39">
            <a:extLst>
              <a:ext uri="{FF2B5EF4-FFF2-40B4-BE49-F238E27FC236}">
                <a16:creationId xmlns:a16="http://schemas.microsoft.com/office/drawing/2014/main" id="{4BAF0828-6EF1-7064-7C2E-3CCD8A6BAC39}"/>
              </a:ext>
            </a:extLst>
          </p:cNvPr>
          <p:cNvGrpSpPr/>
          <p:nvPr/>
        </p:nvGrpSpPr>
        <p:grpSpPr>
          <a:xfrm rot="1669827">
            <a:off x="1544560" y="1839011"/>
            <a:ext cx="3606700" cy="1471734"/>
            <a:chOff x="1338943" y="3092580"/>
            <a:chExt cx="3606700" cy="1956214"/>
          </a:xfrm>
        </p:grpSpPr>
        <p:sp>
          <p:nvSpPr>
            <p:cNvPr id="45" name="Freeform: Shape 44">
              <a:extLst>
                <a:ext uri="{FF2B5EF4-FFF2-40B4-BE49-F238E27FC236}">
                  <a16:creationId xmlns:a16="http://schemas.microsoft.com/office/drawing/2014/main" id="{22D62F3F-CD2D-8CF6-1B09-B380C9278438}"/>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Freeform: Shape 46">
              <a:extLst>
                <a:ext uri="{FF2B5EF4-FFF2-40B4-BE49-F238E27FC236}">
                  <a16:creationId xmlns:a16="http://schemas.microsoft.com/office/drawing/2014/main" id="{A96D83E2-4126-5EDF-4F6E-F5692A71A4B1}"/>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48" name="Group 47">
            <a:extLst>
              <a:ext uri="{FF2B5EF4-FFF2-40B4-BE49-F238E27FC236}">
                <a16:creationId xmlns:a16="http://schemas.microsoft.com/office/drawing/2014/main" id="{D253F5F6-3EB5-2BE6-D10D-E6EEF1ADBD43}"/>
              </a:ext>
            </a:extLst>
          </p:cNvPr>
          <p:cNvGrpSpPr/>
          <p:nvPr/>
        </p:nvGrpSpPr>
        <p:grpSpPr>
          <a:xfrm rot="1669827">
            <a:off x="2793384" y="4138766"/>
            <a:ext cx="3606700" cy="1471734"/>
            <a:chOff x="1338943" y="3092580"/>
            <a:chExt cx="3606700" cy="1956214"/>
          </a:xfrm>
        </p:grpSpPr>
        <p:sp>
          <p:nvSpPr>
            <p:cNvPr id="49" name="Freeform: Shape 48">
              <a:extLst>
                <a:ext uri="{FF2B5EF4-FFF2-40B4-BE49-F238E27FC236}">
                  <a16:creationId xmlns:a16="http://schemas.microsoft.com/office/drawing/2014/main" id="{CDCC8DF7-2B3A-EA8A-BA8E-74CA152C02EC}"/>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Freeform: Shape 49">
              <a:extLst>
                <a:ext uri="{FF2B5EF4-FFF2-40B4-BE49-F238E27FC236}">
                  <a16:creationId xmlns:a16="http://schemas.microsoft.com/office/drawing/2014/main" id="{937A9119-E166-8E1E-6FB5-B83A16260682}"/>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38790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33" grpId="0" animBg="1"/>
      <p:bldP spid="34" grpId="0" animBg="1"/>
      <p:bldP spid="35" grpId="0" animBg="1"/>
      <p:bldP spid="36" grpId="0" animBg="1"/>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24BE-0E59-500C-0889-15CEAE7A256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63C7775-AE2A-106E-F4F6-46CAE152E742}"/>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3: Sigmoid </a:t>
            </a:r>
            <a:r>
              <a:rPr lang="nb-NO" dirty="0" err="1"/>
              <a:t>function</a:t>
            </a:r>
            <a:endParaRPr lang="nb-NO" dirty="0"/>
          </a:p>
        </p:txBody>
      </p:sp>
      <p:sp>
        <p:nvSpPr>
          <p:cNvPr id="10" name="Content Placeholder 2">
            <a:extLst>
              <a:ext uri="{FF2B5EF4-FFF2-40B4-BE49-F238E27FC236}">
                <a16:creationId xmlns:a16="http://schemas.microsoft.com/office/drawing/2014/main" id="{3CA8EB7D-EEC0-CBE9-F355-3A158E0EAB2B}"/>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provided notebook, run the cells until you have the widget.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sliders control the parameters w and b of the function. What do they control?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Try to find parameters that discriminate correctly sands from shales with GR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the exercise with two features of your choice (2</a:t>
            </a:r>
            <a:r>
              <a:rPr lang="en-US" baseline="30000" dirty="0"/>
              <a:t>nd</a:t>
            </a:r>
            <a:r>
              <a:rPr lang="en-US" dirty="0"/>
              <a:t> part of the notebook)</a:t>
            </a:r>
          </a:p>
          <a:p>
            <a:pPr lvl="1"/>
            <a:endParaRPr lang="nb-NO" dirty="0"/>
          </a:p>
        </p:txBody>
      </p:sp>
      <p:pic>
        <p:nvPicPr>
          <p:cNvPr id="4" name="Picture 3">
            <a:extLst>
              <a:ext uri="{FF2B5EF4-FFF2-40B4-BE49-F238E27FC236}">
                <a16:creationId xmlns:a16="http://schemas.microsoft.com/office/drawing/2014/main" id="{E8AE6A7C-41F7-A53F-898A-EF22AA3DB60D}"/>
              </a:ext>
            </a:extLst>
          </p:cNvPr>
          <p:cNvPicPr>
            <a:picLocks noChangeAspect="1"/>
          </p:cNvPicPr>
          <p:nvPr/>
        </p:nvPicPr>
        <p:blipFill>
          <a:blip r:embed="rId2"/>
          <a:stretch>
            <a:fillRect/>
          </a:stretch>
        </p:blipFill>
        <p:spPr>
          <a:xfrm>
            <a:off x="6622414" y="1809750"/>
            <a:ext cx="4731334" cy="4683369"/>
          </a:xfrm>
          <a:prstGeom prst="rect">
            <a:avLst/>
          </a:prstGeom>
        </p:spPr>
      </p:pic>
    </p:spTree>
    <p:extLst>
      <p:ext uri="{BB962C8B-B14F-4D97-AF65-F5344CB8AC3E}">
        <p14:creationId xmlns:p14="http://schemas.microsoft.com/office/powerpoint/2010/main" val="2025409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9E9A54E-3C43-CDBD-FB8D-A7DC90AE83F7}"/>
              </a:ext>
            </a:extLst>
          </p:cNvPr>
          <p:cNvPicPr>
            <a:picLocks noGrp="1" noChangeAspect="1"/>
          </p:cNvPicPr>
          <p:nvPr>
            <p:ph sz="half" idx="2"/>
          </p:nvPr>
        </p:nvPicPr>
        <p:blipFill>
          <a:blip r:embed="rId2"/>
          <a:stretch>
            <a:fillRect/>
          </a:stretch>
        </p:blipFill>
        <p:spPr>
          <a:xfrm>
            <a:off x="6454775" y="2172907"/>
            <a:ext cx="5040313" cy="3593274"/>
          </a:xfrm>
          <a:prstGeom prst="rect">
            <a:avLst/>
          </a:prstGeom>
        </p:spPr>
      </p:pic>
      <p:sp>
        <p:nvSpPr>
          <p:cNvPr id="6" name="Rectangle 5">
            <a:extLst>
              <a:ext uri="{FF2B5EF4-FFF2-40B4-BE49-F238E27FC236}">
                <a16:creationId xmlns:a16="http://schemas.microsoft.com/office/drawing/2014/main" id="{FA183E6C-B800-CD73-7B78-02B7895131A2}"/>
              </a:ext>
            </a:extLst>
          </p:cNvPr>
          <p:cNvSpPr/>
          <p:nvPr/>
        </p:nvSpPr>
        <p:spPr>
          <a:xfrm>
            <a:off x="1090749" y="4454435"/>
            <a:ext cx="2286000" cy="27432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3FB83030-6DD2-54EF-3395-5C02A9420C77}"/>
              </a:ext>
            </a:extLst>
          </p:cNvPr>
          <p:cNvSpPr>
            <a:spLocks noGrp="1"/>
          </p:cNvSpPr>
          <p:nvPr>
            <p:ph type="title"/>
          </p:nvPr>
        </p:nvSpPr>
        <p:spPr/>
        <p:txBody>
          <a:bodyPr/>
          <a:lstStyle/>
          <a:p>
            <a:r>
              <a:rPr lang="nb-NO" dirty="0" err="1"/>
              <a:t>Interpretation</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964EE1-C3A9-25F1-BF6A-20FF3684922D}"/>
                  </a:ext>
                </a:extLst>
              </p:cNvPr>
              <p:cNvSpPr>
                <a:spLocks noGrp="1"/>
              </p:cNvSpPr>
              <p:nvPr>
                <p:ph sz="half" idx="1"/>
              </p:nvPr>
            </p:nvSpPr>
            <p:spPr/>
            <p:txBody>
              <a:bodyPr/>
              <a:lstStyle/>
              <a:p>
                <a:r>
                  <a:rPr lang="nb-NO" sz="1400" b="1" dirty="0">
                    <a:latin typeface="+mj-lt"/>
                  </a:rPr>
                  <a:t>Properties </a:t>
                </a:r>
                <a:r>
                  <a:rPr lang="nb-NO" sz="1400" b="1" dirty="0" err="1">
                    <a:latin typeface="+mj-lt"/>
                  </a:rPr>
                  <a:t>of</a:t>
                </a:r>
                <a:r>
                  <a:rPr lang="nb-NO" sz="1400" b="1" dirty="0">
                    <a:latin typeface="+mj-lt"/>
                  </a:rPr>
                  <a:t> g:</a:t>
                </a:r>
              </a:p>
              <a:p>
                <a:endParaRPr lang="nb-NO" sz="1400" b="1" dirty="0">
                  <a:latin typeface="+mj-lt"/>
                </a:endParaRPr>
              </a:p>
              <a:p>
                <a:pPr lvl="1"/>
                <a14:m>
                  <m:oMath xmlns:m="http://schemas.openxmlformats.org/officeDocument/2006/math">
                    <m:func>
                      <m:funcPr>
                        <m:ctrlPr>
                          <a:rPr lang="pt-BR" i="1">
                            <a:latin typeface="Cambria Math" panose="02040503050406030204" pitchFamily="18" charset="0"/>
                          </a:rPr>
                        </m:ctrlPr>
                      </m:funcPr>
                      <m:fName>
                        <m:limLow>
                          <m:limLowPr>
                            <m:ctrlPr>
                              <a:rPr lang="pt-BR" i="1">
                                <a:latin typeface="Cambria Math" panose="02040503050406030204" pitchFamily="18" charset="0"/>
                              </a:rPr>
                            </m:ctrlPr>
                          </m:limLowPr>
                          <m:e>
                            <m:r>
                              <m:rPr>
                                <m:sty m:val="p"/>
                              </m:rPr>
                              <a:rPr lang="pt-BR">
                                <a:latin typeface="Cambria Math" panose="02040503050406030204" pitchFamily="18" charset="0"/>
                              </a:rPr>
                              <m:t>lim</m:t>
                            </m:r>
                          </m:e>
                          <m:lim>
                            <m:r>
                              <a:rPr lang="nb-NO" i="1">
                                <a:latin typeface="Cambria Math" panose="02040503050406030204" pitchFamily="18" charset="0"/>
                              </a:rPr>
                              <m:t>𝑥</m:t>
                            </m:r>
                            <m:r>
                              <a:rPr lang="pt-BR" i="1">
                                <a:latin typeface="Cambria Math" panose="02040503050406030204" pitchFamily="18" charset="0"/>
                              </a:rPr>
                              <m:t>→</m:t>
                            </m:r>
                            <m:r>
                              <a:rPr lang="nb-NO" b="0" i="1" smtClean="0">
                                <a:latin typeface="Cambria Math" panose="02040503050406030204" pitchFamily="18" charset="0"/>
                              </a:rPr>
                              <m:t>−</m:t>
                            </m:r>
                            <m:r>
                              <a:rPr lang="pt-BR" i="1">
                                <a:latin typeface="Cambria Math" panose="02040503050406030204" pitchFamily="18" charset="0"/>
                              </a:rPr>
                              <m:t>∞</m:t>
                            </m:r>
                          </m:lim>
                        </m:limLow>
                      </m:fName>
                      <m:e>
                        <m:r>
                          <a:rPr lang="nb-NO" i="1">
                            <a:latin typeface="Cambria Math" panose="02040503050406030204" pitchFamily="18" charset="0"/>
                          </a:rPr>
                          <m:t>𝑔</m:t>
                        </m:r>
                        <m:d>
                          <m:dPr>
                            <m:ctrlPr>
                              <a:rPr lang="nb-NO" i="1">
                                <a:latin typeface="Cambria Math" panose="02040503050406030204" pitchFamily="18" charset="0"/>
                              </a:rPr>
                            </m:ctrlPr>
                          </m:dPr>
                          <m:e>
                            <m:r>
                              <a:rPr lang="nb-NO" b="1" i="1">
                                <a:latin typeface="Cambria Math" panose="02040503050406030204" pitchFamily="18" charset="0"/>
                              </a:rPr>
                              <m:t>𝒙</m:t>
                            </m:r>
                            <m:r>
                              <a:rPr lang="nb-NO" i="1">
                                <a:latin typeface="Cambria Math" panose="02040503050406030204" pitchFamily="18" charset="0"/>
                              </a:rPr>
                              <m:t>;</m:t>
                            </m:r>
                            <m:r>
                              <a:rPr lang="nb-NO" i="1" smtClean="0">
                                <a:latin typeface="Cambria Math" panose="02040503050406030204" pitchFamily="18" charset="0"/>
                                <a:ea typeface="Cambria Math" panose="02040503050406030204" pitchFamily="18" charset="0"/>
                              </a:rPr>
                              <m:t>𝜃</m:t>
                            </m:r>
                          </m:e>
                        </m:d>
                      </m:e>
                    </m:func>
                    <m:r>
                      <a:rPr lang="nb-NO" i="1">
                        <a:latin typeface="Cambria Math" panose="02040503050406030204" pitchFamily="18" charset="0"/>
                      </a:rPr>
                      <m:t>=</m:t>
                    </m:r>
                    <m:r>
                      <a:rPr lang="nb-NO" b="0" i="1" smtClean="0">
                        <a:latin typeface="Cambria Math" panose="02040503050406030204" pitchFamily="18" charset="0"/>
                      </a:rPr>
                      <m:t>0</m:t>
                    </m:r>
                  </m:oMath>
                </a14:m>
                <a:endParaRPr lang="nb-NO" dirty="0"/>
              </a:p>
              <a:p>
                <a:pPr lvl="1"/>
                <a14:m>
                  <m:oMath xmlns:m="http://schemas.openxmlformats.org/officeDocument/2006/math">
                    <m:func>
                      <m:funcPr>
                        <m:ctrlPr>
                          <a:rPr lang="pt-BR" b="0" i="1" smtClean="0">
                            <a:latin typeface="Cambria Math" panose="02040503050406030204" pitchFamily="18" charset="0"/>
                          </a:rPr>
                        </m:ctrlPr>
                      </m:funcPr>
                      <m:fName>
                        <m:limLow>
                          <m:limLowPr>
                            <m:ctrlPr>
                              <a:rPr lang="pt-BR" b="0" i="1" smtClean="0">
                                <a:latin typeface="Cambria Math" panose="02040503050406030204" pitchFamily="18" charset="0"/>
                              </a:rPr>
                            </m:ctrlPr>
                          </m:limLowPr>
                          <m:e>
                            <m:r>
                              <m:rPr>
                                <m:sty m:val="p"/>
                              </m:rPr>
                              <a:rPr lang="pt-BR" b="0" i="0" smtClean="0">
                                <a:latin typeface="Cambria Math" panose="02040503050406030204" pitchFamily="18" charset="0"/>
                              </a:rPr>
                              <m:t>lim</m:t>
                            </m:r>
                          </m:e>
                          <m:lim>
                            <m:r>
                              <a:rPr lang="nb-NO" b="0" i="1" smtClean="0">
                                <a:latin typeface="Cambria Math" panose="02040503050406030204" pitchFamily="18" charset="0"/>
                              </a:rPr>
                              <m:t>𝑥</m:t>
                            </m:r>
                            <m:r>
                              <a:rPr lang="pt-BR" b="0" i="1" smtClean="0">
                                <a:latin typeface="Cambria Math" panose="02040503050406030204" pitchFamily="18" charset="0"/>
                              </a:rPr>
                              <m:t>→</m:t>
                            </m:r>
                            <m:r>
                              <a:rPr lang="nb-NO" b="0" i="1" smtClean="0">
                                <a:latin typeface="Cambria Math" panose="02040503050406030204" pitchFamily="18" charset="0"/>
                              </a:rPr>
                              <m:t>+</m:t>
                            </m:r>
                            <m:r>
                              <a:rPr lang="pt-BR" b="0" i="1" smtClean="0">
                                <a:latin typeface="Cambria Math" panose="02040503050406030204" pitchFamily="18" charset="0"/>
                              </a:rPr>
                              <m:t>∞</m:t>
                            </m:r>
                          </m:lim>
                        </m:limLow>
                      </m:fName>
                      <m:e>
                        <m:r>
                          <a:rPr lang="nb-NO" i="1">
                            <a:latin typeface="Cambria Math" panose="02040503050406030204" pitchFamily="18" charset="0"/>
                          </a:rPr>
                          <m:t>𝑔</m:t>
                        </m:r>
                        <m:d>
                          <m:dPr>
                            <m:ctrlPr>
                              <a:rPr lang="nb-NO" i="1">
                                <a:latin typeface="Cambria Math" panose="02040503050406030204" pitchFamily="18" charset="0"/>
                              </a:rPr>
                            </m:ctrlPr>
                          </m:dPr>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e>
                    </m:func>
                    <m:r>
                      <a:rPr lang="nb-NO" b="0" i="1" smtClean="0">
                        <a:latin typeface="Cambria Math" panose="02040503050406030204" pitchFamily="18" charset="0"/>
                      </a:rPr>
                      <m:t>=1</m:t>
                    </m:r>
                  </m:oMath>
                </a14:m>
                <a:endParaRPr lang="nb-NO" b="0" dirty="0"/>
              </a:p>
              <a:p>
                <a:pPr lvl="1"/>
                <a14:m>
                  <m:oMath xmlns:m="http://schemas.openxmlformats.org/officeDocument/2006/math">
                    <m:r>
                      <a:rPr lang="nb-NO" i="1">
                        <a:latin typeface="Cambria Math" panose="02040503050406030204" pitchFamily="18" charset="0"/>
                      </a:rPr>
                      <m:t>𝑔</m:t>
                    </m:r>
                    <m:d>
                      <m:dPr>
                        <m:ctrlPr>
                          <a:rPr lang="nb-NO" i="1">
                            <a:latin typeface="Cambria Math" panose="02040503050406030204" pitchFamily="18" charset="0"/>
                          </a:rPr>
                        </m:ctrlPr>
                      </m:dPr>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r>
                      <a:rPr lang="nb-NO" i="1">
                        <a:latin typeface="Cambria Math" panose="02040503050406030204" pitchFamily="18" charset="0"/>
                        <a:ea typeface="Cambria Math" panose="02040503050406030204" pitchFamily="18" charset="0"/>
                      </a:rPr>
                      <m:t>∈</m:t>
                    </m:r>
                    <m:d>
                      <m:dPr>
                        <m:begChr m:val="["/>
                        <m:endChr m:val="]"/>
                        <m:ctrlPr>
                          <a:rPr lang="nb-NO" i="1" smtClean="0">
                            <a:latin typeface="Cambria Math" panose="02040503050406030204" pitchFamily="18" charset="0"/>
                            <a:ea typeface="Cambria Math" panose="02040503050406030204" pitchFamily="18" charset="0"/>
                          </a:rPr>
                        </m:ctrlPr>
                      </m:dPr>
                      <m:e>
                        <m:r>
                          <a:rPr lang="nb-NO" b="0" i="1" smtClean="0">
                            <a:latin typeface="Cambria Math" panose="02040503050406030204" pitchFamily="18" charset="0"/>
                            <a:ea typeface="Cambria Math" panose="02040503050406030204" pitchFamily="18" charset="0"/>
                          </a:rPr>
                          <m:t>0;1</m:t>
                        </m:r>
                      </m:e>
                    </m:d>
                  </m:oMath>
                </a14:m>
                <a:endParaRPr lang="nb-NO" dirty="0">
                  <a:ea typeface="Cambria Math" panose="02040503050406030204" pitchFamily="18" charset="0"/>
                </a:endParaRPr>
              </a:p>
              <a:p>
                <a:pPr lvl="1"/>
                <a:endParaRPr lang="nb-NO" b="0" dirty="0"/>
              </a:p>
              <a:p>
                <a:r>
                  <a:rPr lang="nb-NO" dirty="0"/>
                  <a:t>g(</a:t>
                </a:r>
                <a:r>
                  <a:rPr lang="nb-NO" dirty="0" err="1"/>
                  <a:t>x</a:t>
                </a:r>
                <a:r>
                  <a:rPr lang="nb-NO" dirty="0" err="1">
                    <a:latin typeface="Symbol" panose="05050102010706020507" pitchFamily="18" charset="2"/>
                  </a:rPr>
                  <a:t>;q</a:t>
                </a:r>
                <a:r>
                  <a:rPr lang="nb-NO" dirty="0">
                    <a:latin typeface="Symbol" panose="05050102010706020507" pitchFamily="18" charset="2"/>
                  </a:rPr>
                  <a:t>)=</a:t>
                </a:r>
                <a:r>
                  <a:rPr lang="nb-NO" dirty="0"/>
                  <a:t>0.7 </a:t>
                </a:r>
                <a:r>
                  <a:rPr lang="nb-NO" dirty="0" err="1"/>
                  <a:t>can</a:t>
                </a:r>
                <a:r>
                  <a:rPr lang="nb-NO" dirty="0"/>
                  <a:t> be </a:t>
                </a:r>
                <a:r>
                  <a:rPr lang="nb-NO" dirty="0" err="1"/>
                  <a:t>interpreted</a:t>
                </a:r>
                <a:r>
                  <a:rPr lang="nb-NO" dirty="0"/>
                  <a:t> as 70% </a:t>
                </a:r>
                <a:r>
                  <a:rPr lang="nb-NO" dirty="0" err="1"/>
                  <a:t>of</a:t>
                </a:r>
                <a:r>
                  <a:rPr lang="nb-NO" dirty="0"/>
                  <a:t> </a:t>
                </a:r>
                <a:r>
                  <a:rPr lang="nb-NO" dirty="0" err="1"/>
                  <a:t>chance</a:t>
                </a:r>
                <a:r>
                  <a:rPr lang="nb-NO" dirty="0"/>
                  <a:t> </a:t>
                </a:r>
                <a:r>
                  <a:rPr lang="nb-NO" dirty="0" err="1"/>
                  <a:t>of</a:t>
                </a:r>
                <a:r>
                  <a:rPr lang="nb-NO" dirty="0"/>
                  <a:t> </a:t>
                </a:r>
                <a:r>
                  <a:rPr lang="nb-NO" dirty="0" err="1"/>
                  <a:t>being</a:t>
                </a:r>
                <a:r>
                  <a:rPr lang="nb-NO" dirty="0"/>
                  <a:t> </a:t>
                </a:r>
                <a:r>
                  <a:rPr lang="nb-NO" dirty="0" err="1"/>
                  <a:t>shale</a:t>
                </a:r>
                <a:r>
                  <a:rPr lang="nb-NO" dirty="0"/>
                  <a:t> …and </a:t>
                </a:r>
                <a:r>
                  <a:rPr lang="nb-NO" dirty="0" err="1"/>
                  <a:t>then</a:t>
                </a:r>
                <a:r>
                  <a:rPr lang="nb-NO" dirty="0"/>
                  <a:t> 30% </a:t>
                </a:r>
                <a:r>
                  <a:rPr lang="nb-NO" dirty="0" err="1"/>
                  <a:t>of</a:t>
                </a:r>
                <a:r>
                  <a:rPr lang="nb-NO" dirty="0"/>
                  <a:t> </a:t>
                </a:r>
                <a:r>
                  <a:rPr lang="nb-NO" dirty="0" err="1"/>
                  <a:t>chance</a:t>
                </a:r>
                <a:r>
                  <a:rPr lang="nb-NO" dirty="0"/>
                  <a:t> </a:t>
                </a:r>
                <a:r>
                  <a:rPr lang="nb-NO" dirty="0" err="1"/>
                  <a:t>of</a:t>
                </a:r>
                <a:r>
                  <a:rPr lang="nb-NO" dirty="0"/>
                  <a:t> </a:t>
                </a:r>
                <a:r>
                  <a:rPr lang="nb-NO" dirty="0" err="1"/>
                  <a:t>being</a:t>
                </a:r>
                <a:r>
                  <a:rPr lang="nb-NO" dirty="0"/>
                  <a:t> sand </a:t>
                </a:r>
              </a:p>
              <a:p>
                <a:endParaRPr lang="nb-NO" b="0" dirty="0"/>
              </a:p>
              <a:p>
                <a:r>
                  <a:rPr lang="nb-NO" dirty="0"/>
                  <a:t>So </a:t>
                </a:r>
                <a14:m>
                  <m:oMath xmlns:m="http://schemas.openxmlformats.org/officeDocument/2006/math">
                    <m:r>
                      <a:rPr lang="nb-NO" i="1" smtClean="0">
                        <a:latin typeface="Cambria Math" panose="02040503050406030204" pitchFamily="18" charset="0"/>
                      </a:rPr>
                      <m:t>𝑔</m:t>
                    </m:r>
                    <m:d>
                      <m:dPr>
                        <m:ctrlPr>
                          <a:rPr lang="nb-NO" i="1">
                            <a:latin typeface="Cambria Math" panose="02040503050406030204" pitchFamily="18" charset="0"/>
                          </a:rPr>
                        </m:ctrlPr>
                      </m:dPr>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r>
                      <a:rPr lang="nb-NO" b="0" i="0" smtClean="0">
                        <a:latin typeface="Cambria Math" panose="02040503050406030204" pitchFamily="18" charset="0"/>
                      </a:rPr>
                      <m:t>=</m:t>
                    </m:r>
                    <m:r>
                      <m:rPr>
                        <m:sty m:val="p"/>
                      </m:rPr>
                      <a:rPr lang="nb-NO" b="0" i="0" smtClean="0">
                        <a:latin typeface="Cambria Math" panose="02040503050406030204" pitchFamily="18" charset="0"/>
                      </a:rPr>
                      <m:t>P</m:t>
                    </m:r>
                    <m:d>
                      <m:dPr>
                        <m:ctrlPr>
                          <a:rPr lang="nb-NO" b="0" i="1" smtClean="0">
                            <a:latin typeface="Cambria Math" panose="02040503050406030204" pitchFamily="18" charset="0"/>
                          </a:rPr>
                        </m:ctrlPr>
                      </m:dPr>
                      <m:e>
                        <m:r>
                          <a:rPr lang="nb-NO" b="0" i="1" smtClean="0">
                            <a:latin typeface="Cambria Math" panose="02040503050406030204" pitchFamily="18" charset="0"/>
                          </a:rPr>
                          <m:t>𝑦</m:t>
                        </m:r>
                        <m:r>
                          <a:rPr lang="nb-NO" b="0" i="1" smtClean="0">
                            <a:latin typeface="Cambria Math" panose="02040503050406030204" pitchFamily="18" charset="0"/>
                          </a:rPr>
                          <m:t>=1</m:t>
                        </m:r>
                      </m:e>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oMath>
                </a14:m>
                <a:endParaRPr lang="nb-NO" b="0" dirty="0"/>
              </a:p>
              <a:p>
                <a:endParaRPr lang="nb-NO" dirty="0"/>
              </a:p>
              <a:p>
                <a:r>
                  <a:rPr lang="nb-NO" b="0" dirty="0"/>
                  <a:t>NB: </a:t>
                </a:r>
                <a14:m>
                  <m:oMath xmlns:m="http://schemas.openxmlformats.org/officeDocument/2006/math">
                    <m:r>
                      <m:rPr>
                        <m:sty m:val="p"/>
                      </m:rPr>
                      <a:rPr lang="nb-NO" b="0" i="0" smtClean="0">
                        <a:latin typeface="Cambria Math" panose="02040503050406030204" pitchFamily="18" charset="0"/>
                      </a:rPr>
                      <m:t>P</m:t>
                    </m:r>
                    <m:d>
                      <m:dPr>
                        <m:ctrlPr>
                          <a:rPr lang="nb-NO" b="0" i="1" smtClean="0">
                            <a:latin typeface="Cambria Math" panose="02040503050406030204" pitchFamily="18" charset="0"/>
                          </a:rPr>
                        </m:ctrlPr>
                      </m:dPr>
                      <m:e>
                        <m:r>
                          <a:rPr lang="nb-NO" b="0" i="1" smtClean="0">
                            <a:latin typeface="Cambria Math" panose="02040503050406030204" pitchFamily="18" charset="0"/>
                          </a:rPr>
                          <m:t>𝑦</m:t>
                        </m:r>
                        <m:r>
                          <a:rPr lang="nb-NO" b="0" i="1" smtClean="0">
                            <a:latin typeface="Cambria Math" panose="02040503050406030204" pitchFamily="18" charset="0"/>
                          </a:rPr>
                          <m:t>=0</m:t>
                        </m:r>
                      </m:e>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r>
                      <a:rPr lang="nb-NO" b="0" i="1" smtClean="0">
                        <a:latin typeface="Cambria Math" panose="02040503050406030204" pitchFamily="18" charset="0"/>
                      </a:rPr>
                      <m:t>=</m:t>
                    </m:r>
                    <m:r>
                      <a:rPr lang="nb-NO" b="0" i="0" smtClean="0">
                        <a:latin typeface="Cambria Math" panose="02040503050406030204" pitchFamily="18" charset="0"/>
                      </a:rPr>
                      <m:t>1−</m:t>
                    </m:r>
                    <m:r>
                      <m:rPr>
                        <m:sty m:val="p"/>
                      </m:rPr>
                      <a:rPr lang="nb-NO">
                        <a:latin typeface="Cambria Math" panose="02040503050406030204" pitchFamily="18" charset="0"/>
                      </a:rPr>
                      <m:t>P</m:t>
                    </m:r>
                    <m:d>
                      <m:dPr>
                        <m:ctrlPr>
                          <a:rPr lang="nb-NO" i="1">
                            <a:latin typeface="Cambria Math" panose="02040503050406030204" pitchFamily="18" charset="0"/>
                          </a:rPr>
                        </m:ctrlPr>
                      </m:dPr>
                      <m:e>
                        <m:r>
                          <a:rPr lang="nb-NO" i="1">
                            <a:latin typeface="Cambria Math" panose="02040503050406030204" pitchFamily="18" charset="0"/>
                          </a:rPr>
                          <m:t>𝑦</m:t>
                        </m:r>
                        <m:r>
                          <a:rPr lang="nb-NO" i="1">
                            <a:latin typeface="Cambria Math" panose="02040503050406030204" pitchFamily="18" charset="0"/>
                          </a:rPr>
                          <m:t>=1</m:t>
                        </m:r>
                      </m:e>
                      <m:e>
                        <m:r>
                          <a:rPr lang="nb-NO" b="1" i="1">
                            <a:latin typeface="Cambria Math" panose="02040503050406030204" pitchFamily="18" charset="0"/>
                          </a:rPr>
                          <m:t>𝒙</m:t>
                        </m:r>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oMath>
                </a14:m>
                <a:endParaRPr lang="nb-NO" b="0" dirty="0"/>
              </a:p>
              <a:p>
                <a:endParaRPr lang="nb-NO" dirty="0"/>
              </a:p>
              <a:p>
                <a:r>
                  <a:rPr lang="nb-NO" b="0" dirty="0"/>
                  <a:t>NB: </a:t>
                </a:r>
                <a14:m>
                  <m:oMath xmlns:m="http://schemas.openxmlformats.org/officeDocument/2006/math">
                    <m:sSup>
                      <m:sSupPr>
                        <m:ctrlPr>
                          <a:rPr lang="nb-NO" i="1" smtClean="0">
                            <a:solidFill>
                              <a:srgbClr val="333333"/>
                            </a:solidFill>
                            <a:latin typeface="Cambria Math" panose="02040503050406030204" pitchFamily="18" charset="0"/>
                          </a:rPr>
                        </m:ctrlPr>
                      </m:sSupPr>
                      <m:e>
                        <m:r>
                          <a:rPr lang="nb-NO" i="1">
                            <a:solidFill>
                              <a:srgbClr val="333333"/>
                            </a:solidFill>
                            <a:latin typeface="Cambria Math" panose="02040503050406030204" pitchFamily="18" charset="0"/>
                            <a:ea typeface="Cambria Math" panose="02040503050406030204" pitchFamily="18" charset="0"/>
                          </a:rPr>
                          <m:t>𝜃</m:t>
                        </m:r>
                      </m:e>
                      <m:sup>
                        <m:r>
                          <a:rPr lang="nb-NO" i="1">
                            <a:solidFill>
                              <a:srgbClr val="333333"/>
                            </a:solidFill>
                            <a:latin typeface="Cambria Math" panose="02040503050406030204" pitchFamily="18" charset="0"/>
                          </a:rPr>
                          <m:t>𝑇</m:t>
                        </m:r>
                      </m:sup>
                    </m:sSup>
                    <m:r>
                      <a:rPr lang="nb-NO" b="1" i="1">
                        <a:solidFill>
                          <a:srgbClr val="333333"/>
                        </a:solidFill>
                        <a:latin typeface="Cambria Math" panose="02040503050406030204" pitchFamily="18" charset="0"/>
                      </a:rPr>
                      <m:t>𝒙</m:t>
                    </m:r>
                  </m:oMath>
                </a14:m>
                <a:r>
                  <a:rPr lang="nb-NO" b="0" dirty="0"/>
                  <a:t> is </a:t>
                </a:r>
                <a:r>
                  <a:rPr lang="nb-NO" b="0" dirty="0" err="1"/>
                  <a:t>interpreted</a:t>
                </a:r>
                <a:r>
                  <a:rPr lang="nb-NO" b="0" dirty="0"/>
                  <a:t> as </a:t>
                </a:r>
                <a:r>
                  <a:rPr lang="nb-NO" b="0" dirty="0" err="1"/>
                  <a:t>the</a:t>
                </a:r>
                <a:r>
                  <a:rPr lang="nb-NO" b="0" dirty="0"/>
                  <a:t> </a:t>
                </a:r>
                <a:r>
                  <a:rPr lang="nb-NO" b="0" dirty="0" err="1"/>
                  <a:t>logarithm</a:t>
                </a:r>
                <a:r>
                  <a:rPr lang="nb-NO" b="0" dirty="0"/>
                  <a:t> </a:t>
                </a:r>
                <a:r>
                  <a:rPr lang="nb-NO" b="0" dirty="0" err="1"/>
                  <a:t>of</a:t>
                </a:r>
                <a:r>
                  <a:rPr lang="nb-NO" b="0" dirty="0"/>
                  <a:t> odds</a:t>
                </a:r>
              </a:p>
              <a:p>
                <a:pPr lvl="1"/>
                <a:endParaRPr lang="nb-NO" b="0" dirty="0"/>
              </a:p>
              <a:p>
                <a:pPr lvl="1"/>
                <a:endParaRPr lang="nb-NO" dirty="0"/>
              </a:p>
            </p:txBody>
          </p:sp>
        </mc:Choice>
        <mc:Fallback xmlns="">
          <p:sp>
            <p:nvSpPr>
              <p:cNvPr id="3" name="Content Placeholder 2">
                <a:extLst>
                  <a:ext uri="{FF2B5EF4-FFF2-40B4-BE49-F238E27FC236}">
                    <a16:creationId xmlns:a16="http://schemas.microsoft.com/office/drawing/2014/main" id="{52964EE1-C3A9-25F1-BF6A-20FF3684922D}"/>
                  </a:ext>
                </a:extLst>
              </p:cNvPr>
              <p:cNvSpPr>
                <a:spLocks noGrp="1" noRot="1" noChangeAspect="1" noMove="1" noResize="1" noEditPoints="1" noAdjustHandles="1" noChangeArrowheads="1" noChangeShapeType="1" noTextEdit="1"/>
              </p:cNvSpPr>
              <p:nvPr>
                <p:ph sz="half" idx="1"/>
              </p:nvPr>
            </p:nvSpPr>
            <p:spPr>
              <a:blipFill>
                <a:blip r:embed="rId3"/>
                <a:stretch>
                  <a:fillRect l="-1572" t="-1269" r="-967"/>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753C6628-85B1-65A9-97C3-D327AA6BF93B}"/>
              </a:ext>
            </a:extLst>
          </p:cNvPr>
          <p:cNvSpPr>
            <a:spLocks noGrp="1"/>
          </p:cNvSpPr>
          <p:nvPr>
            <p:ph type="sldNum" sz="quarter" idx="12"/>
          </p:nvPr>
        </p:nvSpPr>
        <p:spPr/>
        <p:txBody>
          <a:bodyPr/>
          <a:lstStyle/>
          <a:p>
            <a:fld id="{5D1E5300-FC0F-4317-A193-EF6CE9E6F7B5}" type="slidenum">
              <a:rPr lang="en-GB" smtClean="0"/>
              <a:pPr/>
              <a:t>37</a:t>
            </a:fld>
            <a:r>
              <a:rPr lang="en-GB"/>
              <a:t>  |  </a:t>
            </a:r>
            <a:endParaRPr lang="en-GB" noProof="0" dirty="0"/>
          </a:p>
        </p:txBody>
      </p:sp>
      <p:cxnSp>
        <p:nvCxnSpPr>
          <p:cNvPr id="45" name="Straight Arrow Connector 44">
            <a:extLst>
              <a:ext uri="{FF2B5EF4-FFF2-40B4-BE49-F238E27FC236}">
                <a16:creationId xmlns:a16="http://schemas.microsoft.com/office/drawing/2014/main" id="{A085B178-70E5-E956-A62A-5CE4C8B5578B}"/>
              </a:ext>
            </a:extLst>
          </p:cNvPr>
          <p:cNvCxnSpPr>
            <a:cxnSpLocks/>
          </p:cNvCxnSpPr>
          <p:nvPr/>
        </p:nvCxnSpPr>
        <p:spPr>
          <a:xfrm flipV="1">
            <a:off x="8388548" y="5119244"/>
            <a:ext cx="0" cy="58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6A07678-E300-B082-A16C-A21AA44CEDEC}"/>
              </a:ext>
            </a:extLst>
          </p:cNvPr>
          <p:cNvSpPr txBox="1"/>
          <p:nvPr/>
        </p:nvSpPr>
        <p:spPr>
          <a:xfrm>
            <a:off x="7792070" y="5752032"/>
            <a:ext cx="1192955" cy="369332"/>
          </a:xfrm>
          <a:prstGeom prst="rect">
            <a:avLst/>
          </a:prstGeom>
          <a:noFill/>
        </p:spPr>
        <p:txBody>
          <a:bodyPr wrap="none" rtlCol="0">
            <a:spAutoFit/>
          </a:bodyPr>
          <a:lstStyle/>
          <a:p>
            <a:r>
              <a:rPr lang="nb-NO" dirty="0"/>
              <a:t>New </a:t>
            </a:r>
            <a:r>
              <a:rPr lang="nb-NO" dirty="0" err="1"/>
              <a:t>point</a:t>
            </a:r>
            <a:endParaRPr lang="nb-NO" dirty="0"/>
          </a:p>
        </p:txBody>
      </p:sp>
      <p:cxnSp>
        <p:nvCxnSpPr>
          <p:cNvPr id="49" name="Straight Connector 48">
            <a:extLst>
              <a:ext uri="{FF2B5EF4-FFF2-40B4-BE49-F238E27FC236}">
                <a16:creationId xmlns:a16="http://schemas.microsoft.com/office/drawing/2014/main" id="{C321419D-28A3-0770-6D3C-BB63273ABC6F}"/>
              </a:ext>
            </a:extLst>
          </p:cNvPr>
          <p:cNvCxnSpPr/>
          <p:nvPr/>
        </p:nvCxnSpPr>
        <p:spPr>
          <a:xfrm flipV="1">
            <a:off x="8388547" y="3076303"/>
            <a:ext cx="0" cy="2042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41EED92-888F-D6ED-E1EF-3F2F6A46F390}"/>
              </a:ext>
            </a:extLst>
          </p:cNvPr>
          <p:cNvCxnSpPr/>
          <p:nvPr/>
        </p:nvCxnSpPr>
        <p:spPr>
          <a:xfrm flipH="1">
            <a:off x="7236823" y="4591595"/>
            <a:ext cx="1151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B92AC45-0816-6C2C-8F17-870054184137}"/>
              </a:ext>
            </a:extLst>
          </p:cNvPr>
          <p:cNvSpPr txBox="1"/>
          <p:nvPr/>
        </p:nvSpPr>
        <p:spPr>
          <a:xfrm>
            <a:off x="5972210" y="4724615"/>
            <a:ext cx="1316386" cy="261610"/>
          </a:xfrm>
          <a:prstGeom prst="rect">
            <a:avLst/>
          </a:prstGeom>
          <a:noFill/>
        </p:spPr>
        <p:txBody>
          <a:bodyPr wrap="none" rtlCol="0">
            <a:spAutoFit/>
          </a:bodyPr>
          <a:lstStyle/>
          <a:p>
            <a:r>
              <a:rPr lang="nb-NO" sz="1100" dirty="0"/>
              <a:t>P(</a:t>
            </a:r>
            <a:r>
              <a:rPr lang="nb-NO" sz="1100" dirty="0" err="1"/>
              <a:t>shale</a:t>
            </a:r>
            <a:r>
              <a:rPr lang="nb-NO" sz="1100" dirty="0"/>
              <a:t> | GR)=0.25</a:t>
            </a:r>
          </a:p>
        </p:txBody>
      </p:sp>
      <p:sp>
        <p:nvSpPr>
          <p:cNvPr id="53" name="TextBox 52">
            <a:extLst>
              <a:ext uri="{FF2B5EF4-FFF2-40B4-BE49-F238E27FC236}">
                <a16:creationId xmlns:a16="http://schemas.microsoft.com/office/drawing/2014/main" id="{E57EFD43-8959-3A4A-7D74-D7DAB2D7C487}"/>
              </a:ext>
            </a:extLst>
          </p:cNvPr>
          <p:cNvSpPr txBox="1"/>
          <p:nvPr/>
        </p:nvSpPr>
        <p:spPr>
          <a:xfrm>
            <a:off x="5920437" y="3441534"/>
            <a:ext cx="1287532" cy="261610"/>
          </a:xfrm>
          <a:prstGeom prst="rect">
            <a:avLst/>
          </a:prstGeom>
          <a:noFill/>
        </p:spPr>
        <p:txBody>
          <a:bodyPr wrap="none" rtlCol="0">
            <a:spAutoFit/>
          </a:bodyPr>
          <a:lstStyle/>
          <a:p>
            <a:r>
              <a:rPr lang="nb-NO" sz="1100" dirty="0"/>
              <a:t>P(sand | GR)=0.75</a:t>
            </a:r>
          </a:p>
        </p:txBody>
      </p:sp>
      <p:sp>
        <p:nvSpPr>
          <p:cNvPr id="54" name="Rectangle 53">
            <a:extLst>
              <a:ext uri="{FF2B5EF4-FFF2-40B4-BE49-F238E27FC236}">
                <a16:creationId xmlns:a16="http://schemas.microsoft.com/office/drawing/2014/main" id="{01820EDC-B482-1661-8007-18C1BAD49D12}"/>
              </a:ext>
            </a:extLst>
          </p:cNvPr>
          <p:cNvSpPr/>
          <p:nvPr/>
        </p:nvSpPr>
        <p:spPr>
          <a:xfrm>
            <a:off x="7589520" y="3076303"/>
            <a:ext cx="202533" cy="151529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55" name="Rectangle 54">
            <a:extLst>
              <a:ext uri="{FF2B5EF4-FFF2-40B4-BE49-F238E27FC236}">
                <a16:creationId xmlns:a16="http://schemas.microsoft.com/office/drawing/2014/main" id="{442812F8-815B-53CE-98ED-DCD5F8BD9B29}"/>
              </a:ext>
            </a:extLst>
          </p:cNvPr>
          <p:cNvSpPr/>
          <p:nvPr/>
        </p:nvSpPr>
        <p:spPr>
          <a:xfrm>
            <a:off x="7589520" y="4591592"/>
            <a:ext cx="202533" cy="5407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1096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A8CD6B-7FDC-037F-CDA4-F20B4948ADB2}"/>
              </a:ext>
            </a:extLst>
          </p:cNvPr>
          <p:cNvSpPr/>
          <p:nvPr/>
        </p:nvSpPr>
        <p:spPr>
          <a:xfrm>
            <a:off x="3195876" y="3239589"/>
            <a:ext cx="2101026" cy="1808160"/>
          </a:xfrm>
          <a:prstGeom prst="rect">
            <a:avLst/>
          </a:prstGeom>
          <a:solidFill>
            <a:srgbClr val="FFE7D6">
              <a:alpha val="69804"/>
            </a:srgb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dirty="0"/>
          </a:p>
        </p:txBody>
      </p:sp>
      <p:sp>
        <p:nvSpPr>
          <p:cNvPr id="8" name="Rectangle 7">
            <a:extLst>
              <a:ext uri="{FF2B5EF4-FFF2-40B4-BE49-F238E27FC236}">
                <a16:creationId xmlns:a16="http://schemas.microsoft.com/office/drawing/2014/main" id="{266D5BCF-FC41-1D65-3D50-937403987CD7}"/>
              </a:ext>
            </a:extLst>
          </p:cNvPr>
          <p:cNvSpPr/>
          <p:nvPr/>
        </p:nvSpPr>
        <p:spPr>
          <a:xfrm>
            <a:off x="1598685" y="3239589"/>
            <a:ext cx="1585887" cy="1808160"/>
          </a:xfrm>
          <a:prstGeom prst="rect">
            <a:avLst/>
          </a:prstGeom>
          <a:solidFill>
            <a:srgbClr val="333333">
              <a:alpha val="69804"/>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b-NO" dirty="0"/>
          </a:p>
        </p:txBody>
      </p:sp>
      <p:sp>
        <p:nvSpPr>
          <p:cNvPr id="75" name="Rectangle 74">
            <a:extLst>
              <a:ext uri="{FF2B5EF4-FFF2-40B4-BE49-F238E27FC236}">
                <a16:creationId xmlns:a16="http://schemas.microsoft.com/office/drawing/2014/main" id="{D05AE1A8-1EC7-BE54-E300-7D1C5E7189EF}"/>
              </a:ext>
            </a:extLst>
          </p:cNvPr>
          <p:cNvSpPr/>
          <p:nvPr/>
        </p:nvSpPr>
        <p:spPr>
          <a:xfrm rot="19863419">
            <a:off x="9018538" y="1074035"/>
            <a:ext cx="2101026" cy="5299836"/>
          </a:xfrm>
          <a:prstGeom prst="rect">
            <a:avLst/>
          </a:prstGeom>
          <a:solidFill>
            <a:srgbClr val="FFE7D6">
              <a:alpha val="69804"/>
            </a:srgb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dirty="0"/>
          </a:p>
        </p:txBody>
      </p:sp>
      <p:sp>
        <p:nvSpPr>
          <p:cNvPr id="76" name="Rectangle 75">
            <a:extLst>
              <a:ext uri="{FF2B5EF4-FFF2-40B4-BE49-F238E27FC236}">
                <a16:creationId xmlns:a16="http://schemas.microsoft.com/office/drawing/2014/main" id="{57AFEDED-75B9-DF38-2306-325A4FFB48A6}"/>
              </a:ext>
            </a:extLst>
          </p:cNvPr>
          <p:cNvSpPr/>
          <p:nvPr/>
        </p:nvSpPr>
        <p:spPr>
          <a:xfrm rot="19863419">
            <a:off x="7181971" y="2089288"/>
            <a:ext cx="2101026" cy="5299836"/>
          </a:xfrm>
          <a:prstGeom prst="rect">
            <a:avLst/>
          </a:prstGeom>
          <a:solidFill>
            <a:srgbClr val="333333">
              <a:alpha val="69804"/>
            </a:srgb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dirty="0"/>
          </a:p>
        </p:txBody>
      </p:sp>
      <p:sp>
        <p:nvSpPr>
          <p:cNvPr id="2" name="Title 1">
            <a:extLst>
              <a:ext uri="{FF2B5EF4-FFF2-40B4-BE49-F238E27FC236}">
                <a16:creationId xmlns:a16="http://schemas.microsoft.com/office/drawing/2014/main" id="{263E460B-8B7B-3466-48C4-694B721D0D85}"/>
              </a:ext>
            </a:extLst>
          </p:cNvPr>
          <p:cNvSpPr>
            <a:spLocks noGrp="1"/>
          </p:cNvSpPr>
          <p:nvPr>
            <p:ph type="title"/>
          </p:nvPr>
        </p:nvSpPr>
        <p:spPr/>
        <p:txBody>
          <a:bodyPr/>
          <a:lstStyle/>
          <a:p>
            <a:r>
              <a:rPr lang="nb-NO" dirty="0" err="1"/>
              <a:t>Decision</a:t>
            </a:r>
            <a:r>
              <a:rPr lang="nb-NO" dirty="0"/>
              <a:t> </a:t>
            </a:r>
            <a:r>
              <a:rPr lang="nb-NO" dirty="0" err="1"/>
              <a:t>boundaries</a:t>
            </a:r>
            <a:endParaRPr lang="nb-NO" dirty="0"/>
          </a:p>
        </p:txBody>
      </p:sp>
      <p:sp>
        <p:nvSpPr>
          <p:cNvPr id="3" name="Content Placeholder 2">
            <a:extLst>
              <a:ext uri="{FF2B5EF4-FFF2-40B4-BE49-F238E27FC236}">
                <a16:creationId xmlns:a16="http://schemas.microsoft.com/office/drawing/2014/main" id="{3351D016-2800-1901-B705-738BB864C7DF}"/>
              </a:ext>
            </a:extLst>
          </p:cNvPr>
          <p:cNvSpPr>
            <a:spLocks noGrp="1"/>
          </p:cNvSpPr>
          <p:nvPr>
            <p:ph sz="half" idx="1"/>
          </p:nvPr>
        </p:nvSpPr>
        <p:spPr/>
        <p:txBody>
          <a:bodyPr/>
          <a:lstStyle/>
          <a:p>
            <a:r>
              <a:rPr lang="nb-NO" dirty="0"/>
              <a:t>1 </a:t>
            </a:r>
            <a:r>
              <a:rPr lang="nb-NO" dirty="0" err="1"/>
              <a:t>feature</a:t>
            </a:r>
            <a:r>
              <a:rPr lang="nb-NO" dirty="0"/>
              <a:t> (</a:t>
            </a:r>
            <a:r>
              <a:rPr lang="nb-NO" dirty="0" err="1"/>
              <a:t>eg</a:t>
            </a:r>
            <a:r>
              <a:rPr lang="nb-NO" dirty="0"/>
              <a:t> GR)</a:t>
            </a:r>
          </a:p>
        </p:txBody>
      </p:sp>
      <p:sp>
        <p:nvSpPr>
          <p:cNvPr id="4" name="Content Placeholder 3">
            <a:extLst>
              <a:ext uri="{FF2B5EF4-FFF2-40B4-BE49-F238E27FC236}">
                <a16:creationId xmlns:a16="http://schemas.microsoft.com/office/drawing/2014/main" id="{FD9C26CC-6051-D140-B93F-197B79801F90}"/>
              </a:ext>
            </a:extLst>
          </p:cNvPr>
          <p:cNvSpPr>
            <a:spLocks noGrp="1"/>
          </p:cNvSpPr>
          <p:nvPr>
            <p:ph sz="half" idx="2"/>
          </p:nvPr>
        </p:nvSpPr>
        <p:spPr/>
        <p:txBody>
          <a:bodyPr/>
          <a:lstStyle/>
          <a:p>
            <a:r>
              <a:rPr lang="nb-NO" dirty="0"/>
              <a:t>More </a:t>
            </a:r>
            <a:r>
              <a:rPr lang="nb-NO" dirty="0" err="1"/>
              <a:t>than</a:t>
            </a:r>
            <a:r>
              <a:rPr lang="nb-NO" dirty="0"/>
              <a:t> 1 </a:t>
            </a:r>
            <a:r>
              <a:rPr lang="nb-NO" dirty="0" err="1"/>
              <a:t>feature</a:t>
            </a:r>
            <a:r>
              <a:rPr lang="nb-NO" dirty="0"/>
              <a:t> (</a:t>
            </a:r>
            <a:r>
              <a:rPr lang="nb-NO" dirty="0" err="1"/>
              <a:t>eg</a:t>
            </a:r>
            <a:r>
              <a:rPr lang="nb-NO" dirty="0"/>
              <a:t> GR + </a:t>
            </a:r>
            <a:r>
              <a:rPr lang="nb-NO" dirty="0" err="1"/>
              <a:t>Porosity</a:t>
            </a:r>
            <a:r>
              <a:rPr lang="nb-NO" dirty="0"/>
              <a:t>)</a:t>
            </a:r>
          </a:p>
        </p:txBody>
      </p:sp>
      <p:sp>
        <p:nvSpPr>
          <p:cNvPr id="5" name="Slide Number Placeholder 4">
            <a:extLst>
              <a:ext uri="{FF2B5EF4-FFF2-40B4-BE49-F238E27FC236}">
                <a16:creationId xmlns:a16="http://schemas.microsoft.com/office/drawing/2014/main" id="{FF74059B-F0E6-D5E3-E297-B76AD413F82C}"/>
              </a:ext>
            </a:extLst>
          </p:cNvPr>
          <p:cNvSpPr>
            <a:spLocks noGrp="1"/>
          </p:cNvSpPr>
          <p:nvPr>
            <p:ph type="sldNum" sz="quarter" idx="12"/>
          </p:nvPr>
        </p:nvSpPr>
        <p:spPr/>
        <p:txBody>
          <a:bodyPr/>
          <a:lstStyle/>
          <a:p>
            <a:fld id="{5D1E5300-FC0F-4317-A193-EF6CE9E6F7B5}" type="slidenum">
              <a:rPr lang="en-GB" smtClean="0"/>
              <a:pPr/>
              <a:t>38</a:t>
            </a:fld>
            <a:r>
              <a:rPr lang="en-GB"/>
              <a:t>  |  </a:t>
            </a: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A538EB0-1525-651E-35D8-36DA2947C9C7}"/>
                  </a:ext>
                </a:extLst>
              </p:cNvPr>
              <p:cNvSpPr txBox="1"/>
              <p:nvPr/>
            </p:nvSpPr>
            <p:spPr>
              <a:xfrm>
                <a:off x="3503618" y="5628966"/>
                <a:ext cx="17242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solidFill>
                            <a:schemeClr val="tx1"/>
                          </a:solidFill>
                          <a:latin typeface="Cambria Math" panose="02040503050406030204" pitchFamily="18" charset="0"/>
                        </a:rPr>
                        <m:t>𝑤</m:t>
                      </m:r>
                      <m:r>
                        <a:rPr lang="nb-NO" sz="1800" b="0" i="1" smtClean="0">
                          <a:solidFill>
                            <a:schemeClr val="tx1"/>
                          </a:solidFill>
                          <a:latin typeface="Cambria Math" panose="02040503050406030204" pitchFamily="18" charset="0"/>
                        </a:rPr>
                        <m:t>∗</m:t>
                      </m:r>
                      <m:r>
                        <a:rPr lang="nb-NO" sz="1800" b="0" i="1" smtClean="0">
                          <a:solidFill>
                            <a:schemeClr val="tx1"/>
                          </a:solidFill>
                          <a:latin typeface="Cambria Math" panose="02040503050406030204" pitchFamily="18" charset="0"/>
                        </a:rPr>
                        <m:t>𝑥</m:t>
                      </m:r>
                      <m:r>
                        <a:rPr lang="nb-NO" sz="1800" b="0" i="1" smtClean="0">
                          <a:solidFill>
                            <a:schemeClr val="tx1"/>
                          </a:solidFill>
                          <a:latin typeface="Cambria Math" panose="02040503050406030204" pitchFamily="18" charset="0"/>
                        </a:rPr>
                        <m:t>+</m:t>
                      </m:r>
                      <m:r>
                        <a:rPr lang="nb-NO" sz="1800" b="0" i="1" smtClean="0">
                          <a:solidFill>
                            <a:schemeClr val="tx1"/>
                          </a:solidFill>
                          <a:latin typeface="Cambria Math" panose="02040503050406030204" pitchFamily="18" charset="0"/>
                        </a:rPr>
                        <m:t>𝑏</m:t>
                      </m:r>
                      <m:r>
                        <a:rPr lang="nb-NO" sz="1800" b="0" i="1" smtClean="0">
                          <a:solidFill>
                            <a:schemeClr val="tx1"/>
                          </a:solidFill>
                          <a:latin typeface="Cambria Math" panose="02040503050406030204" pitchFamily="18" charset="0"/>
                        </a:rPr>
                        <m:t>&gt;0</m:t>
                      </m:r>
                    </m:oMath>
                  </m:oMathPara>
                </a14:m>
                <a:endParaRPr lang="nb-NO" dirty="0">
                  <a:solidFill>
                    <a:schemeClr val="tx1"/>
                  </a:solidFill>
                </a:endParaRPr>
              </a:p>
            </p:txBody>
          </p:sp>
        </mc:Choice>
        <mc:Fallback xmlns="">
          <p:sp>
            <p:nvSpPr>
              <p:cNvPr id="11" name="TextBox 10">
                <a:extLst>
                  <a:ext uri="{FF2B5EF4-FFF2-40B4-BE49-F238E27FC236}">
                    <a16:creationId xmlns:a16="http://schemas.microsoft.com/office/drawing/2014/main" id="{7A538EB0-1525-651E-35D8-36DA2947C9C7}"/>
                  </a:ext>
                </a:extLst>
              </p:cNvPr>
              <p:cNvSpPr txBox="1">
                <a:spLocks noRot="1" noChangeAspect="1" noMove="1" noResize="1" noEditPoints="1" noAdjustHandles="1" noChangeArrowheads="1" noChangeShapeType="1" noTextEdit="1"/>
              </p:cNvSpPr>
              <p:nvPr/>
            </p:nvSpPr>
            <p:spPr>
              <a:xfrm>
                <a:off x="3503618" y="5628966"/>
                <a:ext cx="1724298" cy="369332"/>
              </a:xfrm>
              <a:prstGeom prst="rect">
                <a:avLst/>
              </a:prstGeom>
              <a:blipFill>
                <a:blip r:embed="rId2"/>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AB5022-0123-C4D0-D0C5-FA2C0E36C052}"/>
                  </a:ext>
                </a:extLst>
              </p:cNvPr>
              <p:cNvSpPr txBox="1"/>
              <p:nvPr/>
            </p:nvSpPr>
            <p:spPr>
              <a:xfrm>
                <a:off x="1271911" y="5628966"/>
                <a:ext cx="17242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b="0" i="1" smtClean="0">
                          <a:solidFill>
                            <a:schemeClr val="tx1"/>
                          </a:solidFill>
                          <a:latin typeface="Cambria Math" panose="02040503050406030204" pitchFamily="18" charset="0"/>
                        </a:rPr>
                        <m:t>𝑤</m:t>
                      </m:r>
                      <m:r>
                        <a:rPr lang="nb-NO" sz="1800" b="0" i="1" smtClean="0">
                          <a:solidFill>
                            <a:schemeClr val="tx1"/>
                          </a:solidFill>
                          <a:latin typeface="Cambria Math" panose="02040503050406030204" pitchFamily="18" charset="0"/>
                        </a:rPr>
                        <m:t>∗</m:t>
                      </m:r>
                      <m:r>
                        <a:rPr lang="nb-NO" sz="1800" b="0" i="1" smtClean="0">
                          <a:solidFill>
                            <a:schemeClr val="tx1"/>
                          </a:solidFill>
                          <a:latin typeface="Cambria Math" panose="02040503050406030204" pitchFamily="18" charset="0"/>
                        </a:rPr>
                        <m:t>𝑥</m:t>
                      </m:r>
                      <m:r>
                        <a:rPr lang="nb-NO" sz="1800" b="0" i="1" smtClean="0">
                          <a:solidFill>
                            <a:schemeClr val="tx1"/>
                          </a:solidFill>
                          <a:latin typeface="Cambria Math" panose="02040503050406030204" pitchFamily="18" charset="0"/>
                        </a:rPr>
                        <m:t>+</m:t>
                      </m:r>
                      <m:r>
                        <a:rPr lang="nb-NO" sz="1800" b="0" i="1" smtClean="0">
                          <a:solidFill>
                            <a:schemeClr val="tx1"/>
                          </a:solidFill>
                          <a:latin typeface="Cambria Math" panose="02040503050406030204" pitchFamily="18" charset="0"/>
                        </a:rPr>
                        <m:t>𝑏</m:t>
                      </m:r>
                      <m:r>
                        <a:rPr lang="nb-NO" sz="1800" b="0" i="1" smtClean="0">
                          <a:solidFill>
                            <a:schemeClr val="tx1"/>
                          </a:solidFill>
                          <a:latin typeface="Cambria Math" panose="02040503050406030204" pitchFamily="18" charset="0"/>
                        </a:rPr>
                        <m:t>&lt;0</m:t>
                      </m:r>
                    </m:oMath>
                  </m:oMathPara>
                </a14:m>
                <a:endParaRPr lang="nb-NO" dirty="0">
                  <a:solidFill>
                    <a:schemeClr val="tx1"/>
                  </a:solidFill>
                </a:endParaRPr>
              </a:p>
            </p:txBody>
          </p:sp>
        </mc:Choice>
        <mc:Fallback xmlns="">
          <p:sp>
            <p:nvSpPr>
              <p:cNvPr id="12" name="TextBox 11">
                <a:extLst>
                  <a:ext uri="{FF2B5EF4-FFF2-40B4-BE49-F238E27FC236}">
                    <a16:creationId xmlns:a16="http://schemas.microsoft.com/office/drawing/2014/main" id="{49AB5022-0123-C4D0-D0C5-FA2C0E36C052}"/>
                  </a:ext>
                </a:extLst>
              </p:cNvPr>
              <p:cNvSpPr txBox="1">
                <a:spLocks noRot="1" noChangeAspect="1" noMove="1" noResize="1" noEditPoints="1" noAdjustHandles="1" noChangeArrowheads="1" noChangeShapeType="1" noTextEdit="1"/>
              </p:cNvSpPr>
              <p:nvPr/>
            </p:nvSpPr>
            <p:spPr>
              <a:xfrm>
                <a:off x="1271911" y="5628966"/>
                <a:ext cx="1724298" cy="369332"/>
              </a:xfrm>
              <a:prstGeom prst="rect">
                <a:avLst/>
              </a:prstGeom>
              <a:blipFill>
                <a:blip r:embed="rId3"/>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639435E-4EFE-1A1E-BEC2-015A801CE4E1}"/>
                  </a:ext>
                </a:extLst>
              </p:cNvPr>
              <p:cNvSpPr txBox="1"/>
              <p:nvPr/>
            </p:nvSpPr>
            <p:spPr>
              <a:xfrm>
                <a:off x="9006612" y="3954473"/>
                <a:ext cx="30256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333333"/>
                              </a:solidFill>
                              <a:latin typeface="Cambria Math" panose="02040503050406030204" pitchFamily="18" charset="0"/>
                            </a:rPr>
                          </m:ctrlPr>
                        </m:sSupPr>
                        <m:e>
                          <m:r>
                            <a:rPr lang="nb-NO" i="1">
                              <a:solidFill>
                                <a:srgbClr val="333333"/>
                              </a:solidFill>
                              <a:latin typeface="Cambria Math" panose="02040503050406030204" pitchFamily="18" charset="0"/>
                              <a:ea typeface="Cambria Math" panose="02040503050406030204" pitchFamily="18" charset="0"/>
                            </a:rPr>
                            <m:t>𝜃</m:t>
                          </m:r>
                        </m:e>
                        <m:sup>
                          <m:r>
                            <a:rPr lang="nb-NO" i="1">
                              <a:solidFill>
                                <a:srgbClr val="333333"/>
                              </a:solidFill>
                              <a:latin typeface="Cambria Math" panose="02040503050406030204" pitchFamily="18" charset="0"/>
                            </a:rPr>
                            <m:t>𝑇</m:t>
                          </m:r>
                        </m:sup>
                      </m:sSup>
                      <m:r>
                        <a:rPr lang="nb-NO" b="1" i="1">
                          <a:solidFill>
                            <a:srgbClr val="333333"/>
                          </a:solidFill>
                          <a:latin typeface="Cambria Math" panose="02040503050406030204" pitchFamily="18" charset="0"/>
                        </a:rPr>
                        <m:t>𝒙</m:t>
                      </m:r>
                      <m:r>
                        <a:rPr lang="nb-NO" b="0" i="1" smtClean="0">
                          <a:solidFill>
                            <a:schemeClr val="tx1"/>
                          </a:solidFill>
                          <a:latin typeface="Cambria Math" panose="02040503050406030204" pitchFamily="18" charset="0"/>
                        </a:rPr>
                        <m:t>&gt;0</m:t>
                      </m:r>
                    </m:oMath>
                  </m:oMathPara>
                </a14:m>
                <a:endParaRPr lang="nb-NO" dirty="0">
                  <a:solidFill>
                    <a:schemeClr val="tx1"/>
                  </a:solidFill>
                </a:endParaRPr>
              </a:p>
            </p:txBody>
          </p:sp>
        </mc:Choice>
        <mc:Fallback xmlns="">
          <p:sp>
            <p:nvSpPr>
              <p:cNvPr id="78" name="TextBox 77">
                <a:extLst>
                  <a:ext uri="{FF2B5EF4-FFF2-40B4-BE49-F238E27FC236}">
                    <a16:creationId xmlns:a16="http://schemas.microsoft.com/office/drawing/2014/main" id="{9639435E-4EFE-1A1E-BEC2-015A801CE4E1}"/>
                  </a:ext>
                </a:extLst>
              </p:cNvPr>
              <p:cNvSpPr txBox="1">
                <a:spLocks noRot="1" noChangeAspect="1" noMove="1" noResize="1" noEditPoints="1" noAdjustHandles="1" noChangeArrowheads="1" noChangeShapeType="1" noTextEdit="1"/>
              </p:cNvSpPr>
              <p:nvPr/>
            </p:nvSpPr>
            <p:spPr>
              <a:xfrm>
                <a:off x="9006612" y="3954473"/>
                <a:ext cx="3025683" cy="369332"/>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DC071B72-96E4-D171-30E6-A7B528821B67}"/>
                  </a:ext>
                </a:extLst>
              </p:cNvPr>
              <p:cNvSpPr txBox="1"/>
              <p:nvPr/>
            </p:nvSpPr>
            <p:spPr>
              <a:xfrm>
                <a:off x="6509251" y="4765041"/>
                <a:ext cx="30256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nb-NO" i="1">
                              <a:solidFill>
                                <a:srgbClr val="333333"/>
                              </a:solidFill>
                              <a:latin typeface="Cambria Math" panose="02040503050406030204" pitchFamily="18" charset="0"/>
                            </a:rPr>
                          </m:ctrlPr>
                        </m:sSupPr>
                        <m:e>
                          <m:r>
                            <a:rPr lang="nb-NO" i="1">
                              <a:solidFill>
                                <a:srgbClr val="333333"/>
                              </a:solidFill>
                              <a:latin typeface="Cambria Math" panose="02040503050406030204" pitchFamily="18" charset="0"/>
                              <a:ea typeface="Cambria Math" panose="02040503050406030204" pitchFamily="18" charset="0"/>
                            </a:rPr>
                            <m:t>𝜃</m:t>
                          </m:r>
                        </m:e>
                        <m:sup>
                          <m:r>
                            <a:rPr lang="nb-NO" i="1">
                              <a:solidFill>
                                <a:srgbClr val="333333"/>
                              </a:solidFill>
                              <a:latin typeface="Cambria Math" panose="02040503050406030204" pitchFamily="18" charset="0"/>
                            </a:rPr>
                            <m:t>𝑇</m:t>
                          </m:r>
                        </m:sup>
                      </m:sSup>
                      <m:r>
                        <a:rPr lang="nb-NO" b="1" i="1">
                          <a:solidFill>
                            <a:srgbClr val="333333"/>
                          </a:solidFill>
                          <a:latin typeface="Cambria Math" panose="02040503050406030204" pitchFamily="18" charset="0"/>
                        </a:rPr>
                        <m:t>𝒙</m:t>
                      </m:r>
                      <m:r>
                        <a:rPr lang="nb-NO" b="0" i="1" smtClean="0">
                          <a:solidFill>
                            <a:schemeClr val="tx1"/>
                          </a:solidFill>
                          <a:latin typeface="Cambria Math" panose="02040503050406030204" pitchFamily="18" charset="0"/>
                        </a:rPr>
                        <m:t>&lt;0</m:t>
                      </m:r>
                    </m:oMath>
                  </m:oMathPara>
                </a14:m>
                <a:endParaRPr lang="nb-NO" dirty="0">
                  <a:solidFill>
                    <a:schemeClr val="tx1"/>
                  </a:solidFill>
                </a:endParaRPr>
              </a:p>
            </p:txBody>
          </p:sp>
        </mc:Choice>
        <mc:Fallback xmlns="">
          <p:sp>
            <p:nvSpPr>
              <p:cNvPr id="79" name="TextBox 78">
                <a:extLst>
                  <a:ext uri="{FF2B5EF4-FFF2-40B4-BE49-F238E27FC236}">
                    <a16:creationId xmlns:a16="http://schemas.microsoft.com/office/drawing/2014/main" id="{DC071B72-96E4-D171-30E6-A7B528821B67}"/>
                  </a:ext>
                </a:extLst>
              </p:cNvPr>
              <p:cNvSpPr txBox="1">
                <a:spLocks noRot="1" noChangeAspect="1" noMove="1" noResize="1" noEditPoints="1" noAdjustHandles="1" noChangeArrowheads="1" noChangeShapeType="1" noTextEdit="1"/>
              </p:cNvSpPr>
              <p:nvPr/>
            </p:nvSpPr>
            <p:spPr>
              <a:xfrm>
                <a:off x="6509251" y="4765041"/>
                <a:ext cx="3025683" cy="369332"/>
              </a:xfrm>
              <a:prstGeom prst="rect">
                <a:avLst/>
              </a:prstGeom>
              <a:blipFill>
                <a:blip r:embed="rId5"/>
                <a:stretch>
                  <a:fillRect/>
                </a:stretch>
              </a:blipFill>
            </p:spPr>
            <p:txBody>
              <a:bodyPr/>
              <a:lstStyle/>
              <a:p>
                <a:r>
                  <a:rPr lang="nb-NO">
                    <a:noFill/>
                  </a:rPr>
                  <a:t> </a:t>
                </a:r>
              </a:p>
            </p:txBody>
          </p:sp>
        </mc:Fallback>
      </mc:AlternateContent>
      <p:pic>
        <p:nvPicPr>
          <p:cNvPr id="6" name="Picture 5">
            <a:extLst>
              <a:ext uri="{FF2B5EF4-FFF2-40B4-BE49-F238E27FC236}">
                <a16:creationId xmlns:a16="http://schemas.microsoft.com/office/drawing/2014/main" id="{2E0C4431-1F55-D9B2-D8CF-DCDC616235BE}"/>
              </a:ext>
            </a:extLst>
          </p:cNvPr>
          <p:cNvPicPr>
            <a:picLocks noChangeAspect="1"/>
          </p:cNvPicPr>
          <p:nvPr/>
        </p:nvPicPr>
        <p:blipFill>
          <a:blip r:embed="rId6"/>
          <a:stretch>
            <a:fillRect/>
          </a:stretch>
        </p:blipFill>
        <p:spPr>
          <a:xfrm>
            <a:off x="764507" y="2066030"/>
            <a:ext cx="5054022" cy="3603048"/>
          </a:xfrm>
          <a:prstGeom prst="rect">
            <a:avLst/>
          </a:prstGeom>
        </p:spPr>
      </p:pic>
      <p:pic>
        <p:nvPicPr>
          <p:cNvPr id="70" name="Picture 69">
            <a:extLst>
              <a:ext uri="{FF2B5EF4-FFF2-40B4-BE49-F238E27FC236}">
                <a16:creationId xmlns:a16="http://schemas.microsoft.com/office/drawing/2014/main" id="{D843B3DE-DF3A-1260-AC6D-5EFD7FD78C6F}"/>
              </a:ext>
            </a:extLst>
          </p:cNvPr>
          <p:cNvPicPr>
            <a:picLocks noChangeAspect="1"/>
          </p:cNvPicPr>
          <p:nvPr/>
        </p:nvPicPr>
        <p:blipFill>
          <a:blip r:embed="rId7"/>
          <a:stretch>
            <a:fillRect/>
          </a:stretch>
        </p:blipFill>
        <p:spPr>
          <a:xfrm>
            <a:off x="5636307" y="2121229"/>
            <a:ext cx="6572058" cy="4139543"/>
          </a:xfrm>
          <a:prstGeom prst="rect">
            <a:avLst/>
          </a:prstGeom>
        </p:spPr>
      </p:pic>
    </p:spTree>
    <p:extLst>
      <p:ext uri="{BB962C8B-B14F-4D97-AF65-F5344CB8AC3E}">
        <p14:creationId xmlns:p14="http://schemas.microsoft.com/office/powerpoint/2010/main" val="2319203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9D388-64CE-2CF2-75E7-8247078E3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32074-19C9-30CE-0936-1264193115D7}"/>
              </a:ext>
            </a:extLst>
          </p:cNvPr>
          <p:cNvSpPr>
            <a:spLocks noGrp="1"/>
          </p:cNvSpPr>
          <p:nvPr>
            <p:ph type="title"/>
          </p:nvPr>
        </p:nvSpPr>
        <p:spPr/>
        <p:txBody>
          <a:bodyPr/>
          <a:lstStyle/>
          <a:p>
            <a:r>
              <a:rPr lang="nb-NO" dirty="0" err="1"/>
              <a:t>Binary</a:t>
            </a:r>
            <a:r>
              <a:rPr lang="nb-NO" dirty="0"/>
              <a:t> </a:t>
            </a:r>
            <a:r>
              <a:rPr lang="nb-NO" dirty="0" err="1"/>
              <a:t>vs</a:t>
            </a:r>
            <a:r>
              <a:rPr lang="nb-NO" dirty="0"/>
              <a:t> </a:t>
            </a:r>
            <a:r>
              <a:rPr lang="nb-NO" dirty="0" err="1"/>
              <a:t>multiclass</a:t>
            </a:r>
            <a:r>
              <a:rPr lang="nb-NO" dirty="0"/>
              <a:t>  </a:t>
            </a:r>
            <a:r>
              <a:rPr lang="nb-NO" dirty="0" err="1"/>
              <a:t>classification</a:t>
            </a:r>
            <a:endParaRPr lang="nb-NO" dirty="0"/>
          </a:p>
        </p:txBody>
      </p:sp>
      <p:sp>
        <p:nvSpPr>
          <p:cNvPr id="3" name="Content Placeholder 2">
            <a:extLst>
              <a:ext uri="{FF2B5EF4-FFF2-40B4-BE49-F238E27FC236}">
                <a16:creationId xmlns:a16="http://schemas.microsoft.com/office/drawing/2014/main" id="{55663BE3-62A3-F499-13BF-F3322B350E96}"/>
              </a:ext>
            </a:extLst>
          </p:cNvPr>
          <p:cNvSpPr>
            <a:spLocks noGrp="1"/>
          </p:cNvSpPr>
          <p:nvPr>
            <p:ph sz="half" idx="1"/>
          </p:nvPr>
        </p:nvSpPr>
        <p:spPr/>
        <p:txBody>
          <a:bodyPr/>
          <a:lstStyle/>
          <a:p>
            <a:r>
              <a:rPr lang="nb-NO" dirty="0"/>
              <a:t>one-</a:t>
            </a:r>
            <a:r>
              <a:rPr lang="nb-NO" dirty="0" err="1"/>
              <a:t>vs</a:t>
            </a:r>
            <a:r>
              <a:rPr lang="nb-NO" dirty="0"/>
              <a:t>-</a:t>
            </a:r>
            <a:r>
              <a:rPr lang="nb-NO" dirty="0" err="1"/>
              <a:t>one</a:t>
            </a:r>
            <a:r>
              <a:rPr lang="nb-NO" dirty="0"/>
              <a:t> estimator</a:t>
            </a:r>
          </a:p>
        </p:txBody>
      </p:sp>
      <p:sp>
        <p:nvSpPr>
          <p:cNvPr id="4" name="Content Placeholder 3">
            <a:extLst>
              <a:ext uri="{FF2B5EF4-FFF2-40B4-BE49-F238E27FC236}">
                <a16:creationId xmlns:a16="http://schemas.microsoft.com/office/drawing/2014/main" id="{42B769AA-07B1-39E0-B398-7DB1845FBA8B}"/>
              </a:ext>
            </a:extLst>
          </p:cNvPr>
          <p:cNvSpPr>
            <a:spLocks noGrp="1"/>
          </p:cNvSpPr>
          <p:nvPr>
            <p:ph sz="half" idx="2"/>
          </p:nvPr>
        </p:nvSpPr>
        <p:spPr/>
        <p:txBody>
          <a:bodyPr/>
          <a:lstStyle/>
          <a:p>
            <a:r>
              <a:rPr lang="nb-NO" dirty="0"/>
              <a:t>One-</a:t>
            </a:r>
            <a:r>
              <a:rPr lang="nb-NO" dirty="0" err="1"/>
              <a:t>vs</a:t>
            </a:r>
            <a:r>
              <a:rPr lang="nb-NO" dirty="0"/>
              <a:t>-rest estimator</a:t>
            </a:r>
          </a:p>
        </p:txBody>
      </p:sp>
      <p:sp>
        <p:nvSpPr>
          <p:cNvPr id="5" name="Slide Number Placeholder 4">
            <a:extLst>
              <a:ext uri="{FF2B5EF4-FFF2-40B4-BE49-F238E27FC236}">
                <a16:creationId xmlns:a16="http://schemas.microsoft.com/office/drawing/2014/main" id="{98DAD492-7EDC-B5E3-86B5-5D07A5226D9A}"/>
              </a:ext>
            </a:extLst>
          </p:cNvPr>
          <p:cNvSpPr>
            <a:spLocks noGrp="1"/>
          </p:cNvSpPr>
          <p:nvPr>
            <p:ph type="sldNum" sz="quarter" idx="12"/>
          </p:nvPr>
        </p:nvSpPr>
        <p:spPr/>
        <p:txBody>
          <a:bodyPr/>
          <a:lstStyle/>
          <a:p>
            <a:fld id="{5D1E5300-FC0F-4317-A193-EF6CE9E6F7B5}" type="slidenum">
              <a:rPr lang="en-GB" smtClean="0"/>
              <a:pPr/>
              <a:t>39</a:t>
            </a:fld>
            <a:r>
              <a:rPr lang="en-GB"/>
              <a:t>  |  </a:t>
            </a:r>
            <a:endParaRPr lang="en-GB" noProof="0" dirty="0"/>
          </a:p>
        </p:txBody>
      </p:sp>
      <p:cxnSp>
        <p:nvCxnSpPr>
          <p:cNvPr id="7" name="Straight Arrow Connector 6">
            <a:extLst>
              <a:ext uri="{FF2B5EF4-FFF2-40B4-BE49-F238E27FC236}">
                <a16:creationId xmlns:a16="http://schemas.microsoft.com/office/drawing/2014/main" id="{878BDA84-0405-7B10-08DF-83DF388608C4}"/>
              </a:ext>
            </a:extLst>
          </p:cNvPr>
          <p:cNvCxnSpPr>
            <a:cxnSpLocks/>
          </p:cNvCxnSpPr>
          <p:nvPr/>
        </p:nvCxnSpPr>
        <p:spPr>
          <a:xfrm flipV="1">
            <a:off x="7990380" y="109527"/>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5CF58D3-683D-9463-DF38-338D6C2F4D3B}"/>
              </a:ext>
            </a:extLst>
          </p:cNvPr>
          <p:cNvCxnSpPr>
            <a:cxnSpLocks/>
          </p:cNvCxnSpPr>
          <p:nvPr/>
        </p:nvCxnSpPr>
        <p:spPr>
          <a:xfrm>
            <a:off x="7785463" y="1455798"/>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FC1603A-9E72-B3C2-CD3F-EA61B758C444}"/>
              </a:ext>
            </a:extLst>
          </p:cNvPr>
          <p:cNvSpPr/>
          <p:nvPr/>
        </p:nvSpPr>
        <p:spPr>
          <a:xfrm>
            <a:off x="8281850" y="333103"/>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4D108A15-EFC9-AA7A-3D4E-CA09E0622D04}"/>
              </a:ext>
            </a:extLst>
          </p:cNvPr>
          <p:cNvSpPr/>
          <p:nvPr/>
        </p:nvSpPr>
        <p:spPr>
          <a:xfrm>
            <a:off x="8349343" y="485503"/>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8B95AD71-B973-DC90-AED8-2E16817711FF}"/>
              </a:ext>
            </a:extLst>
          </p:cNvPr>
          <p:cNvSpPr/>
          <p:nvPr/>
        </p:nvSpPr>
        <p:spPr>
          <a:xfrm>
            <a:off x="8181706" y="546464"/>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F311A272-2A37-B4FC-E89A-FB4929FD5184}"/>
              </a:ext>
            </a:extLst>
          </p:cNvPr>
          <p:cNvSpPr/>
          <p:nvPr/>
        </p:nvSpPr>
        <p:spPr>
          <a:xfrm>
            <a:off x="8157759" y="457204"/>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7C1DBDCD-1BE2-F8CA-C793-230DAA354DEF}"/>
              </a:ext>
            </a:extLst>
          </p:cNvPr>
          <p:cNvSpPr/>
          <p:nvPr/>
        </p:nvSpPr>
        <p:spPr>
          <a:xfrm>
            <a:off x="8551823" y="367944"/>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E861A823-474C-A314-9BDD-BF5E21C31EA3}"/>
              </a:ext>
            </a:extLst>
          </p:cNvPr>
          <p:cNvSpPr/>
          <p:nvPr/>
        </p:nvSpPr>
        <p:spPr>
          <a:xfrm>
            <a:off x="8567067" y="546471"/>
            <a:ext cx="57600" cy="58783"/>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A44FE635-AD5E-A31C-DBF2-CA78897E54EF}"/>
              </a:ext>
            </a:extLst>
          </p:cNvPr>
          <p:cNvSpPr/>
          <p:nvPr/>
        </p:nvSpPr>
        <p:spPr>
          <a:xfrm>
            <a:off x="8458216" y="705405"/>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8A055CD1-E8A8-3712-1548-DFB00251FB9F}"/>
              </a:ext>
            </a:extLst>
          </p:cNvPr>
          <p:cNvSpPr/>
          <p:nvPr/>
        </p:nvSpPr>
        <p:spPr>
          <a:xfrm>
            <a:off x="8813070" y="48550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1AAF6DA0-CDEC-1833-D458-17C605CB2000}"/>
              </a:ext>
            </a:extLst>
          </p:cNvPr>
          <p:cNvSpPr/>
          <p:nvPr/>
        </p:nvSpPr>
        <p:spPr>
          <a:xfrm>
            <a:off x="8880563" y="63790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EF50AE35-C4FD-FC8E-64A2-972D69AD50DA}"/>
              </a:ext>
            </a:extLst>
          </p:cNvPr>
          <p:cNvSpPr/>
          <p:nvPr/>
        </p:nvSpPr>
        <p:spPr>
          <a:xfrm>
            <a:off x="8712926" y="69886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120EEE12-D2AA-843C-C9D7-26AD542BD6BF}"/>
              </a:ext>
            </a:extLst>
          </p:cNvPr>
          <p:cNvSpPr/>
          <p:nvPr/>
        </p:nvSpPr>
        <p:spPr>
          <a:xfrm>
            <a:off x="8688979" y="60960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5AD98399-A382-DC02-1869-A2C544C38A09}"/>
              </a:ext>
            </a:extLst>
          </p:cNvPr>
          <p:cNvSpPr/>
          <p:nvPr/>
        </p:nvSpPr>
        <p:spPr>
          <a:xfrm>
            <a:off x="9083043" y="52034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B4BB6652-866A-F8A0-041F-00BBC005D079}"/>
              </a:ext>
            </a:extLst>
          </p:cNvPr>
          <p:cNvSpPr/>
          <p:nvPr/>
        </p:nvSpPr>
        <p:spPr>
          <a:xfrm>
            <a:off x="9098287" y="698871"/>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4D0D758B-EB6F-A88A-10DA-AF7F9BABE0B7}"/>
              </a:ext>
            </a:extLst>
          </p:cNvPr>
          <p:cNvSpPr/>
          <p:nvPr/>
        </p:nvSpPr>
        <p:spPr>
          <a:xfrm>
            <a:off x="8989436" y="85780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12100BF8-D0ED-278E-1EF7-D8EF698108ED}"/>
              </a:ext>
            </a:extLst>
          </p:cNvPr>
          <p:cNvSpPr/>
          <p:nvPr/>
        </p:nvSpPr>
        <p:spPr>
          <a:xfrm>
            <a:off x="8395063" y="785946"/>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89776F91-6D70-6357-BBCB-A470FA9C07B0}"/>
              </a:ext>
            </a:extLst>
          </p:cNvPr>
          <p:cNvSpPr/>
          <p:nvPr/>
        </p:nvSpPr>
        <p:spPr>
          <a:xfrm>
            <a:off x="8462556" y="938346"/>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8F4938A1-DC26-2FA0-BA69-40B3F9774FAC}"/>
              </a:ext>
            </a:extLst>
          </p:cNvPr>
          <p:cNvSpPr/>
          <p:nvPr/>
        </p:nvSpPr>
        <p:spPr>
          <a:xfrm>
            <a:off x="8294919" y="999307"/>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a:extLst>
              <a:ext uri="{FF2B5EF4-FFF2-40B4-BE49-F238E27FC236}">
                <a16:creationId xmlns:a16="http://schemas.microsoft.com/office/drawing/2014/main" id="{4FAAB246-A8B1-74DF-2FAE-E06E6E466022}"/>
              </a:ext>
            </a:extLst>
          </p:cNvPr>
          <p:cNvSpPr/>
          <p:nvPr/>
        </p:nvSpPr>
        <p:spPr>
          <a:xfrm>
            <a:off x="8270972" y="910047"/>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Oval 31">
            <a:extLst>
              <a:ext uri="{FF2B5EF4-FFF2-40B4-BE49-F238E27FC236}">
                <a16:creationId xmlns:a16="http://schemas.microsoft.com/office/drawing/2014/main" id="{6A0D1808-A819-C705-A147-3ABF56B1ED22}"/>
              </a:ext>
            </a:extLst>
          </p:cNvPr>
          <p:cNvSpPr/>
          <p:nvPr/>
        </p:nvSpPr>
        <p:spPr>
          <a:xfrm>
            <a:off x="8665036" y="820787"/>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Oval 32">
            <a:extLst>
              <a:ext uri="{FF2B5EF4-FFF2-40B4-BE49-F238E27FC236}">
                <a16:creationId xmlns:a16="http://schemas.microsoft.com/office/drawing/2014/main" id="{50D4A200-E551-2902-EF79-558951C3D52B}"/>
              </a:ext>
            </a:extLst>
          </p:cNvPr>
          <p:cNvSpPr/>
          <p:nvPr/>
        </p:nvSpPr>
        <p:spPr>
          <a:xfrm>
            <a:off x="8680280" y="999314"/>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Oval 33">
            <a:extLst>
              <a:ext uri="{FF2B5EF4-FFF2-40B4-BE49-F238E27FC236}">
                <a16:creationId xmlns:a16="http://schemas.microsoft.com/office/drawing/2014/main" id="{C5C5606A-9804-E813-4164-F9C2200CDDE1}"/>
              </a:ext>
            </a:extLst>
          </p:cNvPr>
          <p:cNvSpPr/>
          <p:nvPr/>
        </p:nvSpPr>
        <p:spPr>
          <a:xfrm>
            <a:off x="8571429" y="1158248"/>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5" name="Straight Arrow Connector 34">
            <a:extLst>
              <a:ext uri="{FF2B5EF4-FFF2-40B4-BE49-F238E27FC236}">
                <a16:creationId xmlns:a16="http://schemas.microsoft.com/office/drawing/2014/main" id="{6B4706D5-BA1A-D732-C2B6-626485FED925}"/>
              </a:ext>
            </a:extLst>
          </p:cNvPr>
          <p:cNvCxnSpPr>
            <a:cxnSpLocks/>
          </p:cNvCxnSpPr>
          <p:nvPr/>
        </p:nvCxnSpPr>
        <p:spPr>
          <a:xfrm flipV="1">
            <a:off x="762326" y="2216059"/>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0DA1C3-EE85-8D82-0ACF-DAEAD5F783ED}"/>
              </a:ext>
            </a:extLst>
          </p:cNvPr>
          <p:cNvCxnSpPr>
            <a:cxnSpLocks/>
          </p:cNvCxnSpPr>
          <p:nvPr/>
        </p:nvCxnSpPr>
        <p:spPr>
          <a:xfrm>
            <a:off x="557409" y="3562330"/>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14D7435-104E-B837-36C1-5B76C839C38B}"/>
              </a:ext>
            </a:extLst>
          </p:cNvPr>
          <p:cNvSpPr/>
          <p:nvPr/>
        </p:nvSpPr>
        <p:spPr>
          <a:xfrm>
            <a:off x="1053796" y="2439635"/>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71BEE1B5-9143-A956-95CF-36EBBCC55353}"/>
              </a:ext>
            </a:extLst>
          </p:cNvPr>
          <p:cNvSpPr/>
          <p:nvPr/>
        </p:nvSpPr>
        <p:spPr>
          <a:xfrm>
            <a:off x="1121289" y="2592035"/>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32A33E17-0F06-0CB0-1D56-0A817E8FC564}"/>
              </a:ext>
            </a:extLst>
          </p:cNvPr>
          <p:cNvSpPr/>
          <p:nvPr/>
        </p:nvSpPr>
        <p:spPr>
          <a:xfrm>
            <a:off x="953652" y="2652996"/>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3774F5E2-914A-75BA-7817-18766EE1FF87}"/>
              </a:ext>
            </a:extLst>
          </p:cNvPr>
          <p:cNvSpPr/>
          <p:nvPr/>
        </p:nvSpPr>
        <p:spPr>
          <a:xfrm>
            <a:off x="929705" y="2563736"/>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8464B697-8872-4040-B243-A4F95EC9F016}"/>
              </a:ext>
            </a:extLst>
          </p:cNvPr>
          <p:cNvSpPr/>
          <p:nvPr/>
        </p:nvSpPr>
        <p:spPr>
          <a:xfrm>
            <a:off x="1323769" y="2474476"/>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07B51725-35EF-1EB1-ECBB-2F8EAD8C41A3}"/>
              </a:ext>
            </a:extLst>
          </p:cNvPr>
          <p:cNvSpPr/>
          <p:nvPr/>
        </p:nvSpPr>
        <p:spPr>
          <a:xfrm>
            <a:off x="1339013" y="2653003"/>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8BB85408-BF3B-F492-FB0A-7633E4F83136}"/>
              </a:ext>
            </a:extLst>
          </p:cNvPr>
          <p:cNvSpPr/>
          <p:nvPr/>
        </p:nvSpPr>
        <p:spPr>
          <a:xfrm>
            <a:off x="1230162" y="2811937"/>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21A90025-229E-4D70-DBC5-A5F58B4D0E6E}"/>
              </a:ext>
            </a:extLst>
          </p:cNvPr>
          <p:cNvSpPr/>
          <p:nvPr/>
        </p:nvSpPr>
        <p:spPr>
          <a:xfrm>
            <a:off x="1585016" y="259203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BB126679-1725-76A9-3610-922CC7BA5A6F}"/>
              </a:ext>
            </a:extLst>
          </p:cNvPr>
          <p:cNvSpPr/>
          <p:nvPr/>
        </p:nvSpPr>
        <p:spPr>
          <a:xfrm>
            <a:off x="1652509" y="274443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7D7F9C6F-98FC-D31A-0446-1E408E16A68B}"/>
              </a:ext>
            </a:extLst>
          </p:cNvPr>
          <p:cNvSpPr/>
          <p:nvPr/>
        </p:nvSpPr>
        <p:spPr>
          <a:xfrm>
            <a:off x="1484872" y="2805396"/>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E86E90AB-E344-6125-9E61-BD3A70053435}"/>
              </a:ext>
            </a:extLst>
          </p:cNvPr>
          <p:cNvSpPr/>
          <p:nvPr/>
        </p:nvSpPr>
        <p:spPr>
          <a:xfrm>
            <a:off x="1460925" y="2716136"/>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74E254DB-5B9F-0D1D-880A-CDD1F8367BEE}"/>
              </a:ext>
            </a:extLst>
          </p:cNvPr>
          <p:cNvSpPr/>
          <p:nvPr/>
        </p:nvSpPr>
        <p:spPr>
          <a:xfrm>
            <a:off x="1854989" y="2626876"/>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0F3EF831-8FBC-A57D-D206-43AE2E9CAB82}"/>
              </a:ext>
            </a:extLst>
          </p:cNvPr>
          <p:cNvSpPr/>
          <p:nvPr/>
        </p:nvSpPr>
        <p:spPr>
          <a:xfrm>
            <a:off x="1870233" y="280540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0ACA67EA-9E98-67CB-52DC-C17FF958EAF0}"/>
              </a:ext>
            </a:extLst>
          </p:cNvPr>
          <p:cNvSpPr/>
          <p:nvPr/>
        </p:nvSpPr>
        <p:spPr>
          <a:xfrm>
            <a:off x="1761382" y="2964337"/>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06DAD1DE-AEEB-34D5-BFF9-981E81F554D7}"/>
              </a:ext>
            </a:extLst>
          </p:cNvPr>
          <p:cNvSpPr/>
          <p:nvPr/>
        </p:nvSpPr>
        <p:spPr>
          <a:xfrm>
            <a:off x="1167009" y="2892478"/>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CFB35432-62D1-5A6E-B8E7-0546C1E97743}"/>
              </a:ext>
            </a:extLst>
          </p:cNvPr>
          <p:cNvSpPr/>
          <p:nvPr/>
        </p:nvSpPr>
        <p:spPr>
          <a:xfrm>
            <a:off x="1234502" y="3044878"/>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A080443D-213F-4D15-B4DF-8FE2D63D92B5}"/>
              </a:ext>
            </a:extLst>
          </p:cNvPr>
          <p:cNvSpPr/>
          <p:nvPr/>
        </p:nvSpPr>
        <p:spPr>
          <a:xfrm>
            <a:off x="1066865" y="3105839"/>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B893D056-A7BA-F7D3-4BAC-5057BC7F5618}"/>
              </a:ext>
            </a:extLst>
          </p:cNvPr>
          <p:cNvSpPr/>
          <p:nvPr/>
        </p:nvSpPr>
        <p:spPr>
          <a:xfrm>
            <a:off x="1042918" y="3016579"/>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B3DF4FFD-8739-4A50-56E4-A1047E1D1620}"/>
              </a:ext>
            </a:extLst>
          </p:cNvPr>
          <p:cNvSpPr/>
          <p:nvPr/>
        </p:nvSpPr>
        <p:spPr>
          <a:xfrm>
            <a:off x="1436982" y="2927319"/>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Oval 55">
            <a:extLst>
              <a:ext uri="{FF2B5EF4-FFF2-40B4-BE49-F238E27FC236}">
                <a16:creationId xmlns:a16="http://schemas.microsoft.com/office/drawing/2014/main" id="{A13E32C3-865F-DC95-E9D9-B7CEA520013B}"/>
              </a:ext>
            </a:extLst>
          </p:cNvPr>
          <p:cNvSpPr/>
          <p:nvPr/>
        </p:nvSpPr>
        <p:spPr>
          <a:xfrm>
            <a:off x="1452226" y="3105846"/>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56">
            <a:extLst>
              <a:ext uri="{FF2B5EF4-FFF2-40B4-BE49-F238E27FC236}">
                <a16:creationId xmlns:a16="http://schemas.microsoft.com/office/drawing/2014/main" id="{74B85451-0850-DFE5-F2B1-727C18F2DFE9}"/>
              </a:ext>
            </a:extLst>
          </p:cNvPr>
          <p:cNvSpPr/>
          <p:nvPr/>
        </p:nvSpPr>
        <p:spPr>
          <a:xfrm>
            <a:off x="1343375" y="3264780"/>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58" name="Straight Arrow Connector 57">
            <a:extLst>
              <a:ext uri="{FF2B5EF4-FFF2-40B4-BE49-F238E27FC236}">
                <a16:creationId xmlns:a16="http://schemas.microsoft.com/office/drawing/2014/main" id="{41467891-7757-317B-C956-ED5A064AB1FA}"/>
              </a:ext>
            </a:extLst>
          </p:cNvPr>
          <p:cNvCxnSpPr>
            <a:cxnSpLocks/>
          </p:cNvCxnSpPr>
          <p:nvPr/>
        </p:nvCxnSpPr>
        <p:spPr>
          <a:xfrm flipV="1">
            <a:off x="762326" y="3987998"/>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AFED743F-6B1D-413B-F8B9-2BD3CE3A47CE}"/>
              </a:ext>
            </a:extLst>
          </p:cNvPr>
          <p:cNvCxnSpPr>
            <a:cxnSpLocks/>
          </p:cNvCxnSpPr>
          <p:nvPr/>
        </p:nvCxnSpPr>
        <p:spPr>
          <a:xfrm>
            <a:off x="557409" y="5334269"/>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A31110C-B49C-A262-E1B3-8B2EC18B2028}"/>
              </a:ext>
            </a:extLst>
          </p:cNvPr>
          <p:cNvSpPr/>
          <p:nvPr/>
        </p:nvSpPr>
        <p:spPr>
          <a:xfrm>
            <a:off x="1053796" y="4211574"/>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16C5AFE5-9BB4-E087-9292-C65E8F4096EF}"/>
              </a:ext>
            </a:extLst>
          </p:cNvPr>
          <p:cNvSpPr/>
          <p:nvPr/>
        </p:nvSpPr>
        <p:spPr>
          <a:xfrm>
            <a:off x="1121289" y="4363974"/>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B9C1B049-B6EC-3B56-8835-B71EFA5CFBC2}"/>
              </a:ext>
            </a:extLst>
          </p:cNvPr>
          <p:cNvSpPr/>
          <p:nvPr/>
        </p:nvSpPr>
        <p:spPr>
          <a:xfrm>
            <a:off x="953652" y="4424935"/>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A3C525E8-B4C6-E749-B127-BC9754168E1B}"/>
              </a:ext>
            </a:extLst>
          </p:cNvPr>
          <p:cNvSpPr/>
          <p:nvPr/>
        </p:nvSpPr>
        <p:spPr>
          <a:xfrm>
            <a:off x="929705" y="4335675"/>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8CE09F86-BF5C-77D8-0E7D-82C85BC8CD6B}"/>
              </a:ext>
            </a:extLst>
          </p:cNvPr>
          <p:cNvSpPr/>
          <p:nvPr/>
        </p:nvSpPr>
        <p:spPr>
          <a:xfrm>
            <a:off x="1323769" y="4246415"/>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C0E69ECF-C01B-0563-7CB0-802E146383C7}"/>
              </a:ext>
            </a:extLst>
          </p:cNvPr>
          <p:cNvSpPr/>
          <p:nvPr/>
        </p:nvSpPr>
        <p:spPr>
          <a:xfrm>
            <a:off x="1339013" y="4424942"/>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31076878-2EA5-F56D-5780-1EB610CE34FE}"/>
              </a:ext>
            </a:extLst>
          </p:cNvPr>
          <p:cNvSpPr/>
          <p:nvPr/>
        </p:nvSpPr>
        <p:spPr>
          <a:xfrm>
            <a:off x="1230162" y="4583876"/>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C30A61AE-5CC5-3B3F-0CBB-E629F86B2931}"/>
              </a:ext>
            </a:extLst>
          </p:cNvPr>
          <p:cNvSpPr/>
          <p:nvPr/>
        </p:nvSpPr>
        <p:spPr>
          <a:xfrm>
            <a:off x="1585016" y="436397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A1B1C0E2-6841-D127-64FA-811C566FC4EA}"/>
              </a:ext>
            </a:extLst>
          </p:cNvPr>
          <p:cNvSpPr/>
          <p:nvPr/>
        </p:nvSpPr>
        <p:spPr>
          <a:xfrm>
            <a:off x="1652509" y="451637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3D4B117F-F8B2-23E9-CEEF-42FF9E29E552}"/>
              </a:ext>
            </a:extLst>
          </p:cNvPr>
          <p:cNvSpPr/>
          <p:nvPr/>
        </p:nvSpPr>
        <p:spPr>
          <a:xfrm>
            <a:off x="1484872" y="457733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5BA766E4-FA8E-CC8A-58AC-6ACFD0504F72}"/>
              </a:ext>
            </a:extLst>
          </p:cNvPr>
          <p:cNvSpPr/>
          <p:nvPr/>
        </p:nvSpPr>
        <p:spPr>
          <a:xfrm>
            <a:off x="1460925" y="448807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Oval 70">
            <a:extLst>
              <a:ext uri="{FF2B5EF4-FFF2-40B4-BE49-F238E27FC236}">
                <a16:creationId xmlns:a16="http://schemas.microsoft.com/office/drawing/2014/main" id="{B59516F4-154B-3979-1533-AFBF00EF7393}"/>
              </a:ext>
            </a:extLst>
          </p:cNvPr>
          <p:cNvSpPr/>
          <p:nvPr/>
        </p:nvSpPr>
        <p:spPr>
          <a:xfrm>
            <a:off x="1854989" y="439881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2" name="Oval 71">
            <a:extLst>
              <a:ext uri="{FF2B5EF4-FFF2-40B4-BE49-F238E27FC236}">
                <a16:creationId xmlns:a16="http://schemas.microsoft.com/office/drawing/2014/main" id="{E503D64F-B6A7-7B52-1654-D2460B3D3405}"/>
              </a:ext>
            </a:extLst>
          </p:cNvPr>
          <p:cNvSpPr/>
          <p:nvPr/>
        </p:nvSpPr>
        <p:spPr>
          <a:xfrm>
            <a:off x="1870233" y="4577342"/>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3" name="Oval 72">
            <a:extLst>
              <a:ext uri="{FF2B5EF4-FFF2-40B4-BE49-F238E27FC236}">
                <a16:creationId xmlns:a16="http://schemas.microsoft.com/office/drawing/2014/main" id="{9D904C7B-1375-0FA6-8D68-2DC7F5802686}"/>
              </a:ext>
            </a:extLst>
          </p:cNvPr>
          <p:cNvSpPr/>
          <p:nvPr/>
        </p:nvSpPr>
        <p:spPr>
          <a:xfrm>
            <a:off x="1761382" y="4736276"/>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4" name="Oval 73">
            <a:extLst>
              <a:ext uri="{FF2B5EF4-FFF2-40B4-BE49-F238E27FC236}">
                <a16:creationId xmlns:a16="http://schemas.microsoft.com/office/drawing/2014/main" id="{412C5832-9AB9-EAA1-4012-55199D8D7F7A}"/>
              </a:ext>
            </a:extLst>
          </p:cNvPr>
          <p:cNvSpPr/>
          <p:nvPr/>
        </p:nvSpPr>
        <p:spPr>
          <a:xfrm>
            <a:off x="1167009" y="4664417"/>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Oval 74">
            <a:extLst>
              <a:ext uri="{FF2B5EF4-FFF2-40B4-BE49-F238E27FC236}">
                <a16:creationId xmlns:a16="http://schemas.microsoft.com/office/drawing/2014/main" id="{CCCCAC22-5C11-B781-364B-7B1A3D0E25A0}"/>
              </a:ext>
            </a:extLst>
          </p:cNvPr>
          <p:cNvSpPr/>
          <p:nvPr/>
        </p:nvSpPr>
        <p:spPr>
          <a:xfrm>
            <a:off x="1234502" y="4816817"/>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6" name="Oval 75">
            <a:extLst>
              <a:ext uri="{FF2B5EF4-FFF2-40B4-BE49-F238E27FC236}">
                <a16:creationId xmlns:a16="http://schemas.microsoft.com/office/drawing/2014/main" id="{796AFCD0-5E3C-044A-5FEC-56F93B61B6FA}"/>
              </a:ext>
            </a:extLst>
          </p:cNvPr>
          <p:cNvSpPr/>
          <p:nvPr/>
        </p:nvSpPr>
        <p:spPr>
          <a:xfrm>
            <a:off x="1066865" y="4877778"/>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7" name="Oval 76">
            <a:extLst>
              <a:ext uri="{FF2B5EF4-FFF2-40B4-BE49-F238E27FC236}">
                <a16:creationId xmlns:a16="http://schemas.microsoft.com/office/drawing/2014/main" id="{9FF250DC-7F7F-D4F7-D4CB-109ADC7829BF}"/>
              </a:ext>
            </a:extLst>
          </p:cNvPr>
          <p:cNvSpPr/>
          <p:nvPr/>
        </p:nvSpPr>
        <p:spPr>
          <a:xfrm>
            <a:off x="1042918" y="4788518"/>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8" name="Oval 77">
            <a:extLst>
              <a:ext uri="{FF2B5EF4-FFF2-40B4-BE49-F238E27FC236}">
                <a16:creationId xmlns:a16="http://schemas.microsoft.com/office/drawing/2014/main" id="{20ED34DB-76D0-8C5B-2DDF-B891DECD9377}"/>
              </a:ext>
            </a:extLst>
          </p:cNvPr>
          <p:cNvSpPr/>
          <p:nvPr/>
        </p:nvSpPr>
        <p:spPr>
          <a:xfrm>
            <a:off x="1436982" y="4699258"/>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886895D2-A496-E48D-0159-EA5A30C86FCF}"/>
              </a:ext>
            </a:extLst>
          </p:cNvPr>
          <p:cNvSpPr/>
          <p:nvPr/>
        </p:nvSpPr>
        <p:spPr>
          <a:xfrm>
            <a:off x="1452226" y="4877785"/>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Oval 79">
            <a:extLst>
              <a:ext uri="{FF2B5EF4-FFF2-40B4-BE49-F238E27FC236}">
                <a16:creationId xmlns:a16="http://schemas.microsoft.com/office/drawing/2014/main" id="{8EA76BB5-F494-090F-A745-EBF82F9F6D12}"/>
              </a:ext>
            </a:extLst>
          </p:cNvPr>
          <p:cNvSpPr/>
          <p:nvPr/>
        </p:nvSpPr>
        <p:spPr>
          <a:xfrm>
            <a:off x="1343375" y="5036719"/>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2" name="Straight Connector 81">
            <a:extLst>
              <a:ext uri="{FF2B5EF4-FFF2-40B4-BE49-F238E27FC236}">
                <a16:creationId xmlns:a16="http://schemas.microsoft.com/office/drawing/2014/main" id="{89F9204C-4105-D50F-E0CF-605018662B11}"/>
              </a:ext>
            </a:extLst>
          </p:cNvPr>
          <p:cNvCxnSpPr/>
          <p:nvPr/>
        </p:nvCxnSpPr>
        <p:spPr>
          <a:xfrm flipH="1" flipV="1">
            <a:off x="855617" y="2389569"/>
            <a:ext cx="1056972" cy="849087"/>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320101-1DC6-BCC3-E37C-EEFCD767226D}"/>
              </a:ext>
            </a:extLst>
          </p:cNvPr>
          <p:cNvCxnSpPr>
            <a:cxnSpLocks/>
          </p:cNvCxnSpPr>
          <p:nvPr/>
        </p:nvCxnSpPr>
        <p:spPr>
          <a:xfrm flipH="1">
            <a:off x="1070573" y="4046041"/>
            <a:ext cx="716923" cy="91159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647EFE0-8E08-80FA-0F7D-AA0AD29EE254}"/>
              </a:ext>
            </a:extLst>
          </p:cNvPr>
          <p:cNvCxnSpPr>
            <a:cxnSpLocks/>
          </p:cNvCxnSpPr>
          <p:nvPr/>
        </p:nvCxnSpPr>
        <p:spPr>
          <a:xfrm flipV="1">
            <a:off x="2996069" y="2865303"/>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8E942C6-C8C8-43E7-2019-66204C9D720A}"/>
              </a:ext>
            </a:extLst>
          </p:cNvPr>
          <p:cNvCxnSpPr>
            <a:cxnSpLocks/>
          </p:cNvCxnSpPr>
          <p:nvPr/>
        </p:nvCxnSpPr>
        <p:spPr>
          <a:xfrm>
            <a:off x="2791152" y="4211574"/>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5D0081B1-140B-DF19-3EFF-816CF15DA826}"/>
              </a:ext>
            </a:extLst>
          </p:cNvPr>
          <p:cNvSpPr/>
          <p:nvPr/>
        </p:nvSpPr>
        <p:spPr>
          <a:xfrm>
            <a:off x="3287539" y="3088879"/>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Oval 87">
            <a:extLst>
              <a:ext uri="{FF2B5EF4-FFF2-40B4-BE49-F238E27FC236}">
                <a16:creationId xmlns:a16="http://schemas.microsoft.com/office/drawing/2014/main" id="{717C1BF2-4F47-B5B3-8CBE-266ADD956F9D}"/>
              </a:ext>
            </a:extLst>
          </p:cNvPr>
          <p:cNvSpPr/>
          <p:nvPr/>
        </p:nvSpPr>
        <p:spPr>
          <a:xfrm>
            <a:off x="3355032" y="3241279"/>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Oval 88">
            <a:extLst>
              <a:ext uri="{FF2B5EF4-FFF2-40B4-BE49-F238E27FC236}">
                <a16:creationId xmlns:a16="http://schemas.microsoft.com/office/drawing/2014/main" id="{AE508600-05B6-E0C5-E614-F6EC946DDF26}"/>
              </a:ext>
            </a:extLst>
          </p:cNvPr>
          <p:cNvSpPr/>
          <p:nvPr/>
        </p:nvSpPr>
        <p:spPr>
          <a:xfrm>
            <a:off x="3187395" y="3302240"/>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Oval 89">
            <a:extLst>
              <a:ext uri="{FF2B5EF4-FFF2-40B4-BE49-F238E27FC236}">
                <a16:creationId xmlns:a16="http://schemas.microsoft.com/office/drawing/2014/main" id="{5B99AD94-4D29-334A-42E8-14C5C728F293}"/>
              </a:ext>
            </a:extLst>
          </p:cNvPr>
          <p:cNvSpPr/>
          <p:nvPr/>
        </p:nvSpPr>
        <p:spPr>
          <a:xfrm>
            <a:off x="3163448" y="3212980"/>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Oval 90">
            <a:extLst>
              <a:ext uri="{FF2B5EF4-FFF2-40B4-BE49-F238E27FC236}">
                <a16:creationId xmlns:a16="http://schemas.microsoft.com/office/drawing/2014/main" id="{F10E1D01-9314-EED3-35A2-A5A6EC43307C}"/>
              </a:ext>
            </a:extLst>
          </p:cNvPr>
          <p:cNvSpPr/>
          <p:nvPr/>
        </p:nvSpPr>
        <p:spPr>
          <a:xfrm>
            <a:off x="3557512" y="3123720"/>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Oval 91">
            <a:extLst>
              <a:ext uri="{FF2B5EF4-FFF2-40B4-BE49-F238E27FC236}">
                <a16:creationId xmlns:a16="http://schemas.microsoft.com/office/drawing/2014/main" id="{521B0013-6387-6848-ED10-5EC98AA1B793}"/>
              </a:ext>
            </a:extLst>
          </p:cNvPr>
          <p:cNvSpPr/>
          <p:nvPr/>
        </p:nvSpPr>
        <p:spPr>
          <a:xfrm>
            <a:off x="3572756" y="3302247"/>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Oval 92">
            <a:extLst>
              <a:ext uri="{FF2B5EF4-FFF2-40B4-BE49-F238E27FC236}">
                <a16:creationId xmlns:a16="http://schemas.microsoft.com/office/drawing/2014/main" id="{4C0A0B76-2409-A0D7-F5E3-360C16A04C12}"/>
              </a:ext>
            </a:extLst>
          </p:cNvPr>
          <p:cNvSpPr/>
          <p:nvPr/>
        </p:nvSpPr>
        <p:spPr>
          <a:xfrm>
            <a:off x="3463905" y="3461181"/>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Oval 93">
            <a:extLst>
              <a:ext uri="{FF2B5EF4-FFF2-40B4-BE49-F238E27FC236}">
                <a16:creationId xmlns:a16="http://schemas.microsoft.com/office/drawing/2014/main" id="{FA8E54F4-9C78-3FB2-DF44-9A6CEF00B803}"/>
              </a:ext>
            </a:extLst>
          </p:cNvPr>
          <p:cNvSpPr/>
          <p:nvPr/>
        </p:nvSpPr>
        <p:spPr>
          <a:xfrm>
            <a:off x="3818759" y="3241279"/>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Oval 94">
            <a:extLst>
              <a:ext uri="{FF2B5EF4-FFF2-40B4-BE49-F238E27FC236}">
                <a16:creationId xmlns:a16="http://schemas.microsoft.com/office/drawing/2014/main" id="{BAE026FC-B4E4-EA8F-7135-9690517E67B7}"/>
              </a:ext>
            </a:extLst>
          </p:cNvPr>
          <p:cNvSpPr/>
          <p:nvPr/>
        </p:nvSpPr>
        <p:spPr>
          <a:xfrm>
            <a:off x="3886252" y="3393679"/>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Oval 95">
            <a:extLst>
              <a:ext uri="{FF2B5EF4-FFF2-40B4-BE49-F238E27FC236}">
                <a16:creationId xmlns:a16="http://schemas.microsoft.com/office/drawing/2014/main" id="{D4CC349E-0DFA-5BFB-0B35-6FA7D2F103E7}"/>
              </a:ext>
            </a:extLst>
          </p:cNvPr>
          <p:cNvSpPr/>
          <p:nvPr/>
        </p:nvSpPr>
        <p:spPr>
          <a:xfrm>
            <a:off x="3718615" y="3454640"/>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Oval 96">
            <a:extLst>
              <a:ext uri="{FF2B5EF4-FFF2-40B4-BE49-F238E27FC236}">
                <a16:creationId xmlns:a16="http://schemas.microsoft.com/office/drawing/2014/main" id="{56C3FD93-39A0-1FAF-84FA-55CFBA19DBEA}"/>
              </a:ext>
            </a:extLst>
          </p:cNvPr>
          <p:cNvSpPr/>
          <p:nvPr/>
        </p:nvSpPr>
        <p:spPr>
          <a:xfrm>
            <a:off x="3694668" y="3365380"/>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Oval 97">
            <a:extLst>
              <a:ext uri="{FF2B5EF4-FFF2-40B4-BE49-F238E27FC236}">
                <a16:creationId xmlns:a16="http://schemas.microsoft.com/office/drawing/2014/main" id="{800E42E2-82EC-55FE-0386-2B6543C28739}"/>
              </a:ext>
            </a:extLst>
          </p:cNvPr>
          <p:cNvSpPr/>
          <p:nvPr/>
        </p:nvSpPr>
        <p:spPr>
          <a:xfrm>
            <a:off x="4088732" y="3276120"/>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Oval 98">
            <a:extLst>
              <a:ext uri="{FF2B5EF4-FFF2-40B4-BE49-F238E27FC236}">
                <a16:creationId xmlns:a16="http://schemas.microsoft.com/office/drawing/2014/main" id="{E350DD77-644D-0F2B-3F84-34BB7978D411}"/>
              </a:ext>
            </a:extLst>
          </p:cNvPr>
          <p:cNvSpPr/>
          <p:nvPr/>
        </p:nvSpPr>
        <p:spPr>
          <a:xfrm>
            <a:off x="4103976" y="3454647"/>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Oval 99">
            <a:extLst>
              <a:ext uri="{FF2B5EF4-FFF2-40B4-BE49-F238E27FC236}">
                <a16:creationId xmlns:a16="http://schemas.microsoft.com/office/drawing/2014/main" id="{E94625AE-1618-B2AE-89F0-C15CEDB54A46}"/>
              </a:ext>
            </a:extLst>
          </p:cNvPr>
          <p:cNvSpPr/>
          <p:nvPr/>
        </p:nvSpPr>
        <p:spPr>
          <a:xfrm>
            <a:off x="3995125" y="3613581"/>
            <a:ext cx="57600" cy="58783"/>
          </a:xfrm>
          <a:prstGeom prst="ellipse">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Oval 100">
            <a:extLst>
              <a:ext uri="{FF2B5EF4-FFF2-40B4-BE49-F238E27FC236}">
                <a16:creationId xmlns:a16="http://schemas.microsoft.com/office/drawing/2014/main" id="{DBB1CC6E-2F29-E715-6340-B578D4063B8F}"/>
              </a:ext>
            </a:extLst>
          </p:cNvPr>
          <p:cNvSpPr/>
          <p:nvPr/>
        </p:nvSpPr>
        <p:spPr>
          <a:xfrm>
            <a:off x="3400752" y="3541722"/>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Oval 101">
            <a:extLst>
              <a:ext uri="{FF2B5EF4-FFF2-40B4-BE49-F238E27FC236}">
                <a16:creationId xmlns:a16="http://schemas.microsoft.com/office/drawing/2014/main" id="{58071676-FC68-FE09-BB97-BBD0F0AB215D}"/>
              </a:ext>
            </a:extLst>
          </p:cNvPr>
          <p:cNvSpPr/>
          <p:nvPr/>
        </p:nvSpPr>
        <p:spPr>
          <a:xfrm>
            <a:off x="3468245" y="3694122"/>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Oval 102">
            <a:extLst>
              <a:ext uri="{FF2B5EF4-FFF2-40B4-BE49-F238E27FC236}">
                <a16:creationId xmlns:a16="http://schemas.microsoft.com/office/drawing/2014/main" id="{4F5387EF-7659-CB61-305A-8C8F77D70AA6}"/>
              </a:ext>
            </a:extLst>
          </p:cNvPr>
          <p:cNvSpPr/>
          <p:nvPr/>
        </p:nvSpPr>
        <p:spPr>
          <a:xfrm>
            <a:off x="3300608" y="3755083"/>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Oval 103">
            <a:extLst>
              <a:ext uri="{FF2B5EF4-FFF2-40B4-BE49-F238E27FC236}">
                <a16:creationId xmlns:a16="http://schemas.microsoft.com/office/drawing/2014/main" id="{79FF0E05-6B6E-1944-C9D6-A8FB0F1BE1D8}"/>
              </a:ext>
            </a:extLst>
          </p:cNvPr>
          <p:cNvSpPr/>
          <p:nvPr/>
        </p:nvSpPr>
        <p:spPr>
          <a:xfrm>
            <a:off x="3276661" y="3665823"/>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Oval 104">
            <a:extLst>
              <a:ext uri="{FF2B5EF4-FFF2-40B4-BE49-F238E27FC236}">
                <a16:creationId xmlns:a16="http://schemas.microsoft.com/office/drawing/2014/main" id="{F8DC7AD2-69A7-EFA0-AB5F-B5C0A24412F0}"/>
              </a:ext>
            </a:extLst>
          </p:cNvPr>
          <p:cNvSpPr/>
          <p:nvPr/>
        </p:nvSpPr>
        <p:spPr>
          <a:xfrm>
            <a:off x="3670725" y="3576563"/>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6" name="Oval 105">
            <a:extLst>
              <a:ext uri="{FF2B5EF4-FFF2-40B4-BE49-F238E27FC236}">
                <a16:creationId xmlns:a16="http://schemas.microsoft.com/office/drawing/2014/main" id="{D7B489A6-F022-37D9-4BD9-3C824589E6F4}"/>
              </a:ext>
            </a:extLst>
          </p:cNvPr>
          <p:cNvSpPr/>
          <p:nvPr/>
        </p:nvSpPr>
        <p:spPr>
          <a:xfrm>
            <a:off x="3685969" y="3755090"/>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Oval 106">
            <a:extLst>
              <a:ext uri="{FF2B5EF4-FFF2-40B4-BE49-F238E27FC236}">
                <a16:creationId xmlns:a16="http://schemas.microsoft.com/office/drawing/2014/main" id="{977CC7BE-A393-FAD7-B766-FB626E32DFEB}"/>
              </a:ext>
            </a:extLst>
          </p:cNvPr>
          <p:cNvSpPr/>
          <p:nvPr/>
        </p:nvSpPr>
        <p:spPr>
          <a:xfrm>
            <a:off x="3577118" y="3914024"/>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Straight Connector 107">
            <a:extLst>
              <a:ext uri="{FF2B5EF4-FFF2-40B4-BE49-F238E27FC236}">
                <a16:creationId xmlns:a16="http://schemas.microsoft.com/office/drawing/2014/main" id="{ECFEB903-8EAD-49E3-01F2-362D10CF26A3}"/>
              </a:ext>
            </a:extLst>
          </p:cNvPr>
          <p:cNvCxnSpPr>
            <a:cxnSpLocks/>
          </p:cNvCxnSpPr>
          <p:nvPr/>
        </p:nvCxnSpPr>
        <p:spPr>
          <a:xfrm flipH="1">
            <a:off x="2932611" y="3164622"/>
            <a:ext cx="1521823" cy="397708"/>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6D1293A-B4A8-94D6-55E0-EE21E1B6720B}"/>
              </a:ext>
            </a:extLst>
          </p:cNvPr>
          <p:cNvCxnSpPr>
            <a:cxnSpLocks/>
          </p:cNvCxnSpPr>
          <p:nvPr/>
        </p:nvCxnSpPr>
        <p:spPr>
          <a:xfrm flipV="1">
            <a:off x="6320517" y="2269112"/>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0332815-9EC4-D6C6-F8E6-1A93F17B6690}"/>
              </a:ext>
            </a:extLst>
          </p:cNvPr>
          <p:cNvCxnSpPr>
            <a:cxnSpLocks/>
          </p:cNvCxnSpPr>
          <p:nvPr/>
        </p:nvCxnSpPr>
        <p:spPr>
          <a:xfrm>
            <a:off x="6115600" y="3615383"/>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0221B93-E833-BDD6-67E8-363AB5CB2D7C}"/>
              </a:ext>
            </a:extLst>
          </p:cNvPr>
          <p:cNvSpPr/>
          <p:nvPr/>
        </p:nvSpPr>
        <p:spPr>
          <a:xfrm>
            <a:off x="6611987" y="2492688"/>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8" name="Oval 117">
            <a:extLst>
              <a:ext uri="{FF2B5EF4-FFF2-40B4-BE49-F238E27FC236}">
                <a16:creationId xmlns:a16="http://schemas.microsoft.com/office/drawing/2014/main" id="{EC160AA3-0DD1-AA95-015A-C6D5658E768D}"/>
              </a:ext>
            </a:extLst>
          </p:cNvPr>
          <p:cNvSpPr/>
          <p:nvPr/>
        </p:nvSpPr>
        <p:spPr>
          <a:xfrm>
            <a:off x="6679480" y="2645088"/>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9" name="Oval 118">
            <a:extLst>
              <a:ext uri="{FF2B5EF4-FFF2-40B4-BE49-F238E27FC236}">
                <a16:creationId xmlns:a16="http://schemas.microsoft.com/office/drawing/2014/main" id="{537ACD5D-0614-2C80-910A-9A15569715F9}"/>
              </a:ext>
            </a:extLst>
          </p:cNvPr>
          <p:cNvSpPr/>
          <p:nvPr/>
        </p:nvSpPr>
        <p:spPr>
          <a:xfrm>
            <a:off x="6511843" y="2706049"/>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0" name="Oval 119">
            <a:extLst>
              <a:ext uri="{FF2B5EF4-FFF2-40B4-BE49-F238E27FC236}">
                <a16:creationId xmlns:a16="http://schemas.microsoft.com/office/drawing/2014/main" id="{947B17FF-E27C-80D0-3EFA-A25E6F885071}"/>
              </a:ext>
            </a:extLst>
          </p:cNvPr>
          <p:cNvSpPr/>
          <p:nvPr/>
        </p:nvSpPr>
        <p:spPr>
          <a:xfrm>
            <a:off x="6487896" y="2616789"/>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1" name="Oval 120">
            <a:extLst>
              <a:ext uri="{FF2B5EF4-FFF2-40B4-BE49-F238E27FC236}">
                <a16:creationId xmlns:a16="http://schemas.microsoft.com/office/drawing/2014/main" id="{F25C1ADC-0CF3-8512-DE73-C9708C277383}"/>
              </a:ext>
            </a:extLst>
          </p:cNvPr>
          <p:cNvSpPr/>
          <p:nvPr/>
        </p:nvSpPr>
        <p:spPr>
          <a:xfrm>
            <a:off x="6881960" y="2527529"/>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2" name="Oval 121">
            <a:extLst>
              <a:ext uri="{FF2B5EF4-FFF2-40B4-BE49-F238E27FC236}">
                <a16:creationId xmlns:a16="http://schemas.microsoft.com/office/drawing/2014/main" id="{903893B2-0D04-B273-DABC-2836089A049F}"/>
              </a:ext>
            </a:extLst>
          </p:cNvPr>
          <p:cNvSpPr/>
          <p:nvPr/>
        </p:nvSpPr>
        <p:spPr>
          <a:xfrm>
            <a:off x="6897204" y="2706056"/>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3" name="Oval 122">
            <a:extLst>
              <a:ext uri="{FF2B5EF4-FFF2-40B4-BE49-F238E27FC236}">
                <a16:creationId xmlns:a16="http://schemas.microsoft.com/office/drawing/2014/main" id="{B623D94F-DE13-A1F4-60B0-2AB8A1EF6578}"/>
              </a:ext>
            </a:extLst>
          </p:cNvPr>
          <p:cNvSpPr/>
          <p:nvPr/>
        </p:nvSpPr>
        <p:spPr>
          <a:xfrm>
            <a:off x="6788353" y="2864990"/>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4" name="Oval 123">
            <a:extLst>
              <a:ext uri="{FF2B5EF4-FFF2-40B4-BE49-F238E27FC236}">
                <a16:creationId xmlns:a16="http://schemas.microsoft.com/office/drawing/2014/main" id="{4BBEA2AC-1823-AA39-AD80-2982CD10EA78}"/>
              </a:ext>
            </a:extLst>
          </p:cNvPr>
          <p:cNvSpPr/>
          <p:nvPr/>
        </p:nvSpPr>
        <p:spPr>
          <a:xfrm>
            <a:off x="7143207" y="2645088"/>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5" name="Oval 124">
            <a:extLst>
              <a:ext uri="{FF2B5EF4-FFF2-40B4-BE49-F238E27FC236}">
                <a16:creationId xmlns:a16="http://schemas.microsoft.com/office/drawing/2014/main" id="{5527F172-A1D4-3519-D521-39E3829D333D}"/>
              </a:ext>
            </a:extLst>
          </p:cNvPr>
          <p:cNvSpPr/>
          <p:nvPr/>
        </p:nvSpPr>
        <p:spPr>
          <a:xfrm>
            <a:off x="7210700" y="2797488"/>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6" name="Oval 125">
            <a:extLst>
              <a:ext uri="{FF2B5EF4-FFF2-40B4-BE49-F238E27FC236}">
                <a16:creationId xmlns:a16="http://schemas.microsoft.com/office/drawing/2014/main" id="{D8C234B7-9C5F-CA1E-C067-CDAC06E7426E}"/>
              </a:ext>
            </a:extLst>
          </p:cNvPr>
          <p:cNvSpPr/>
          <p:nvPr/>
        </p:nvSpPr>
        <p:spPr>
          <a:xfrm>
            <a:off x="7043063" y="2858449"/>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7" name="Oval 126">
            <a:extLst>
              <a:ext uri="{FF2B5EF4-FFF2-40B4-BE49-F238E27FC236}">
                <a16:creationId xmlns:a16="http://schemas.microsoft.com/office/drawing/2014/main" id="{1FA01900-4CA4-C2C8-269C-3B17129EBBA1}"/>
              </a:ext>
            </a:extLst>
          </p:cNvPr>
          <p:cNvSpPr/>
          <p:nvPr/>
        </p:nvSpPr>
        <p:spPr>
          <a:xfrm>
            <a:off x="7019116" y="2769189"/>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8" name="Oval 127">
            <a:extLst>
              <a:ext uri="{FF2B5EF4-FFF2-40B4-BE49-F238E27FC236}">
                <a16:creationId xmlns:a16="http://schemas.microsoft.com/office/drawing/2014/main" id="{4872F1E6-5A7F-4C80-3354-5CE8ACCD81B8}"/>
              </a:ext>
            </a:extLst>
          </p:cNvPr>
          <p:cNvSpPr/>
          <p:nvPr/>
        </p:nvSpPr>
        <p:spPr>
          <a:xfrm>
            <a:off x="7413180" y="2679929"/>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9" name="Oval 128">
            <a:extLst>
              <a:ext uri="{FF2B5EF4-FFF2-40B4-BE49-F238E27FC236}">
                <a16:creationId xmlns:a16="http://schemas.microsoft.com/office/drawing/2014/main" id="{2ED110B9-D612-A988-DC2B-CAB4E3BB92E4}"/>
              </a:ext>
            </a:extLst>
          </p:cNvPr>
          <p:cNvSpPr/>
          <p:nvPr/>
        </p:nvSpPr>
        <p:spPr>
          <a:xfrm>
            <a:off x="7428424" y="2858456"/>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0" name="Oval 129">
            <a:extLst>
              <a:ext uri="{FF2B5EF4-FFF2-40B4-BE49-F238E27FC236}">
                <a16:creationId xmlns:a16="http://schemas.microsoft.com/office/drawing/2014/main" id="{C913354F-EC61-DA84-347B-497A1AA57789}"/>
              </a:ext>
            </a:extLst>
          </p:cNvPr>
          <p:cNvSpPr/>
          <p:nvPr/>
        </p:nvSpPr>
        <p:spPr>
          <a:xfrm>
            <a:off x="7319573" y="3017390"/>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1" name="Oval 130">
            <a:extLst>
              <a:ext uri="{FF2B5EF4-FFF2-40B4-BE49-F238E27FC236}">
                <a16:creationId xmlns:a16="http://schemas.microsoft.com/office/drawing/2014/main" id="{DD9C044D-37A8-0977-18ED-456263FD9748}"/>
              </a:ext>
            </a:extLst>
          </p:cNvPr>
          <p:cNvSpPr/>
          <p:nvPr/>
        </p:nvSpPr>
        <p:spPr>
          <a:xfrm>
            <a:off x="6725200" y="2945531"/>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2" name="Oval 131">
            <a:extLst>
              <a:ext uri="{FF2B5EF4-FFF2-40B4-BE49-F238E27FC236}">
                <a16:creationId xmlns:a16="http://schemas.microsoft.com/office/drawing/2014/main" id="{AB35DE7D-A4CD-DC66-97E2-27F7DDE0F3F4}"/>
              </a:ext>
            </a:extLst>
          </p:cNvPr>
          <p:cNvSpPr/>
          <p:nvPr/>
        </p:nvSpPr>
        <p:spPr>
          <a:xfrm>
            <a:off x="6792693" y="3097931"/>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3" name="Oval 132">
            <a:extLst>
              <a:ext uri="{FF2B5EF4-FFF2-40B4-BE49-F238E27FC236}">
                <a16:creationId xmlns:a16="http://schemas.microsoft.com/office/drawing/2014/main" id="{8D65A914-3C05-5E05-0C0F-81729EDECB41}"/>
              </a:ext>
            </a:extLst>
          </p:cNvPr>
          <p:cNvSpPr/>
          <p:nvPr/>
        </p:nvSpPr>
        <p:spPr>
          <a:xfrm>
            <a:off x="6625056" y="3158892"/>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4" name="Oval 133">
            <a:extLst>
              <a:ext uri="{FF2B5EF4-FFF2-40B4-BE49-F238E27FC236}">
                <a16:creationId xmlns:a16="http://schemas.microsoft.com/office/drawing/2014/main" id="{7929717C-1872-836C-AAF7-4925556F727E}"/>
              </a:ext>
            </a:extLst>
          </p:cNvPr>
          <p:cNvSpPr/>
          <p:nvPr/>
        </p:nvSpPr>
        <p:spPr>
          <a:xfrm>
            <a:off x="6601109" y="3069632"/>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5" name="Oval 134">
            <a:extLst>
              <a:ext uri="{FF2B5EF4-FFF2-40B4-BE49-F238E27FC236}">
                <a16:creationId xmlns:a16="http://schemas.microsoft.com/office/drawing/2014/main" id="{56CE5DCB-FE90-FA35-8B0C-5EA0A75F31AC}"/>
              </a:ext>
            </a:extLst>
          </p:cNvPr>
          <p:cNvSpPr/>
          <p:nvPr/>
        </p:nvSpPr>
        <p:spPr>
          <a:xfrm>
            <a:off x="6995173" y="2980372"/>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6" name="Oval 135">
            <a:extLst>
              <a:ext uri="{FF2B5EF4-FFF2-40B4-BE49-F238E27FC236}">
                <a16:creationId xmlns:a16="http://schemas.microsoft.com/office/drawing/2014/main" id="{118C6CCC-7427-1635-9AE2-82814848451B}"/>
              </a:ext>
            </a:extLst>
          </p:cNvPr>
          <p:cNvSpPr/>
          <p:nvPr/>
        </p:nvSpPr>
        <p:spPr>
          <a:xfrm>
            <a:off x="7010417" y="3158899"/>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7" name="Oval 136">
            <a:extLst>
              <a:ext uri="{FF2B5EF4-FFF2-40B4-BE49-F238E27FC236}">
                <a16:creationId xmlns:a16="http://schemas.microsoft.com/office/drawing/2014/main" id="{1CEE0882-949F-C6B6-A1AB-701374F9D7BE}"/>
              </a:ext>
            </a:extLst>
          </p:cNvPr>
          <p:cNvSpPr/>
          <p:nvPr/>
        </p:nvSpPr>
        <p:spPr>
          <a:xfrm>
            <a:off x="6901566" y="3317833"/>
            <a:ext cx="57600" cy="58783"/>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38" name="Straight Arrow Connector 137">
            <a:extLst>
              <a:ext uri="{FF2B5EF4-FFF2-40B4-BE49-F238E27FC236}">
                <a16:creationId xmlns:a16="http://schemas.microsoft.com/office/drawing/2014/main" id="{B6930EC8-CD84-04E3-854D-0370B163F4B1}"/>
              </a:ext>
            </a:extLst>
          </p:cNvPr>
          <p:cNvCxnSpPr>
            <a:cxnSpLocks/>
          </p:cNvCxnSpPr>
          <p:nvPr/>
        </p:nvCxnSpPr>
        <p:spPr>
          <a:xfrm flipV="1">
            <a:off x="6320517" y="4041051"/>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D73C2E8-7D43-6ED4-2E80-AE0CDDEB3330}"/>
              </a:ext>
            </a:extLst>
          </p:cNvPr>
          <p:cNvCxnSpPr>
            <a:cxnSpLocks/>
          </p:cNvCxnSpPr>
          <p:nvPr/>
        </p:nvCxnSpPr>
        <p:spPr>
          <a:xfrm>
            <a:off x="6115600" y="5387322"/>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12FEFD30-AF4D-15DD-47D6-9E4670ACB3E5}"/>
              </a:ext>
            </a:extLst>
          </p:cNvPr>
          <p:cNvSpPr/>
          <p:nvPr/>
        </p:nvSpPr>
        <p:spPr>
          <a:xfrm>
            <a:off x="6611987" y="4264627"/>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1" name="Oval 140">
            <a:extLst>
              <a:ext uri="{FF2B5EF4-FFF2-40B4-BE49-F238E27FC236}">
                <a16:creationId xmlns:a16="http://schemas.microsoft.com/office/drawing/2014/main" id="{0CCA1FD5-1E8A-9F29-6437-33111CA79879}"/>
              </a:ext>
            </a:extLst>
          </p:cNvPr>
          <p:cNvSpPr/>
          <p:nvPr/>
        </p:nvSpPr>
        <p:spPr>
          <a:xfrm>
            <a:off x="6679480" y="4417027"/>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2" name="Oval 141">
            <a:extLst>
              <a:ext uri="{FF2B5EF4-FFF2-40B4-BE49-F238E27FC236}">
                <a16:creationId xmlns:a16="http://schemas.microsoft.com/office/drawing/2014/main" id="{D245D33B-77B0-B4BA-6D01-826C6E450A98}"/>
              </a:ext>
            </a:extLst>
          </p:cNvPr>
          <p:cNvSpPr/>
          <p:nvPr/>
        </p:nvSpPr>
        <p:spPr>
          <a:xfrm>
            <a:off x="6511843" y="4477988"/>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3" name="Oval 142">
            <a:extLst>
              <a:ext uri="{FF2B5EF4-FFF2-40B4-BE49-F238E27FC236}">
                <a16:creationId xmlns:a16="http://schemas.microsoft.com/office/drawing/2014/main" id="{862FA132-FAF1-7776-6572-C8AB3576EF13}"/>
              </a:ext>
            </a:extLst>
          </p:cNvPr>
          <p:cNvSpPr/>
          <p:nvPr/>
        </p:nvSpPr>
        <p:spPr>
          <a:xfrm>
            <a:off x="6487896" y="4388728"/>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4" name="Oval 143">
            <a:extLst>
              <a:ext uri="{FF2B5EF4-FFF2-40B4-BE49-F238E27FC236}">
                <a16:creationId xmlns:a16="http://schemas.microsoft.com/office/drawing/2014/main" id="{77CC33A6-A597-6839-A715-CF7827B7940B}"/>
              </a:ext>
            </a:extLst>
          </p:cNvPr>
          <p:cNvSpPr/>
          <p:nvPr/>
        </p:nvSpPr>
        <p:spPr>
          <a:xfrm>
            <a:off x="6881960" y="4299468"/>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5" name="Oval 144">
            <a:extLst>
              <a:ext uri="{FF2B5EF4-FFF2-40B4-BE49-F238E27FC236}">
                <a16:creationId xmlns:a16="http://schemas.microsoft.com/office/drawing/2014/main" id="{F21E3022-0E8F-D60B-7C61-0E2FCB32682F}"/>
              </a:ext>
            </a:extLst>
          </p:cNvPr>
          <p:cNvSpPr/>
          <p:nvPr/>
        </p:nvSpPr>
        <p:spPr>
          <a:xfrm>
            <a:off x="6897204" y="4477995"/>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6" name="Oval 145">
            <a:extLst>
              <a:ext uri="{FF2B5EF4-FFF2-40B4-BE49-F238E27FC236}">
                <a16:creationId xmlns:a16="http://schemas.microsoft.com/office/drawing/2014/main" id="{CC2544A8-AFA5-7D98-6847-7428357005F9}"/>
              </a:ext>
            </a:extLst>
          </p:cNvPr>
          <p:cNvSpPr/>
          <p:nvPr/>
        </p:nvSpPr>
        <p:spPr>
          <a:xfrm>
            <a:off x="6788353" y="4636929"/>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7" name="Oval 146">
            <a:extLst>
              <a:ext uri="{FF2B5EF4-FFF2-40B4-BE49-F238E27FC236}">
                <a16:creationId xmlns:a16="http://schemas.microsoft.com/office/drawing/2014/main" id="{C59A7D0F-43A6-9D33-0EBE-42D9A45F533D}"/>
              </a:ext>
            </a:extLst>
          </p:cNvPr>
          <p:cNvSpPr/>
          <p:nvPr/>
        </p:nvSpPr>
        <p:spPr>
          <a:xfrm>
            <a:off x="7143207" y="4417027"/>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8" name="Oval 147">
            <a:extLst>
              <a:ext uri="{FF2B5EF4-FFF2-40B4-BE49-F238E27FC236}">
                <a16:creationId xmlns:a16="http://schemas.microsoft.com/office/drawing/2014/main" id="{AB6146D3-54FB-DD51-9F53-AC294A1A28AE}"/>
              </a:ext>
            </a:extLst>
          </p:cNvPr>
          <p:cNvSpPr/>
          <p:nvPr/>
        </p:nvSpPr>
        <p:spPr>
          <a:xfrm>
            <a:off x="7210700" y="4569427"/>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9" name="Oval 148">
            <a:extLst>
              <a:ext uri="{FF2B5EF4-FFF2-40B4-BE49-F238E27FC236}">
                <a16:creationId xmlns:a16="http://schemas.microsoft.com/office/drawing/2014/main" id="{48682CFC-D9D7-168B-4CFA-496B3D9CE6B4}"/>
              </a:ext>
            </a:extLst>
          </p:cNvPr>
          <p:cNvSpPr/>
          <p:nvPr/>
        </p:nvSpPr>
        <p:spPr>
          <a:xfrm>
            <a:off x="7043063" y="4630388"/>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0" name="Oval 149">
            <a:extLst>
              <a:ext uri="{FF2B5EF4-FFF2-40B4-BE49-F238E27FC236}">
                <a16:creationId xmlns:a16="http://schemas.microsoft.com/office/drawing/2014/main" id="{89A72873-BD98-1791-274C-D85AE9FD5766}"/>
              </a:ext>
            </a:extLst>
          </p:cNvPr>
          <p:cNvSpPr/>
          <p:nvPr/>
        </p:nvSpPr>
        <p:spPr>
          <a:xfrm>
            <a:off x="7019116" y="4541128"/>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1" name="Oval 150">
            <a:extLst>
              <a:ext uri="{FF2B5EF4-FFF2-40B4-BE49-F238E27FC236}">
                <a16:creationId xmlns:a16="http://schemas.microsoft.com/office/drawing/2014/main" id="{327E1C9C-36D9-5849-1414-1C991C3D3CBD}"/>
              </a:ext>
            </a:extLst>
          </p:cNvPr>
          <p:cNvSpPr/>
          <p:nvPr/>
        </p:nvSpPr>
        <p:spPr>
          <a:xfrm>
            <a:off x="7413180" y="4451868"/>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2" name="Oval 151">
            <a:extLst>
              <a:ext uri="{FF2B5EF4-FFF2-40B4-BE49-F238E27FC236}">
                <a16:creationId xmlns:a16="http://schemas.microsoft.com/office/drawing/2014/main" id="{96E1ABD1-E51C-E19D-06AA-F9E6FE6B0502}"/>
              </a:ext>
            </a:extLst>
          </p:cNvPr>
          <p:cNvSpPr/>
          <p:nvPr/>
        </p:nvSpPr>
        <p:spPr>
          <a:xfrm>
            <a:off x="7428424" y="4630395"/>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3" name="Oval 152">
            <a:extLst>
              <a:ext uri="{FF2B5EF4-FFF2-40B4-BE49-F238E27FC236}">
                <a16:creationId xmlns:a16="http://schemas.microsoft.com/office/drawing/2014/main" id="{4DA5356E-D3F8-B057-2B19-25BD0849126E}"/>
              </a:ext>
            </a:extLst>
          </p:cNvPr>
          <p:cNvSpPr/>
          <p:nvPr/>
        </p:nvSpPr>
        <p:spPr>
          <a:xfrm>
            <a:off x="7319573" y="4789329"/>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4" name="Oval 153">
            <a:extLst>
              <a:ext uri="{FF2B5EF4-FFF2-40B4-BE49-F238E27FC236}">
                <a16:creationId xmlns:a16="http://schemas.microsoft.com/office/drawing/2014/main" id="{B843223D-B228-A17B-4D7D-2A999DDC32DE}"/>
              </a:ext>
            </a:extLst>
          </p:cNvPr>
          <p:cNvSpPr/>
          <p:nvPr/>
        </p:nvSpPr>
        <p:spPr>
          <a:xfrm>
            <a:off x="6725200" y="4717470"/>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5" name="Oval 154">
            <a:extLst>
              <a:ext uri="{FF2B5EF4-FFF2-40B4-BE49-F238E27FC236}">
                <a16:creationId xmlns:a16="http://schemas.microsoft.com/office/drawing/2014/main" id="{53B1415D-DA32-3F1B-A139-BC340AFCE824}"/>
              </a:ext>
            </a:extLst>
          </p:cNvPr>
          <p:cNvSpPr/>
          <p:nvPr/>
        </p:nvSpPr>
        <p:spPr>
          <a:xfrm>
            <a:off x="6792693" y="4869870"/>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6" name="Oval 155">
            <a:extLst>
              <a:ext uri="{FF2B5EF4-FFF2-40B4-BE49-F238E27FC236}">
                <a16:creationId xmlns:a16="http://schemas.microsoft.com/office/drawing/2014/main" id="{729D4102-AAD0-3B54-A5EA-2CDD7CC744FF}"/>
              </a:ext>
            </a:extLst>
          </p:cNvPr>
          <p:cNvSpPr/>
          <p:nvPr/>
        </p:nvSpPr>
        <p:spPr>
          <a:xfrm>
            <a:off x="6625056" y="4930831"/>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7" name="Oval 156">
            <a:extLst>
              <a:ext uri="{FF2B5EF4-FFF2-40B4-BE49-F238E27FC236}">
                <a16:creationId xmlns:a16="http://schemas.microsoft.com/office/drawing/2014/main" id="{5975096F-44EF-A86F-CC0D-7CE6CE8828C0}"/>
              </a:ext>
            </a:extLst>
          </p:cNvPr>
          <p:cNvSpPr/>
          <p:nvPr/>
        </p:nvSpPr>
        <p:spPr>
          <a:xfrm>
            <a:off x="6601109" y="4841571"/>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8" name="Oval 157">
            <a:extLst>
              <a:ext uri="{FF2B5EF4-FFF2-40B4-BE49-F238E27FC236}">
                <a16:creationId xmlns:a16="http://schemas.microsoft.com/office/drawing/2014/main" id="{AD67F247-FF57-6990-AA0B-B09E0382DBCF}"/>
              </a:ext>
            </a:extLst>
          </p:cNvPr>
          <p:cNvSpPr/>
          <p:nvPr/>
        </p:nvSpPr>
        <p:spPr>
          <a:xfrm>
            <a:off x="6995173" y="4752311"/>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9" name="Oval 158">
            <a:extLst>
              <a:ext uri="{FF2B5EF4-FFF2-40B4-BE49-F238E27FC236}">
                <a16:creationId xmlns:a16="http://schemas.microsoft.com/office/drawing/2014/main" id="{F50E3E28-8A95-B27B-3C77-F0BE483439EE}"/>
              </a:ext>
            </a:extLst>
          </p:cNvPr>
          <p:cNvSpPr/>
          <p:nvPr/>
        </p:nvSpPr>
        <p:spPr>
          <a:xfrm>
            <a:off x="7010417" y="4930838"/>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0" name="Oval 159">
            <a:extLst>
              <a:ext uri="{FF2B5EF4-FFF2-40B4-BE49-F238E27FC236}">
                <a16:creationId xmlns:a16="http://schemas.microsoft.com/office/drawing/2014/main" id="{C2F4CFFF-8EA6-D7C2-3BFE-1096627362F7}"/>
              </a:ext>
            </a:extLst>
          </p:cNvPr>
          <p:cNvSpPr/>
          <p:nvPr/>
        </p:nvSpPr>
        <p:spPr>
          <a:xfrm>
            <a:off x="6901566" y="5089772"/>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61" name="Straight Connector 160">
            <a:extLst>
              <a:ext uri="{FF2B5EF4-FFF2-40B4-BE49-F238E27FC236}">
                <a16:creationId xmlns:a16="http://schemas.microsoft.com/office/drawing/2014/main" id="{0FC0A7D6-69DD-74CB-A299-5FB580B95CE7}"/>
              </a:ext>
            </a:extLst>
          </p:cNvPr>
          <p:cNvCxnSpPr>
            <a:cxnSpLocks/>
          </p:cNvCxnSpPr>
          <p:nvPr/>
        </p:nvCxnSpPr>
        <p:spPr>
          <a:xfrm flipH="1" flipV="1">
            <a:off x="6818806" y="2249887"/>
            <a:ext cx="431080" cy="1179113"/>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DF25792-F62A-8D22-07C9-18EE8C9DCE58}"/>
              </a:ext>
            </a:extLst>
          </p:cNvPr>
          <p:cNvCxnSpPr>
            <a:cxnSpLocks/>
          </p:cNvCxnSpPr>
          <p:nvPr/>
        </p:nvCxnSpPr>
        <p:spPr>
          <a:xfrm flipH="1">
            <a:off x="6518366" y="4305198"/>
            <a:ext cx="875211" cy="48332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E746B847-F152-D7B9-0C12-0CCD1FE38809}"/>
              </a:ext>
            </a:extLst>
          </p:cNvPr>
          <p:cNvCxnSpPr>
            <a:cxnSpLocks/>
          </p:cNvCxnSpPr>
          <p:nvPr/>
        </p:nvCxnSpPr>
        <p:spPr>
          <a:xfrm flipV="1">
            <a:off x="8554260" y="2918356"/>
            <a:ext cx="0" cy="148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BDA3F6-69CE-FC00-56DF-2E263B734A92}"/>
              </a:ext>
            </a:extLst>
          </p:cNvPr>
          <p:cNvCxnSpPr>
            <a:cxnSpLocks/>
          </p:cNvCxnSpPr>
          <p:nvPr/>
        </p:nvCxnSpPr>
        <p:spPr>
          <a:xfrm>
            <a:off x="8349343" y="4264627"/>
            <a:ext cx="1822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62745B28-3363-2AFF-2BDB-D1E6EB7AEF00}"/>
              </a:ext>
            </a:extLst>
          </p:cNvPr>
          <p:cNvSpPr/>
          <p:nvPr/>
        </p:nvSpPr>
        <p:spPr>
          <a:xfrm>
            <a:off x="8845730" y="3141932"/>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6" name="Oval 165">
            <a:extLst>
              <a:ext uri="{FF2B5EF4-FFF2-40B4-BE49-F238E27FC236}">
                <a16:creationId xmlns:a16="http://schemas.microsoft.com/office/drawing/2014/main" id="{D5B357A2-7ED4-7837-92BF-2EDF0E344B41}"/>
              </a:ext>
            </a:extLst>
          </p:cNvPr>
          <p:cNvSpPr/>
          <p:nvPr/>
        </p:nvSpPr>
        <p:spPr>
          <a:xfrm>
            <a:off x="8913223" y="3294332"/>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7" name="Oval 166">
            <a:extLst>
              <a:ext uri="{FF2B5EF4-FFF2-40B4-BE49-F238E27FC236}">
                <a16:creationId xmlns:a16="http://schemas.microsoft.com/office/drawing/2014/main" id="{D1B9548C-C793-CD55-9561-0BFB915A6050}"/>
              </a:ext>
            </a:extLst>
          </p:cNvPr>
          <p:cNvSpPr/>
          <p:nvPr/>
        </p:nvSpPr>
        <p:spPr>
          <a:xfrm>
            <a:off x="8745586" y="3355293"/>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8" name="Oval 167">
            <a:extLst>
              <a:ext uri="{FF2B5EF4-FFF2-40B4-BE49-F238E27FC236}">
                <a16:creationId xmlns:a16="http://schemas.microsoft.com/office/drawing/2014/main" id="{E7DB73D9-A7F2-67E1-742A-88C5CFB53F1F}"/>
              </a:ext>
            </a:extLst>
          </p:cNvPr>
          <p:cNvSpPr/>
          <p:nvPr/>
        </p:nvSpPr>
        <p:spPr>
          <a:xfrm>
            <a:off x="8721639" y="3266033"/>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9" name="Oval 168">
            <a:extLst>
              <a:ext uri="{FF2B5EF4-FFF2-40B4-BE49-F238E27FC236}">
                <a16:creationId xmlns:a16="http://schemas.microsoft.com/office/drawing/2014/main" id="{68456D77-037E-F8D6-33F1-4F3C73EDF746}"/>
              </a:ext>
            </a:extLst>
          </p:cNvPr>
          <p:cNvSpPr/>
          <p:nvPr/>
        </p:nvSpPr>
        <p:spPr>
          <a:xfrm>
            <a:off x="9115703" y="3176773"/>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0" name="Oval 169">
            <a:extLst>
              <a:ext uri="{FF2B5EF4-FFF2-40B4-BE49-F238E27FC236}">
                <a16:creationId xmlns:a16="http://schemas.microsoft.com/office/drawing/2014/main" id="{1A4EEA86-35F2-6E52-9A54-719540EF0B42}"/>
              </a:ext>
            </a:extLst>
          </p:cNvPr>
          <p:cNvSpPr/>
          <p:nvPr/>
        </p:nvSpPr>
        <p:spPr>
          <a:xfrm>
            <a:off x="9130947" y="3355300"/>
            <a:ext cx="57600" cy="58783"/>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1" name="Oval 170">
            <a:extLst>
              <a:ext uri="{FF2B5EF4-FFF2-40B4-BE49-F238E27FC236}">
                <a16:creationId xmlns:a16="http://schemas.microsoft.com/office/drawing/2014/main" id="{4D4034B2-7016-98E7-96C0-FF4ABA2CDEA2}"/>
              </a:ext>
            </a:extLst>
          </p:cNvPr>
          <p:cNvSpPr/>
          <p:nvPr/>
        </p:nvSpPr>
        <p:spPr>
          <a:xfrm>
            <a:off x="9022096" y="3514234"/>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2" name="Oval 171">
            <a:extLst>
              <a:ext uri="{FF2B5EF4-FFF2-40B4-BE49-F238E27FC236}">
                <a16:creationId xmlns:a16="http://schemas.microsoft.com/office/drawing/2014/main" id="{60595A8F-2314-F133-AB1A-4A96D618842B}"/>
              </a:ext>
            </a:extLst>
          </p:cNvPr>
          <p:cNvSpPr/>
          <p:nvPr/>
        </p:nvSpPr>
        <p:spPr>
          <a:xfrm>
            <a:off x="9376950" y="3294332"/>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3" name="Oval 172">
            <a:extLst>
              <a:ext uri="{FF2B5EF4-FFF2-40B4-BE49-F238E27FC236}">
                <a16:creationId xmlns:a16="http://schemas.microsoft.com/office/drawing/2014/main" id="{DAF1185D-EE8A-0C27-25F6-697EC400E6B6}"/>
              </a:ext>
            </a:extLst>
          </p:cNvPr>
          <p:cNvSpPr/>
          <p:nvPr/>
        </p:nvSpPr>
        <p:spPr>
          <a:xfrm>
            <a:off x="9444443" y="3446732"/>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4" name="Oval 173">
            <a:extLst>
              <a:ext uri="{FF2B5EF4-FFF2-40B4-BE49-F238E27FC236}">
                <a16:creationId xmlns:a16="http://schemas.microsoft.com/office/drawing/2014/main" id="{E4B18C28-A125-6932-6DA0-C28910712CF7}"/>
              </a:ext>
            </a:extLst>
          </p:cNvPr>
          <p:cNvSpPr/>
          <p:nvPr/>
        </p:nvSpPr>
        <p:spPr>
          <a:xfrm>
            <a:off x="9276806" y="350769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5" name="Oval 174">
            <a:extLst>
              <a:ext uri="{FF2B5EF4-FFF2-40B4-BE49-F238E27FC236}">
                <a16:creationId xmlns:a16="http://schemas.microsoft.com/office/drawing/2014/main" id="{FA14F907-EF3E-9524-D2FA-2A53C13CDF9E}"/>
              </a:ext>
            </a:extLst>
          </p:cNvPr>
          <p:cNvSpPr/>
          <p:nvPr/>
        </p:nvSpPr>
        <p:spPr>
          <a:xfrm>
            <a:off x="9252859" y="341843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6" name="Oval 175">
            <a:extLst>
              <a:ext uri="{FF2B5EF4-FFF2-40B4-BE49-F238E27FC236}">
                <a16:creationId xmlns:a16="http://schemas.microsoft.com/office/drawing/2014/main" id="{6E245368-B846-6C28-162B-DC274E1F2138}"/>
              </a:ext>
            </a:extLst>
          </p:cNvPr>
          <p:cNvSpPr/>
          <p:nvPr/>
        </p:nvSpPr>
        <p:spPr>
          <a:xfrm>
            <a:off x="9646923" y="3329173"/>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7" name="Oval 176">
            <a:extLst>
              <a:ext uri="{FF2B5EF4-FFF2-40B4-BE49-F238E27FC236}">
                <a16:creationId xmlns:a16="http://schemas.microsoft.com/office/drawing/2014/main" id="{111BC182-81B2-2740-894F-DA34332FFD18}"/>
              </a:ext>
            </a:extLst>
          </p:cNvPr>
          <p:cNvSpPr/>
          <p:nvPr/>
        </p:nvSpPr>
        <p:spPr>
          <a:xfrm>
            <a:off x="9662167" y="3507700"/>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8" name="Oval 177">
            <a:extLst>
              <a:ext uri="{FF2B5EF4-FFF2-40B4-BE49-F238E27FC236}">
                <a16:creationId xmlns:a16="http://schemas.microsoft.com/office/drawing/2014/main" id="{8E4D9C2A-16B7-B08C-5EA4-929D0E23CB96}"/>
              </a:ext>
            </a:extLst>
          </p:cNvPr>
          <p:cNvSpPr/>
          <p:nvPr/>
        </p:nvSpPr>
        <p:spPr>
          <a:xfrm>
            <a:off x="9553316" y="3666634"/>
            <a:ext cx="57600" cy="58783"/>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9" name="Oval 178">
            <a:extLst>
              <a:ext uri="{FF2B5EF4-FFF2-40B4-BE49-F238E27FC236}">
                <a16:creationId xmlns:a16="http://schemas.microsoft.com/office/drawing/2014/main" id="{FE5D306E-2C1A-7C07-B876-42307DE145E7}"/>
              </a:ext>
            </a:extLst>
          </p:cNvPr>
          <p:cNvSpPr/>
          <p:nvPr/>
        </p:nvSpPr>
        <p:spPr>
          <a:xfrm>
            <a:off x="8958943" y="3594775"/>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0" name="Oval 179">
            <a:extLst>
              <a:ext uri="{FF2B5EF4-FFF2-40B4-BE49-F238E27FC236}">
                <a16:creationId xmlns:a16="http://schemas.microsoft.com/office/drawing/2014/main" id="{D56CCE5A-AB05-A616-14AD-4EA139E8BC49}"/>
              </a:ext>
            </a:extLst>
          </p:cNvPr>
          <p:cNvSpPr/>
          <p:nvPr/>
        </p:nvSpPr>
        <p:spPr>
          <a:xfrm>
            <a:off x="9026436" y="3747175"/>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1" name="Oval 180">
            <a:extLst>
              <a:ext uri="{FF2B5EF4-FFF2-40B4-BE49-F238E27FC236}">
                <a16:creationId xmlns:a16="http://schemas.microsoft.com/office/drawing/2014/main" id="{4B40606E-780A-DAB0-4B7E-9DE884CF77E4}"/>
              </a:ext>
            </a:extLst>
          </p:cNvPr>
          <p:cNvSpPr/>
          <p:nvPr/>
        </p:nvSpPr>
        <p:spPr>
          <a:xfrm>
            <a:off x="8858799" y="3808136"/>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2" name="Oval 181">
            <a:extLst>
              <a:ext uri="{FF2B5EF4-FFF2-40B4-BE49-F238E27FC236}">
                <a16:creationId xmlns:a16="http://schemas.microsoft.com/office/drawing/2014/main" id="{05AB238E-DD05-4B71-6100-B889F3026913}"/>
              </a:ext>
            </a:extLst>
          </p:cNvPr>
          <p:cNvSpPr/>
          <p:nvPr/>
        </p:nvSpPr>
        <p:spPr>
          <a:xfrm>
            <a:off x="8834852" y="3718876"/>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3" name="Oval 182">
            <a:extLst>
              <a:ext uri="{FF2B5EF4-FFF2-40B4-BE49-F238E27FC236}">
                <a16:creationId xmlns:a16="http://schemas.microsoft.com/office/drawing/2014/main" id="{946B8CEB-CA88-5EEE-A3E0-DFE8AFD496D4}"/>
              </a:ext>
            </a:extLst>
          </p:cNvPr>
          <p:cNvSpPr/>
          <p:nvPr/>
        </p:nvSpPr>
        <p:spPr>
          <a:xfrm>
            <a:off x="9228916" y="3629616"/>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4" name="Oval 183">
            <a:extLst>
              <a:ext uri="{FF2B5EF4-FFF2-40B4-BE49-F238E27FC236}">
                <a16:creationId xmlns:a16="http://schemas.microsoft.com/office/drawing/2014/main" id="{E3FC31D7-4E29-1730-74A3-CB444F0EFF5A}"/>
              </a:ext>
            </a:extLst>
          </p:cNvPr>
          <p:cNvSpPr/>
          <p:nvPr/>
        </p:nvSpPr>
        <p:spPr>
          <a:xfrm>
            <a:off x="9244160" y="3808143"/>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5" name="Oval 184">
            <a:extLst>
              <a:ext uri="{FF2B5EF4-FFF2-40B4-BE49-F238E27FC236}">
                <a16:creationId xmlns:a16="http://schemas.microsoft.com/office/drawing/2014/main" id="{5397CF7B-2D55-0B65-25E9-06CA2A1B9E00}"/>
              </a:ext>
            </a:extLst>
          </p:cNvPr>
          <p:cNvSpPr/>
          <p:nvPr/>
        </p:nvSpPr>
        <p:spPr>
          <a:xfrm>
            <a:off x="9135309" y="3967077"/>
            <a:ext cx="57600" cy="58783"/>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86" name="Straight Connector 185">
            <a:extLst>
              <a:ext uri="{FF2B5EF4-FFF2-40B4-BE49-F238E27FC236}">
                <a16:creationId xmlns:a16="http://schemas.microsoft.com/office/drawing/2014/main" id="{8AD7AF5E-7098-BA2B-B084-9BACCA6CE819}"/>
              </a:ext>
            </a:extLst>
          </p:cNvPr>
          <p:cNvCxnSpPr>
            <a:cxnSpLocks/>
          </p:cNvCxnSpPr>
          <p:nvPr/>
        </p:nvCxnSpPr>
        <p:spPr>
          <a:xfrm flipH="1" flipV="1">
            <a:off x="8583297" y="3350520"/>
            <a:ext cx="1515347" cy="596191"/>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589B3C93-6059-69DE-9B6B-24DDB4E8958F}"/>
              </a:ext>
            </a:extLst>
          </p:cNvPr>
          <p:cNvSpPr txBox="1"/>
          <p:nvPr/>
        </p:nvSpPr>
        <p:spPr>
          <a:xfrm>
            <a:off x="817567" y="5623560"/>
            <a:ext cx="4729794" cy="923330"/>
          </a:xfrm>
          <a:prstGeom prst="rect">
            <a:avLst/>
          </a:prstGeom>
          <a:noFill/>
        </p:spPr>
        <p:txBody>
          <a:bodyPr wrap="square" rtlCol="0">
            <a:spAutoFit/>
          </a:bodyPr>
          <a:lstStyle/>
          <a:p>
            <a:r>
              <a:rPr lang="nb-NO" dirty="0"/>
              <a:t>O(n_class</a:t>
            </a:r>
            <a:r>
              <a:rPr lang="nb-NO" baseline="30000" dirty="0"/>
              <a:t>2</a:t>
            </a:r>
            <a:r>
              <a:rPr lang="nb-NO" dirty="0"/>
              <a:t>) </a:t>
            </a:r>
            <a:r>
              <a:rPr lang="nb-NO" dirty="0" err="1"/>
              <a:t>classifiers</a:t>
            </a:r>
            <a:endParaRPr lang="nb-NO" dirty="0"/>
          </a:p>
          <a:p>
            <a:r>
              <a:rPr lang="nb-NO" dirty="0"/>
              <a:t>Score red </a:t>
            </a:r>
            <a:r>
              <a:rPr lang="nb-NO" dirty="0" err="1"/>
              <a:t>class</a:t>
            </a:r>
            <a:r>
              <a:rPr lang="nb-NO" dirty="0"/>
              <a:t>: </a:t>
            </a:r>
            <a:r>
              <a:rPr lang="nb-NO" dirty="0" err="1"/>
              <a:t>average</a:t>
            </a:r>
            <a:r>
              <a:rPr lang="nb-NO" dirty="0"/>
              <a:t> score for all </a:t>
            </a:r>
            <a:r>
              <a:rPr lang="nb-NO" dirty="0" err="1"/>
              <a:t>classifiers</a:t>
            </a:r>
            <a:r>
              <a:rPr lang="nb-NO" dirty="0"/>
              <a:t> </a:t>
            </a:r>
            <a:r>
              <a:rPr lang="nb-NO" dirty="0" err="1"/>
              <a:t>with</a:t>
            </a:r>
            <a:r>
              <a:rPr lang="nb-NO" dirty="0"/>
              <a:t> red </a:t>
            </a:r>
            <a:r>
              <a:rPr lang="nb-NO" dirty="0" err="1"/>
              <a:t>class</a:t>
            </a:r>
            <a:r>
              <a:rPr lang="nb-NO" dirty="0"/>
              <a:t> </a:t>
            </a:r>
          </a:p>
        </p:txBody>
      </p:sp>
      <p:sp>
        <p:nvSpPr>
          <p:cNvPr id="194" name="TextBox 193">
            <a:extLst>
              <a:ext uri="{FF2B5EF4-FFF2-40B4-BE49-F238E27FC236}">
                <a16:creationId xmlns:a16="http://schemas.microsoft.com/office/drawing/2014/main" id="{AC8870FC-3743-8052-D13D-DC856F6CE9EA}"/>
              </a:ext>
            </a:extLst>
          </p:cNvPr>
          <p:cNvSpPr txBox="1"/>
          <p:nvPr/>
        </p:nvSpPr>
        <p:spPr>
          <a:xfrm>
            <a:off x="8785820" y="5578642"/>
            <a:ext cx="2241319" cy="646331"/>
          </a:xfrm>
          <a:prstGeom prst="rect">
            <a:avLst/>
          </a:prstGeom>
          <a:noFill/>
        </p:spPr>
        <p:txBody>
          <a:bodyPr wrap="none" rtlCol="0">
            <a:spAutoFit/>
          </a:bodyPr>
          <a:lstStyle/>
          <a:p>
            <a:r>
              <a:rPr lang="nb-NO" dirty="0"/>
              <a:t>O(</a:t>
            </a:r>
            <a:r>
              <a:rPr lang="nb-NO" dirty="0" err="1"/>
              <a:t>n_class</a:t>
            </a:r>
            <a:r>
              <a:rPr lang="nb-NO" dirty="0"/>
              <a:t>) </a:t>
            </a:r>
            <a:r>
              <a:rPr lang="nb-NO" dirty="0" err="1"/>
              <a:t>classifier</a:t>
            </a:r>
            <a:endParaRPr lang="nb-NO" dirty="0"/>
          </a:p>
          <a:p>
            <a:r>
              <a:rPr lang="nb-NO" dirty="0"/>
              <a:t>Class(x) = Max score</a:t>
            </a:r>
          </a:p>
        </p:txBody>
      </p:sp>
      <p:cxnSp>
        <p:nvCxnSpPr>
          <p:cNvPr id="8" name="Straight Arrow Connector 7">
            <a:extLst>
              <a:ext uri="{FF2B5EF4-FFF2-40B4-BE49-F238E27FC236}">
                <a16:creationId xmlns:a16="http://schemas.microsoft.com/office/drawing/2014/main" id="{824162C8-6B9D-16F9-CCBE-579ABE7CF77A}"/>
              </a:ext>
            </a:extLst>
          </p:cNvPr>
          <p:cNvCxnSpPr/>
          <p:nvPr/>
        </p:nvCxnSpPr>
        <p:spPr>
          <a:xfrm flipH="1" flipV="1">
            <a:off x="8770526" y="938346"/>
            <a:ext cx="688434" cy="30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F6610B6-B020-1A4B-7AC9-985D9D56FE43}"/>
              </a:ext>
            </a:extLst>
          </p:cNvPr>
          <p:cNvSpPr/>
          <p:nvPr/>
        </p:nvSpPr>
        <p:spPr>
          <a:xfrm>
            <a:off x="8723829" y="883928"/>
            <a:ext cx="57600" cy="58783"/>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37848C3F-52A4-3C21-22D2-6882E7E5E57F}"/>
              </a:ext>
            </a:extLst>
          </p:cNvPr>
          <p:cNvSpPr txBox="1"/>
          <p:nvPr/>
        </p:nvSpPr>
        <p:spPr>
          <a:xfrm>
            <a:off x="9497020" y="772962"/>
            <a:ext cx="301686" cy="369332"/>
          </a:xfrm>
          <a:prstGeom prst="rect">
            <a:avLst/>
          </a:prstGeom>
          <a:noFill/>
        </p:spPr>
        <p:txBody>
          <a:bodyPr wrap="none" rtlCol="0">
            <a:spAutoFit/>
          </a:bodyPr>
          <a:lstStyle/>
          <a:p>
            <a:r>
              <a:rPr lang="nb-NO" dirty="0"/>
              <a:t>?</a:t>
            </a:r>
          </a:p>
        </p:txBody>
      </p:sp>
    </p:spTree>
    <p:extLst>
      <p:ext uri="{BB962C8B-B14F-4D97-AF65-F5344CB8AC3E}">
        <p14:creationId xmlns:p14="http://schemas.microsoft.com/office/powerpoint/2010/main" val="44144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86654-D10B-F388-A4D4-9767B9406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C2CDA-6C8D-BA24-9577-86E217BB2B8C}"/>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8B7F2FB0-1F06-E883-1E47-336051951A8C}"/>
              </a:ext>
            </a:extLst>
          </p:cNvPr>
          <p:cNvSpPr>
            <a:spLocks noGrp="1"/>
          </p:cNvSpPr>
          <p:nvPr>
            <p:ph type="subTitle" idx="1"/>
          </p:nvPr>
        </p:nvSpPr>
        <p:spPr/>
        <p:txBody>
          <a:bodyPr/>
          <a:lstStyle/>
          <a:p>
            <a:r>
              <a:rPr lang="nb-NO" sz="2400" b="1" i="1" dirty="0" err="1"/>
              <a:t>Introduction</a:t>
            </a:r>
            <a:endParaRPr lang="nb-NO" sz="2400" b="1" i="1" dirty="0"/>
          </a:p>
          <a:p>
            <a:endParaRPr lang="nb-NO" dirty="0"/>
          </a:p>
        </p:txBody>
      </p:sp>
    </p:spTree>
    <p:extLst>
      <p:ext uri="{BB962C8B-B14F-4D97-AF65-F5344CB8AC3E}">
        <p14:creationId xmlns:p14="http://schemas.microsoft.com/office/powerpoint/2010/main" val="2474901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0FA5-29DA-9018-3101-690648B30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DFF1E-D0C1-BD4F-A355-E8606E1A3CEF}"/>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F2D73858-AD6E-7B08-786D-A220C32AC92F}"/>
              </a:ext>
            </a:extLst>
          </p:cNvPr>
          <p:cNvSpPr>
            <a:spLocks noGrp="1"/>
          </p:cNvSpPr>
          <p:nvPr>
            <p:ph type="subTitle" idx="1"/>
          </p:nvPr>
        </p:nvSpPr>
        <p:spPr/>
        <p:txBody>
          <a:bodyPr/>
          <a:lstStyle/>
          <a:p>
            <a:r>
              <a:rPr lang="nb-NO" sz="2400" b="1" i="1" dirty="0"/>
              <a:t>Log </a:t>
            </a:r>
            <a:r>
              <a:rPr lang="nb-NO" sz="2400" b="1" i="1" dirty="0" err="1"/>
              <a:t>likelihood</a:t>
            </a:r>
            <a:endParaRPr lang="nb-NO" sz="2400" b="1" i="1" dirty="0"/>
          </a:p>
          <a:p>
            <a:endParaRPr lang="nb-NO" dirty="0"/>
          </a:p>
        </p:txBody>
      </p:sp>
    </p:spTree>
    <p:extLst>
      <p:ext uri="{BB962C8B-B14F-4D97-AF65-F5344CB8AC3E}">
        <p14:creationId xmlns:p14="http://schemas.microsoft.com/office/powerpoint/2010/main" val="258234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A9C63-B577-C63F-2CB5-737C1E67F76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D3C86E-D81F-D347-4A0C-1825083081AD}"/>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41</a:t>
            </a:fld>
            <a:r>
              <a:rPr lang="en-GB"/>
              <a:t>  |  </a:t>
            </a:r>
            <a:endParaRPr lang="en-GB" noProof="0"/>
          </a:p>
        </p:txBody>
      </p:sp>
      <p:sp>
        <p:nvSpPr>
          <p:cNvPr id="40967" name="Text Placeholder 2">
            <a:extLst>
              <a:ext uri="{FF2B5EF4-FFF2-40B4-BE49-F238E27FC236}">
                <a16:creationId xmlns:a16="http://schemas.microsoft.com/office/drawing/2014/main" id="{5F1A686D-695F-832D-F09E-3A2A5F239A06}"/>
              </a:ext>
            </a:extLst>
          </p:cNvPr>
          <p:cNvSpPr>
            <a:spLocks noGrp="1"/>
          </p:cNvSpPr>
          <p:nvPr>
            <p:ph type="body" sz="quarter" idx="14"/>
          </p:nvPr>
        </p:nvSpPr>
        <p:spPr>
          <a:xfrm>
            <a:off x="695324" y="2349500"/>
            <a:ext cx="2700338" cy="3770498"/>
          </a:xfrm>
        </p:spPr>
        <p:txBody>
          <a:bodyPr>
            <a:normAutofit/>
          </a:bodyPr>
          <a:lstStyle/>
          <a:p>
            <a:r>
              <a:rPr lang="en-US" dirty="0"/>
              <a:t>Cost function</a:t>
            </a:r>
          </a:p>
          <a:p>
            <a:r>
              <a:rPr lang="en-US" dirty="0"/>
              <a:t>why MSE does not work here</a:t>
            </a:r>
          </a:p>
          <a:p>
            <a:endParaRPr lang="en-US" dirty="0"/>
          </a:p>
        </p:txBody>
      </p:sp>
      <p:sp>
        <p:nvSpPr>
          <p:cNvPr id="38921" name="Title 3">
            <a:extLst>
              <a:ext uri="{FF2B5EF4-FFF2-40B4-BE49-F238E27FC236}">
                <a16:creationId xmlns:a16="http://schemas.microsoft.com/office/drawing/2014/main" id="{FCD45EC6-C2C8-6931-CBE5-5B6D441BE99B}"/>
              </a:ext>
            </a:extLst>
          </p:cNvPr>
          <p:cNvSpPr>
            <a:spLocks noGrp="1"/>
          </p:cNvSpPr>
          <p:nvPr>
            <p:ph type="title"/>
          </p:nvPr>
        </p:nvSpPr>
        <p:spPr>
          <a:xfrm>
            <a:off x="695325" y="910801"/>
            <a:ext cx="2700338" cy="1078338"/>
          </a:xfrm>
        </p:spPr>
        <p:txBody>
          <a:bodyPr anchor="t">
            <a:normAutofit/>
          </a:bodyPr>
          <a:lstStyle/>
          <a:p>
            <a:r>
              <a:rPr lang="en-US" dirty="0"/>
              <a:t>Log-likelihood</a:t>
            </a:r>
          </a:p>
        </p:txBody>
      </p:sp>
      <p:pic>
        <p:nvPicPr>
          <p:cNvPr id="41986" name="Picture 2" descr="Likelihood Cartoons and Comics - funny pictures from CartoonStock">
            <a:extLst>
              <a:ext uri="{FF2B5EF4-FFF2-40B4-BE49-F238E27FC236}">
                <a16:creationId xmlns:a16="http://schemas.microsoft.com/office/drawing/2014/main" id="{AF210B6F-37B6-E9AF-0C42-D2434A2E1F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76750" y="1937269"/>
            <a:ext cx="7019924" cy="3334463"/>
          </a:xfrm>
          <a:prstGeom prst="rect">
            <a:avLst/>
          </a:prstGeom>
          <a:solidFill>
            <a:srgbClr val="FFFFFF"/>
          </a:solidFill>
        </p:spPr>
      </p:pic>
    </p:spTree>
    <p:extLst>
      <p:ext uri="{BB962C8B-B14F-4D97-AF65-F5344CB8AC3E}">
        <p14:creationId xmlns:p14="http://schemas.microsoft.com/office/powerpoint/2010/main" val="1640320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C28A6-9638-490C-4D95-4CEFD6A22C34}"/>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082E3672-A39D-0378-7A75-66147FF1299E}"/>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4F55E1FC-A50C-C743-01E0-9C49C2F45C04}"/>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3A60C97C-A595-868D-028C-610058092BFA}"/>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763E0FB0-DDF5-CBB8-0CCE-DF635661A647}"/>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98026F4E-025D-0C4C-8B99-8E916EAAC602}"/>
              </a:ext>
            </a:extLst>
          </p:cNvPr>
          <p:cNvSpPr>
            <a:spLocks noGrp="1"/>
          </p:cNvSpPr>
          <p:nvPr>
            <p:ph type="sldNum" sz="quarter" idx="12"/>
          </p:nvPr>
        </p:nvSpPr>
        <p:spPr/>
        <p:txBody>
          <a:bodyPr/>
          <a:lstStyle/>
          <a:p>
            <a:fld id="{5D1E5300-FC0F-4317-A193-EF6CE9E6F7B5}" type="slidenum">
              <a:rPr lang="en-GB" smtClean="0"/>
              <a:pPr/>
              <a:t>42</a:t>
            </a:fld>
            <a:r>
              <a:rPr lang="en-GB"/>
              <a:t>  |  </a:t>
            </a:r>
            <a:endParaRPr lang="en-GB" noProof="0" dirty="0"/>
          </a:p>
        </p:txBody>
      </p:sp>
      <p:sp>
        <p:nvSpPr>
          <p:cNvPr id="6" name="Arrow: Right 5">
            <a:extLst>
              <a:ext uri="{FF2B5EF4-FFF2-40B4-BE49-F238E27FC236}">
                <a16:creationId xmlns:a16="http://schemas.microsoft.com/office/drawing/2014/main" id="{1BB8C23F-A1ED-3A88-E683-49E5FAC308CE}"/>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F9F7967C-107F-AF02-46B6-9DE962D0B4E7}"/>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C01AA3B5-A5DC-DE11-E0B7-1C63AC3DFFA5}"/>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34EED49B-BF3D-5492-D119-8C1B394EA43F}"/>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0916B7AF-03BA-E495-21AF-DF638AA3FB35}"/>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91E8A3CE-A6B4-0110-D6B4-8A052A596D5E}"/>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308E6E29-6796-6284-F360-1F8C29DBB958}"/>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bg1">
                    <a:lumMod val="85000"/>
                  </a:schemeClr>
                </a:solidFill>
              </a:rPr>
              <a:t>1: </a:t>
            </a:r>
            <a:r>
              <a:rPr lang="nb-NO" dirty="0" err="1">
                <a:solidFill>
                  <a:schemeClr val="bg1">
                    <a:lumMod val="85000"/>
                  </a:schemeClr>
                </a:solidFill>
              </a:rPr>
              <a:t>algorithm</a:t>
            </a:r>
            <a:endParaRPr lang="nb-NO" dirty="0">
              <a:solidFill>
                <a:schemeClr val="bg1">
                  <a:lumMod val="8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1F4FA6-4716-A9C9-C3FF-8506F6CF39D7}"/>
                  </a:ext>
                </a:extLst>
              </p:cNvPr>
              <p:cNvSpPr txBox="1"/>
              <p:nvPr/>
            </p:nvSpPr>
            <p:spPr>
              <a:xfrm>
                <a:off x="5534137" y="3514491"/>
                <a:ext cx="1397627"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1" i="1">
                              <a:latin typeface="Cambria Math" panose="02040503050406030204" pitchFamily="18" charset="0"/>
                            </a:rPr>
                            <m:t>𝒘</m:t>
                          </m:r>
                          <m:r>
                            <a:rPr lang="nb-NO" sz="1200" i="1">
                              <a:latin typeface="Cambria Math" panose="02040503050406030204" pitchFamily="18" charset="0"/>
                            </a:rPr>
                            <m:t>,</m:t>
                          </m:r>
                          <m:r>
                            <a:rPr lang="nb-NO" sz="1200" i="1">
                              <a:latin typeface="Cambria Math" panose="02040503050406030204" pitchFamily="18" charset="0"/>
                            </a:rPr>
                            <m:t>𝑏</m:t>
                          </m:r>
                        </m:e>
                      </m:d>
                    </m:oMath>
                  </m:oMathPara>
                </a14:m>
                <a:endParaRPr lang="nb-NO" sz="1200" dirty="0"/>
              </a:p>
            </p:txBody>
          </p:sp>
        </mc:Choice>
        <mc:Fallback xmlns="">
          <p:sp>
            <p:nvSpPr>
              <p:cNvPr id="16" name="TextBox 15">
                <a:extLst>
                  <a:ext uri="{FF2B5EF4-FFF2-40B4-BE49-F238E27FC236}">
                    <a16:creationId xmlns:a16="http://schemas.microsoft.com/office/drawing/2014/main" id="{0F1F4FA6-4716-A9C9-C3FF-8506F6CF39D7}"/>
                  </a:ext>
                </a:extLst>
              </p:cNvPr>
              <p:cNvSpPr txBox="1">
                <a:spLocks noRot="1" noChangeAspect="1" noMove="1" noResize="1" noEditPoints="1" noAdjustHandles="1" noChangeArrowheads="1" noChangeShapeType="1" noTextEdit="1"/>
              </p:cNvSpPr>
              <p:nvPr/>
            </p:nvSpPr>
            <p:spPr>
              <a:xfrm>
                <a:off x="5534137" y="3514491"/>
                <a:ext cx="1397627" cy="211981"/>
              </a:xfrm>
              <a:prstGeom prst="rect">
                <a:avLst/>
              </a:prstGeom>
              <a:blipFill>
                <a:blip r:embed="rId2"/>
                <a:stretch>
                  <a:fillRect l="-2183"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E11C3206-8C42-8E63-68C8-3E0EC6CD4C6F}"/>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A1733C-F8CD-1C28-6120-F68FBDD99534}"/>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DAA1733C-F8CD-1C28-6120-F68FBDD99534}"/>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0D942476-099C-653F-42A9-F6D7A3C42BEA}"/>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C80F631-0C23-0D33-5705-89C29F1EAA83}"/>
              </a:ext>
            </a:extLst>
          </p:cNvPr>
          <p:cNvSpPr txBox="1"/>
          <p:nvPr/>
        </p:nvSpPr>
        <p:spPr>
          <a:xfrm rot="5400000">
            <a:off x="5517726" y="4035275"/>
            <a:ext cx="3227455" cy="369332"/>
          </a:xfrm>
          <a:prstGeom prst="rect">
            <a:avLst/>
          </a:prstGeom>
          <a:noFill/>
        </p:spPr>
        <p:txBody>
          <a:bodyPr wrap="square" rtlCol="0">
            <a:spAutoFit/>
          </a:bodyPr>
          <a:lstStyle/>
          <a:p>
            <a:r>
              <a:rPr lang="nb-NO" b="1" dirty="0">
                <a:solidFill>
                  <a:schemeClr val="accent5">
                    <a:lumMod val="75000"/>
                  </a:schemeClr>
                </a:solidFill>
              </a:rPr>
              <a:t>2: Evaluation: Log </a:t>
            </a:r>
            <a:r>
              <a:rPr lang="nb-NO" b="1" dirty="0" err="1">
                <a:solidFill>
                  <a:schemeClr val="accent5">
                    <a:lumMod val="75000"/>
                  </a:schemeClr>
                </a:solidFill>
              </a:rPr>
              <a:t>likelihood</a:t>
            </a:r>
            <a:endParaRPr lang="nb-NO" b="1" dirty="0">
              <a:solidFill>
                <a:schemeClr val="accent5">
                  <a:lumMod val="75000"/>
                </a:schemeClr>
              </a:solidFill>
            </a:endParaRPr>
          </a:p>
        </p:txBody>
      </p:sp>
      <p:cxnSp>
        <p:nvCxnSpPr>
          <p:cNvPr id="26" name="Connector: Elbow 25">
            <a:extLst>
              <a:ext uri="{FF2B5EF4-FFF2-40B4-BE49-F238E27FC236}">
                <a16:creationId xmlns:a16="http://schemas.microsoft.com/office/drawing/2014/main" id="{090EA840-45AE-5833-9704-D8033C91C495}"/>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6F3B1A-C7DF-BCA2-61FC-09E995C4BE59}"/>
              </a:ext>
            </a:extLst>
          </p:cNvPr>
          <p:cNvSpPr txBox="1"/>
          <p:nvPr/>
        </p:nvSpPr>
        <p:spPr>
          <a:xfrm>
            <a:off x="3532167" y="6005751"/>
            <a:ext cx="1685077" cy="369332"/>
          </a:xfrm>
          <a:prstGeom prst="rect">
            <a:avLst/>
          </a:prstGeom>
          <a:noFill/>
        </p:spPr>
        <p:txBody>
          <a:bodyPr wrap="none" rtlCol="0">
            <a:spAutoFit/>
          </a:bodyPr>
          <a:lstStyle/>
          <a:p>
            <a:r>
              <a:rPr lang="nb-NO" dirty="0">
                <a:solidFill>
                  <a:schemeClr val="tx1">
                    <a:lumMod val="20000"/>
                    <a:lumOff val="80000"/>
                  </a:schemeClr>
                </a:solidFill>
              </a:rPr>
              <a:t>3: </a:t>
            </a:r>
            <a:r>
              <a:rPr lang="nb-NO" dirty="0" err="1">
                <a:solidFill>
                  <a:schemeClr val="tx1">
                    <a:lumMod val="20000"/>
                    <a:lumOff val="80000"/>
                  </a:schemeClr>
                </a:solidFill>
              </a:rPr>
              <a:t>Optimization</a:t>
            </a:r>
            <a:endParaRPr lang="nb-NO" dirty="0">
              <a:solidFill>
                <a:schemeClr val="tx1">
                  <a:lumMod val="20000"/>
                  <a:lumOff val="80000"/>
                </a:schemeClr>
              </a:solidFill>
            </a:endParaRPr>
          </a:p>
        </p:txBody>
      </p:sp>
      <p:sp>
        <p:nvSpPr>
          <p:cNvPr id="30" name="Rectangle 29">
            <a:extLst>
              <a:ext uri="{FF2B5EF4-FFF2-40B4-BE49-F238E27FC236}">
                <a16:creationId xmlns:a16="http://schemas.microsoft.com/office/drawing/2014/main" id="{C41DF3FF-7F9B-42A9-A51A-A876B11DD0B4}"/>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25EAEF26-53D2-ADB4-C1AB-C771342BE1DD}"/>
              </a:ext>
            </a:extLst>
          </p:cNvPr>
          <p:cNvSpPr txBox="1"/>
          <p:nvPr/>
        </p:nvSpPr>
        <p:spPr>
          <a:xfrm>
            <a:off x="7785500" y="3705999"/>
            <a:ext cx="1850186" cy="369332"/>
          </a:xfrm>
          <a:prstGeom prst="rect">
            <a:avLst/>
          </a:prstGeom>
          <a:noFill/>
        </p:spPr>
        <p:txBody>
          <a:bodyPr wrap="none" rtlCol="0">
            <a:spAutoFit/>
          </a:bodyPr>
          <a:lstStyle/>
          <a:p>
            <a:r>
              <a:rPr lang="nb-NO" dirty="0">
                <a:solidFill>
                  <a:schemeClr val="tx1">
                    <a:lumMod val="20000"/>
                    <a:lumOff val="80000"/>
                  </a:schemeClr>
                </a:solidFill>
              </a:rPr>
              <a:t>4: </a:t>
            </a:r>
            <a:r>
              <a:rPr lang="nb-NO" dirty="0" err="1">
                <a:solidFill>
                  <a:schemeClr val="tx1">
                    <a:lumMod val="20000"/>
                    <a:lumOff val="80000"/>
                  </a:schemeClr>
                </a:solidFill>
              </a:rPr>
              <a:t>Regularization</a:t>
            </a:r>
            <a:endParaRPr lang="nb-NO" dirty="0">
              <a:solidFill>
                <a:schemeClr val="tx1">
                  <a:lumMod val="20000"/>
                  <a:lumOff val="80000"/>
                </a:schemeClr>
              </a:solidFill>
            </a:endParaRPr>
          </a:p>
        </p:txBody>
      </p:sp>
      <p:pic>
        <p:nvPicPr>
          <p:cNvPr id="3074" name="Picture 2" descr="Overview image">
            <a:extLst>
              <a:ext uri="{FF2B5EF4-FFF2-40B4-BE49-F238E27FC236}">
                <a16:creationId xmlns:a16="http://schemas.microsoft.com/office/drawing/2014/main" id="{6B7C645A-2C02-E31E-E8DA-EED4800B2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50C6AF84-0575-AEBC-B87D-6B72F6AD1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568BF813-5284-E2F6-CE68-01610EA8A8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14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01B8-6B2F-87A0-48CC-1A4E3C0B11DE}"/>
              </a:ext>
            </a:extLst>
          </p:cNvPr>
          <p:cNvSpPr>
            <a:spLocks noGrp="1"/>
          </p:cNvSpPr>
          <p:nvPr>
            <p:ph type="title"/>
          </p:nvPr>
        </p:nvSpPr>
        <p:spPr/>
        <p:txBody>
          <a:bodyPr/>
          <a:lstStyle/>
          <a:p>
            <a:r>
              <a:rPr lang="nb-NO" dirty="0" err="1"/>
              <a:t>Choosing</a:t>
            </a:r>
            <a:r>
              <a:rPr lang="nb-NO" dirty="0"/>
              <a:t> </a:t>
            </a:r>
            <a:r>
              <a:rPr lang="nb-NO" dirty="0" err="1"/>
              <a:t>the</a:t>
            </a:r>
            <a:r>
              <a:rPr lang="nb-NO" dirty="0"/>
              <a:t> </a:t>
            </a:r>
            <a:r>
              <a:rPr lang="nb-NO" dirty="0" err="1"/>
              <a:t>model</a:t>
            </a:r>
            <a:r>
              <a:rPr lang="nb-NO" dirty="0"/>
              <a:t> parameters = </a:t>
            </a:r>
            <a:r>
              <a:rPr lang="nb-NO" dirty="0" err="1"/>
              <a:t>evaluating</a:t>
            </a:r>
            <a:r>
              <a:rPr lang="nb-NO" dirty="0"/>
              <a:t> </a:t>
            </a:r>
            <a:r>
              <a:rPr lang="nb-NO" dirty="0" err="1"/>
              <a:t>model</a:t>
            </a:r>
            <a:r>
              <a:rPr lang="nb-NO" dirty="0"/>
              <a:t> </a:t>
            </a:r>
            <a:r>
              <a:rPr lang="nb-NO" dirty="0" err="1"/>
              <a:t>with</a:t>
            </a:r>
            <a:r>
              <a:rPr lang="nb-NO" dirty="0"/>
              <a:t> </a:t>
            </a:r>
            <a:r>
              <a:rPr lang="nb-NO" dirty="0" err="1"/>
              <a:t>maximum</a:t>
            </a:r>
            <a:r>
              <a:rPr lang="nb-NO" dirty="0"/>
              <a:t> </a:t>
            </a:r>
            <a:r>
              <a:rPr lang="nb-NO" dirty="0" err="1"/>
              <a:t>likelihood</a:t>
            </a:r>
            <a:r>
              <a:rPr lang="nb-NO" dirty="0"/>
              <a:t>…</a:t>
            </a:r>
          </a:p>
        </p:txBody>
      </p:sp>
      <p:sp>
        <p:nvSpPr>
          <p:cNvPr id="3" name="Content Placeholder 2">
            <a:extLst>
              <a:ext uri="{FF2B5EF4-FFF2-40B4-BE49-F238E27FC236}">
                <a16:creationId xmlns:a16="http://schemas.microsoft.com/office/drawing/2014/main" id="{2A7D8CEC-3CFF-B979-AF52-44F5A7652D55}"/>
              </a:ext>
            </a:extLst>
          </p:cNvPr>
          <p:cNvSpPr>
            <a:spLocks noGrp="1"/>
          </p:cNvSpPr>
          <p:nvPr>
            <p:ph sz="half" idx="1"/>
          </p:nvPr>
        </p:nvSpPr>
        <p:spPr/>
        <p:txBody>
          <a:bodyPr/>
          <a:lstStyle/>
          <a:p>
            <a:r>
              <a:rPr lang="nb-NO" sz="2400" dirty="0"/>
              <a:t>Training </a:t>
            </a:r>
            <a:r>
              <a:rPr lang="nb-NO" sz="2400" dirty="0" err="1"/>
              <a:t>set</a:t>
            </a:r>
            <a:r>
              <a:rPr lang="nb-NO" sz="2400" dirty="0"/>
              <a:t>:</a:t>
            </a:r>
          </a:p>
          <a:p>
            <a:pPr marL="1143000" lvl="2" indent="-228600">
              <a:lnSpc>
                <a:spcPct val="107000"/>
              </a:lnSpc>
              <a:spcAft>
                <a:spcPts val="800"/>
              </a:spcAft>
              <a:buFont typeface="Arial" panose="020B0604020202020204" pitchFamily="34" charset="0"/>
              <a:buChar char="•"/>
              <a:tabLst>
                <a:tab pos="1371600" algn="l"/>
              </a:tabLst>
            </a:pPr>
            <a:endParaRPr lang="nb-NO" sz="2400" kern="100" dirty="0">
              <a:effectLst/>
              <a:latin typeface="Aptos" panose="020B0004020202020204" pitchFamily="34" charset="0"/>
              <a:ea typeface="Aptos" panose="020B0004020202020204" pitchFamily="34" charset="0"/>
              <a:cs typeface="Times New Roman" panose="02020603050405020304" pitchFamily="18" charset="0"/>
            </a:endParaRPr>
          </a:p>
          <a:p>
            <a:pPr marL="864000" lvl="2" indent="0">
              <a:buNone/>
            </a:pPr>
            <a:endParaRPr lang="nb-NO" sz="2400" dirty="0"/>
          </a:p>
          <a:p>
            <a:endParaRPr lang="nb-NO" sz="2400" dirty="0"/>
          </a:p>
          <a:p>
            <a:endParaRPr lang="nb-NO" sz="2400" dirty="0"/>
          </a:p>
          <a:p>
            <a:endParaRPr lang="nb-NO" sz="2400" dirty="0"/>
          </a:p>
          <a:p>
            <a:r>
              <a:rPr lang="nb-NO" sz="2400" dirty="0"/>
              <a:t>How to </a:t>
            </a:r>
            <a:r>
              <a:rPr lang="nb-NO" sz="2400" dirty="0" err="1"/>
              <a:t>choose</a:t>
            </a:r>
            <a:r>
              <a:rPr lang="nb-NO" sz="2400" dirty="0"/>
              <a:t> </a:t>
            </a:r>
            <a:r>
              <a:rPr lang="nb-NO" sz="2400" dirty="0">
                <a:latin typeface="Symbol" panose="05050102010706020507" pitchFamily="18" charset="2"/>
              </a:rPr>
              <a:t>q</a:t>
            </a:r>
            <a:r>
              <a:rPr lang="nb-NO" sz="2400" dirty="0"/>
              <a:t> «</a:t>
            </a:r>
            <a:r>
              <a:rPr lang="nb-NO" sz="2400" dirty="0" err="1"/>
              <a:t>automatically</a:t>
            </a:r>
            <a:r>
              <a:rPr lang="nb-NO" sz="2400" dirty="0"/>
              <a:t>»?</a:t>
            </a:r>
          </a:p>
        </p:txBody>
      </p:sp>
      <p:sp>
        <p:nvSpPr>
          <p:cNvPr id="5" name="Slide Number Placeholder 4">
            <a:extLst>
              <a:ext uri="{FF2B5EF4-FFF2-40B4-BE49-F238E27FC236}">
                <a16:creationId xmlns:a16="http://schemas.microsoft.com/office/drawing/2014/main" id="{8EF7E8E5-BB54-4EB2-B73B-C3B8CFE785B4}"/>
              </a:ext>
            </a:extLst>
          </p:cNvPr>
          <p:cNvSpPr>
            <a:spLocks noGrp="1"/>
          </p:cNvSpPr>
          <p:nvPr>
            <p:ph type="sldNum" sz="quarter" idx="12"/>
          </p:nvPr>
        </p:nvSpPr>
        <p:spPr/>
        <p:txBody>
          <a:bodyPr/>
          <a:lstStyle/>
          <a:p>
            <a:fld id="{5D1E5300-FC0F-4317-A193-EF6CE9E6F7B5}" type="slidenum">
              <a:rPr lang="en-GB" smtClean="0"/>
              <a:pPr/>
              <a:t>43</a:t>
            </a:fld>
            <a:r>
              <a:rPr lang="en-GB"/>
              <a:t>  |  </a:t>
            </a:r>
            <a:endParaRPr lang="en-GB" noProof="0" dirty="0"/>
          </a:p>
        </p:txBody>
      </p:sp>
      <p:pic>
        <p:nvPicPr>
          <p:cNvPr id="9" name="Picture 8">
            <a:extLst>
              <a:ext uri="{FF2B5EF4-FFF2-40B4-BE49-F238E27FC236}">
                <a16:creationId xmlns:a16="http://schemas.microsoft.com/office/drawing/2014/main" id="{DCF133D3-3D68-0F25-2129-BA305234CA32}"/>
              </a:ext>
            </a:extLst>
          </p:cNvPr>
          <p:cNvPicPr>
            <a:picLocks noChangeAspect="1"/>
          </p:cNvPicPr>
          <p:nvPr/>
        </p:nvPicPr>
        <p:blipFill>
          <a:blip r:embed="rId2"/>
          <a:srcRect l="26303" r="26843"/>
          <a:stretch/>
        </p:blipFill>
        <p:spPr>
          <a:xfrm>
            <a:off x="1166722" y="2734691"/>
            <a:ext cx="4929278" cy="1251836"/>
          </a:xfrm>
          <a:prstGeom prst="rect">
            <a:avLst/>
          </a:prstGeom>
        </p:spPr>
      </p:pic>
      <p:pic>
        <p:nvPicPr>
          <p:cNvPr id="7" name="Content Placeholder 6">
            <a:extLst>
              <a:ext uri="{FF2B5EF4-FFF2-40B4-BE49-F238E27FC236}">
                <a16:creationId xmlns:a16="http://schemas.microsoft.com/office/drawing/2014/main" id="{53161D50-B29F-C866-DC52-D666C5811C1A}"/>
              </a:ext>
            </a:extLst>
          </p:cNvPr>
          <p:cNvPicPr>
            <a:picLocks noGrp="1" noChangeAspect="1"/>
          </p:cNvPicPr>
          <p:nvPr>
            <p:ph sz="half" idx="2"/>
          </p:nvPr>
        </p:nvPicPr>
        <p:blipFill>
          <a:blip r:embed="rId3"/>
          <a:stretch>
            <a:fillRect/>
          </a:stretch>
        </p:blipFill>
        <p:spPr>
          <a:xfrm>
            <a:off x="6454775" y="2382173"/>
            <a:ext cx="5040313" cy="3174742"/>
          </a:xfrm>
          <a:prstGeom prst="rect">
            <a:avLst/>
          </a:prstGeom>
        </p:spPr>
      </p:pic>
    </p:spTree>
    <p:extLst>
      <p:ext uri="{BB962C8B-B14F-4D97-AF65-F5344CB8AC3E}">
        <p14:creationId xmlns:p14="http://schemas.microsoft.com/office/powerpoint/2010/main" val="3167546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17B5C-F265-BDBD-36F4-50A98C579F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0A99C2-6F67-413B-2918-854554DD3DD4}"/>
              </a:ext>
            </a:extLst>
          </p:cNvPr>
          <p:cNvSpPr>
            <a:spLocks noGrp="1"/>
          </p:cNvSpPr>
          <p:nvPr>
            <p:ph type="title"/>
          </p:nvPr>
        </p:nvSpPr>
        <p:spPr/>
        <p:txBody>
          <a:bodyPr/>
          <a:lstStyle/>
          <a:p>
            <a:r>
              <a:rPr lang="nb-NO" dirty="0" err="1"/>
              <a:t>Why</a:t>
            </a:r>
            <a:r>
              <a:rPr lang="nb-NO" dirty="0"/>
              <a:t> </a:t>
            </a:r>
            <a:r>
              <a:rPr lang="nb-NO" dirty="0" err="1"/>
              <a:t>does</a:t>
            </a:r>
            <a:r>
              <a:rPr lang="nb-NO" dirty="0"/>
              <a:t> MSE </a:t>
            </a:r>
            <a:r>
              <a:rPr lang="nb-NO" dirty="0" err="1"/>
              <a:t>Cost</a:t>
            </a:r>
            <a:r>
              <a:rPr lang="nb-NO" dirty="0"/>
              <a:t> </a:t>
            </a:r>
            <a:r>
              <a:rPr lang="nb-NO" dirty="0" err="1"/>
              <a:t>function</a:t>
            </a:r>
            <a:r>
              <a:rPr lang="nb-NO" dirty="0"/>
              <a:t> </a:t>
            </a:r>
            <a:r>
              <a:rPr lang="nb-NO" dirty="0" err="1"/>
              <a:t>does</a:t>
            </a:r>
            <a:r>
              <a:rPr lang="nb-NO" dirty="0"/>
              <a:t> not </a:t>
            </a:r>
            <a:r>
              <a:rPr lang="nb-NO" dirty="0" err="1"/>
              <a:t>work</a:t>
            </a:r>
            <a:r>
              <a:rPr lang="nb-NO"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D958AB-E618-E8C6-5CB9-DAA7439CE6E4}"/>
                  </a:ext>
                </a:extLst>
              </p:cNvPr>
              <p:cNvSpPr>
                <a:spLocks noGrp="1"/>
              </p:cNvSpPr>
              <p:nvPr>
                <p:ph sz="half" idx="1"/>
              </p:nvPr>
            </p:nvSpPr>
            <p:spPr/>
            <p:txBody>
              <a:bodyPr/>
              <a:lstStyle/>
              <a:p>
                <a:r>
                  <a:rPr lang="nb-NO" b="1" i="1" dirty="0" err="1"/>
                  <a:t>Mean</a:t>
                </a:r>
                <a:r>
                  <a:rPr lang="nb-NO" b="1" i="1" dirty="0"/>
                  <a:t> </a:t>
                </a:r>
                <a:r>
                  <a:rPr lang="nb-NO" b="1" i="1" dirty="0" err="1"/>
                  <a:t>Squared</a:t>
                </a:r>
                <a:r>
                  <a:rPr lang="nb-NO" b="1" i="1" dirty="0"/>
                  <a:t> </a:t>
                </a:r>
                <a:r>
                  <a:rPr lang="nb-NO" b="1" i="1" dirty="0" err="1"/>
                  <a:t>Error</a:t>
                </a:r>
                <a:r>
                  <a:rPr lang="nb-NO" b="1" i="1" dirty="0"/>
                  <a:t> MSE </a:t>
                </a:r>
                <a:r>
                  <a:rPr lang="nb-NO" b="1" i="1" dirty="0" err="1"/>
                  <a:t>cost</a:t>
                </a:r>
                <a:r>
                  <a:rPr lang="nb-NO" b="1" i="1" dirty="0"/>
                  <a:t> </a:t>
                </a:r>
                <a:r>
                  <a:rPr lang="nb-NO" b="1" i="1" dirty="0" err="1"/>
                  <a:t>function</a:t>
                </a:r>
                <a:r>
                  <a:rPr lang="nb-NO" b="1" i="1" dirty="0"/>
                  <a:t> in </a:t>
                </a:r>
                <a:r>
                  <a:rPr lang="nb-NO" b="1" i="1" dirty="0" err="1"/>
                  <a:t>regression</a:t>
                </a:r>
                <a:endParaRPr lang="nb-NO" b="1" i="1" dirty="0"/>
              </a:p>
              <a:p>
                <a:endParaRPr lang="nb-NO" dirty="0"/>
              </a:p>
              <a:p>
                <a:pPr lvl="1"/>
                <a14:m>
                  <m:oMath xmlns:m="http://schemas.openxmlformats.org/officeDocument/2006/math">
                    <m:r>
                      <a:rPr lang="nb-NO" sz="1400" b="0" i="1" smtClean="0">
                        <a:latin typeface="Cambria Math" panose="02040503050406030204" pitchFamily="18" charset="0"/>
                      </a:rPr>
                      <m:t>𝐿</m:t>
                    </m:r>
                    <m:d>
                      <m:dPr>
                        <m:ctrlPr>
                          <a:rPr lang="nb-NO" sz="14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sz="1400" b="0" i="1" smtClean="0">
                            <a:latin typeface="Cambria Math" panose="02040503050406030204" pitchFamily="18" charset="0"/>
                          </a:rPr>
                          <m:t>;</m:t>
                        </m:r>
                        <m:r>
                          <a:rPr lang="nb-NO" sz="1400" b="1" i="1" smtClean="0">
                            <a:latin typeface="Cambria Math" panose="02040503050406030204" pitchFamily="18" charset="0"/>
                            <a:ea typeface="Cambria Math" panose="02040503050406030204" pitchFamily="18" charset="0"/>
                          </a:rPr>
                          <m:t>𝜽</m:t>
                        </m:r>
                      </m:e>
                    </m:d>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2</m:t>
                        </m:r>
                        <m:r>
                          <a:rPr lang="nb-NO" sz="1400" b="0" i="1" smtClean="0">
                            <a:latin typeface="Cambria Math" panose="02040503050406030204" pitchFamily="18" charset="0"/>
                          </a:rPr>
                          <m:t>𝑛</m:t>
                        </m:r>
                      </m:den>
                    </m:f>
                    <m:nary>
                      <m:naryPr>
                        <m:chr m:val="∑"/>
                        <m:ctrlPr>
                          <a:rPr lang="nb-NO" sz="1400" b="0" i="1" smtClean="0">
                            <a:latin typeface="Cambria Math" panose="02040503050406030204" pitchFamily="18" charset="0"/>
                          </a:rPr>
                        </m:ctrlPr>
                      </m:naryPr>
                      <m:sub>
                        <m:r>
                          <m:rPr>
                            <m:brk m:alnAt="23"/>
                          </m:rPr>
                          <a:rPr lang="nb-NO" sz="1400" b="0" i="1" smtClean="0">
                            <a:latin typeface="Cambria Math" panose="02040503050406030204" pitchFamily="18" charset="0"/>
                          </a:rPr>
                          <m:t>𝑖</m:t>
                        </m:r>
                        <m:r>
                          <a:rPr lang="nb-NO" sz="1400" b="0" i="1" smtClean="0">
                            <a:latin typeface="Cambria Math" panose="02040503050406030204" pitchFamily="18" charset="0"/>
                          </a:rPr>
                          <m:t>=0</m:t>
                        </m:r>
                      </m:sub>
                      <m:sup>
                        <m:r>
                          <a:rPr lang="nb-NO" sz="1400" b="0" i="1" smtClean="0">
                            <a:latin typeface="Cambria Math" panose="02040503050406030204" pitchFamily="18" charset="0"/>
                          </a:rPr>
                          <m:t>𝑛</m:t>
                        </m:r>
                      </m:sup>
                      <m:e>
                        <m:sSup>
                          <m:sSupPr>
                            <m:ctrlPr>
                              <a:rPr lang="pt-BR" i="1">
                                <a:latin typeface="Cambria Math" panose="02040503050406030204" pitchFamily="18" charset="0"/>
                              </a:rPr>
                            </m:ctrlPr>
                          </m:sSupPr>
                          <m:e>
                            <m:d>
                              <m:dPr>
                                <m:ctrlPr>
                                  <a:rPr lang="pt-BR"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b="1" i="1" smtClean="0">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e>
                          <m:sup>
                            <m:r>
                              <a:rPr lang="nb-NO" i="1">
                                <a:latin typeface="Cambria Math" panose="02040503050406030204" pitchFamily="18" charset="0"/>
                              </a:rPr>
                              <m:t>2</m:t>
                            </m:r>
                          </m:sup>
                        </m:sSup>
                      </m:e>
                    </m:nary>
                  </m:oMath>
                </a14:m>
                <a:endParaRPr lang="nb-NO" dirty="0"/>
              </a:p>
            </p:txBody>
          </p:sp>
        </mc:Choice>
        <mc:Fallback xmlns="">
          <p:sp>
            <p:nvSpPr>
              <p:cNvPr id="3" name="Content Placeholder 2">
                <a:extLst>
                  <a:ext uri="{FF2B5EF4-FFF2-40B4-BE49-F238E27FC236}">
                    <a16:creationId xmlns:a16="http://schemas.microsoft.com/office/drawing/2014/main" id="{70D958AB-E618-E8C6-5CB9-DAA7439CE6E4}"/>
                  </a:ext>
                </a:extLst>
              </p:cNvPr>
              <p:cNvSpPr>
                <a:spLocks noGrp="1" noRot="1" noChangeAspect="1" noMove="1" noResize="1" noEditPoints="1" noAdjustHandles="1" noChangeArrowheads="1" noChangeShapeType="1" noTextEdit="1"/>
              </p:cNvSpPr>
              <p:nvPr>
                <p:ph sz="half" idx="1"/>
              </p:nvPr>
            </p:nvSpPr>
            <p:spPr>
              <a:blipFill>
                <a:blip r:embed="rId2"/>
                <a:stretch>
                  <a:fillRect l="-1572" t="-1269"/>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EFD6501-1127-182B-168A-DD1B0300EFB6}"/>
                  </a:ext>
                </a:extLst>
              </p:cNvPr>
              <p:cNvSpPr>
                <a:spLocks noGrp="1"/>
              </p:cNvSpPr>
              <p:nvPr>
                <p:ph sz="half" idx="2"/>
              </p:nvPr>
            </p:nvSpPr>
            <p:spPr>
              <a:xfrm>
                <a:off x="6454800" y="1809750"/>
                <a:ext cx="5603850" cy="4320000"/>
              </a:xfrm>
            </p:spPr>
            <p:txBody>
              <a:bodyPr/>
              <a:lstStyle/>
              <a:p>
                <a:r>
                  <a:rPr lang="nb-NO" b="1" i="1" dirty="0"/>
                  <a:t>MSE </a:t>
                </a:r>
                <a:r>
                  <a:rPr lang="nb-NO" b="1" i="1" dirty="0" err="1"/>
                  <a:t>cost</a:t>
                </a:r>
                <a:r>
                  <a:rPr lang="nb-NO" b="1" i="1" dirty="0"/>
                  <a:t> </a:t>
                </a:r>
                <a:r>
                  <a:rPr lang="nb-NO" b="1" i="1" dirty="0" err="1"/>
                  <a:t>function</a:t>
                </a:r>
                <a:r>
                  <a:rPr lang="nb-NO" b="1" i="1" dirty="0"/>
                  <a:t> in </a:t>
                </a:r>
                <a:r>
                  <a:rPr lang="nb-NO" b="1" i="1" dirty="0" err="1"/>
                  <a:t>Logistic</a:t>
                </a:r>
                <a:r>
                  <a:rPr lang="nb-NO" b="1" i="1" dirty="0"/>
                  <a:t> </a:t>
                </a:r>
                <a:r>
                  <a:rPr lang="nb-NO" b="1" i="1" dirty="0" err="1"/>
                  <a:t>regression</a:t>
                </a:r>
                <a:endParaRPr lang="nb-NO" b="1" i="1" dirty="0"/>
              </a:p>
              <a:p>
                <a:endParaRPr lang="nb-NO" dirty="0"/>
              </a:p>
              <a:p>
                <a:pPr lvl="1"/>
                <a14:m>
                  <m:oMath xmlns:m="http://schemas.openxmlformats.org/officeDocument/2006/math">
                    <m:r>
                      <a:rPr lang="nb-NO" i="1">
                        <a:latin typeface="Cambria Math" panose="02040503050406030204" pitchFamily="18" charset="0"/>
                      </a:rPr>
                      <m:t>𝐿</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r>
                      <a:rPr lang="nb-NO" sz="1400"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2</m:t>
                        </m:r>
                        <m:r>
                          <a:rPr lang="nb-NO" i="1">
                            <a:latin typeface="Cambria Math" panose="02040503050406030204" pitchFamily="18" charset="0"/>
                          </a:rPr>
                          <m:t>𝑛</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=0</m:t>
                        </m:r>
                      </m:sub>
                      <m:sup>
                        <m:r>
                          <a:rPr lang="nb-NO" i="1">
                            <a:latin typeface="Cambria Math" panose="02040503050406030204" pitchFamily="18" charset="0"/>
                          </a:rPr>
                          <m:t>𝑛</m:t>
                        </m:r>
                      </m:sup>
                      <m:e>
                        <m:d>
                          <m:dPr>
                            <m:begChr m:val="{"/>
                            <m:endChr m:val=""/>
                            <m:ctrlPr>
                              <a:rPr lang="nb-NO" i="1">
                                <a:latin typeface="Cambria Math" panose="02040503050406030204" pitchFamily="18" charset="0"/>
                              </a:rPr>
                            </m:ctrlPr>
                          </m:dPr>
                          <m:e>
                            <m:eqArr>
                              <m:eqArrPr>
                                <m:ctrlPr>
                                  <a:rPr lang="nb-NO" i="1">
                                    <a:latin typeface="Cambria Math" panose="02040503050406030204" pitchFamily="18" charset="0"/>
                                  </a:rPr>
                                </m:ctrlPr>
                              </m:eqArrPr>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nb-NO" i="1">
                                            <a:latin typeface="Cambria Math" panose="02040503050406030204" pitchFamily="18" charset="0"/>
                                          </a:rPr>
                                          <m:t>1−</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sSup>
                                                  <m:sSupPr>
                                                    <m:ctrlPr>
                                                      <a:rPr lang="nb-NO" i="1">
                                                        <a:latin typeface="Cambria Math" panose="02040503050406030204" pitchFamily="18" charset="0"/>
                                                      </a:rPr>
                                                    </m:ctrlPr>
                                                  </m:sSupPr>
                                                  <m:e>
                                                    <m:r>
                                                      <a:rPr lang="nb-NO" b="1" i="1">
                                                        <a:latin typeface="Cambria Math" panose="02040503050406030204" pitchFamily="18" charset="0"/>
                                                      </a:rPr>
                                                      <m:t> </m:t>
                                                    </m:r>
                                                    <m:r>
                                                      <a:rPr lang="nb-NO" b="1" i="1" smtClean="0">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sup>
                                            </m:sSup>
                                          </m:den>
                                        </m:f>
                                      </m:e>
                                    </m:d>
                                  </m:e>
                                  <m:sup>
                                    <m:r>
                                      <a:rPr lang="nb-NO" i="1">
                                        <a:latin typeface="Cambria Math" panose="02040503050406030204" pitchFamily="18" charset="0"/>
                                      </a:rPr>
                                      <m:t>2</m:t>
                                    </m:r>
                                  </m:sup>
                                </m:sSup>
                                <m:r>
                                  <a:rPr lang="nb-NO" i="1">
                                    <a:latin typeface="Cambria Math" panose="02040503050406030204" pitchFamily="18" charset="0"/>
                                  </a:rPr>
                                  <m:t> </m:t>
                                </m:r>
                                <m:r>
                                  <a:rPr lang="nb-NO" i="1">
                                    <a:latin typeface="Cambria Math" panose="02040503050406030204" pitchFamily="18" charset="0"/>
                                  </a:rPr>
                                  <m:t>𝑖𝑓</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nb-NO" i="1">
                                            <a:latin typeface="Cambria Math" panose="02040503050406030204" pitchFamily="18" charset="0"/>
                                          </a:rPr>
                                          <m:t>0−</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𝑒</m:t>
                                                </m:r>
                                              </m:e>
                                              <m:sup>
                                                <m:r>
                                                  <a:rPr lang="nb-NO" i="1">
                                                    <a:latin typeface="Cambria Math" panose="02040503050406030204" pitchFamily="18" charset="0"/>
                                                  </a:rPr>
                                                  <m:t>−</m:t>
                                                </m:r>
                                                <m:sSup>
                                                  <m:sSupPr>
                                                    <m:ctrlPr>
                                                      <a:rPr lang="nb-NO" i="1">
                                                        <a:latin typeface="Cambria Math" panose="02040503050406030204" pitchFamily="18" charset="0"/>
                                                      </a:rPr>
                                                    </m:ctrlPr>
                                                  </m:sSupPr>
                                                  <m:e>
                                                    <m:r>
                                                      <a:rPr lang="nb-NO" b="1" i="1">
                                                        <a:latin typeface="Cambria Math" panose="02040503050406030204" pitchFamily="18" charset="0"/>
                                                      </a:rPr>
                                                      <m:t> </m:t>
                                                    </m:r>
                                                    <m:r>
                                                      <a:rPr lang="nb-NO" b="1" i="1" smtClean="0">
                                                        <a:latin typeface="Cambria Math" panose="02040503050406030204" pitchFamily="18" charset="0"/>
                                                        <a:ea typeface="Cambria Math" panose="02040503050406030204" pitchFamily="18" charset="0"/>
                                                      </a:rPr>
                                                      <m:t>𝜽</m:t>
                                                    </m:r>
                                                  </m:e>
                                                  <m:sup>
                                                    <m:r>
                                                      <a:rPr lang="nb-NO" i="1">
                                                        <a:latin typeface="Cambria Math" panose="02040503050406030204" pitchFamily="18" charset="0"/>
                                                      </a:rPr>
                                                      <m:t>𝑇</m:t>
                                                    </m:r>
                                                  </m:sup>
                                                </m:sSup>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sup>
                                            </m:sSup>
                                          </m:den>
                                        </m:f>
                                      </m:e>
                                    </m:d>
                                  </m:e>
                                  <m:sup>
                                    <m:r>
                                      <a:rPr lang="nb-NO" i="1">
                                        <a:latin typeface="Cambria Math" panose="02040503050406030204" pitchFamily="18" charset="0"/>
                                      </a:rPr>
                                      <m:t>2</m:t>
                                    </m:r>
                                  </m:sup>
                                </m:sSup>
                                <m:r>
                                  <a:rPr lang="nb-NO" i="1">
                                    <a:latin typeface="Cambria Math" panose="02040503050406030204" pitchFamily="18" charset="0"/>
                                  </a:rPr>
                                  <m:t>𝑖𝑓</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=0</m:t>
                                </m:r>
                              </m:e>
                            </m:eqArr>
                          </m:e>
                        </m:d>
                        <m:r>
                          <m:rPr>
                            <m:nor/>
                          </m:rPr>
                          <a:rPr lang="nb-NO" dirty="0"/>
                          <m:t> </m:t>
                        </m:r>
                      </m:e>
                    </m:nary>
                  </m:oMath>
                </a14:m>
                <a:endParaRPr lang="nb-NO" dirty="0"/>
              </a:p>
            </p:txBody>
          </p:sp>
        </mc:Choice>
        <mc:Fallback xmlns="">
          <p:sp>
            <p:nvSpPr>
              <p:cNvPr id="4" name="Content Placeholder 3">
                <a:extLst>
                  <a:ext uri="{FF2B5EF4-FFF2-40B4-BE49-F238E27FC236}">
                    <a16:creationId xmlns:a16="http://schemas.microsoft.com/office/drawing/2014/main" id="{0EFD6501-1127-182B-168A-DD1B0300EFB6}"/>
                  </a:ext>
                </a:extLst>
              </p:cNvPr>
              <p:cNvSpPr>
                <a:spLocks noGrp="1" noRot="1" noChangeAspect="1" noMove="1" noResize="1" noEditPoints="1" noAdjustHandles="1" noChangeArrowheads="1" noChangeShapeType="1" noTextEdit="1"/>
              </p:cNvSpPr>
              <p:nvPr>
                <p:ph sz="half" idx="2"/>
              </p:nvPr>
            </p:nvSpPr>
            <p:spPr>
              <a:xfrm>
                <a:off x="6454800" y="1809750"/>
                <a:ext cx="5603850" cy="4320000"/>
              </a:xfrm>
              <a:blipFill>
                <a:blip r:embed="rId3"/>
                <a:stretch>
                  <a:fillRect l="-1523"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D68F4CF9-E853-C0FE-F5DD-9EE63140C065}"/>
              </a:ext>
            </a:extLst>
          </p:cNvPr>
          <p:cNvSpPr>
            <a:spLocks noGrp="1"/>
          </p:cNvSpPr>
          <p:nvPr>
            <p:ph type="sldNum" sz="quarter" idx="12"/>
          </p:nvPr>
        </p:nvSpPr>
        <p:spPr/>
        <p:txBody>
          <a:bodyPr/>
          <a:lstStyle/>
          <a:p>
            <a:fld id="{5D1E5300-FC0F-4317-A193-EF6CE9E6F7B5}" type="slidenum">
              <a:rPr lang="en-GB" smtClean="0"/>
              <a:pPr/>
              <a:t>44</a:t>
            </a:fld>
            <a:r>
              <a:rPr lang="en-GB"/>
              <a:t>  |  </a:t>
            </a:r>
            <a:endParaRPr lang="en-GB" noProof="0" dirty="0"/>
          </a:p>
        </p:txBody>
      </p:sp>
      <p:cxnSp>
        <p:nvCxnSpPr>
          <p:cNvPr id="8" name="Straight Arrow Connector 7">
            <a:extLst>
              <a:ext uri="{FF2B5EF4-FFF2-40B4-BE49-F238E27FC236}">
                <a16:creationId xmlns:a16="http://schemas.microsoft.com/office/drawing/2014/main" id="{66BA82A8-D445-447D-AF42-26EEAA6D1AD8}"/>
              </a:ext>
            </a:extLst>
          </p:cNvPr>
          <p:cNvCxnSpPr/>
          <p:nvPr/>
        </p:nvCxnSpPr>
        <p:spPr>
          <a:xfrm>
            <a:off x="1600200" y="5364956"/>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3822E3-65D7-7EFA-6E75-A5796204E8E8}"/>
              </a:ext>
            </a:extLst>
          </p:cNvPr>
          <p:cNvCxnSpPr/>
          <p:nvPr/>
        </p:nvCxnSpPr>
        <p:spPr>
          <a:xfrm flipV="1">
            <a:off x="1750219" y="3057525"/>
            <a:ext cx="0" cy="247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DC20ADD-E260-7F84-DAAE-FE27F1FDB1DD}"/>
              </a:ext>
            </a:extLst>
          </p:cNvPr>
          <p:cNvSpPr txBox="1"/>
          <p:nvPr/>
        </p:nvSpPr>
        <p:spPr>
          <a:xfrm>
            <a:off x="4693444" y="5378021"/>
            <a:ext cx="487634" cy="276999"/>
          </a:xfrm>
          <a:prstGeom prst="rect">
            <a:avLst/>
          </a:prstGeom>
          <a:noFill/>
        </p:spPr>
        <p:txBody>
          <a:bodyPr wrap="none" rtlCol="0">
            <a:spAutoFit/>
          </a:bodyPr>
          <a:lstStyle/>
          <a:p>
            <a:r>
              <a:rPr lang="nb-NO" sz="1200" dirty="0" err="1"/>
              <a:t>w</a:t>
            </a:r>
            <a:r>
              <a:rPr lang="nb-NO" sz="1200" baseline="-25000" dirty="0" err="1"/>
              <a:t>k</a:t>
            </a:r>
            <a:r>
              <a:rPr lang="nb-NO" sz="1200" dirty="0"/>
              <a:t>, b</a:t>
            </a:r>
          </a:p>
        </p:txBody>
      </p:sp>
      <p:sp>
        <p:nvSpPr>
          <p:cNvPr id="12" name="TextBox 11">
            <a:extLst>
              <a:ext uri="{FF2B5EF4-FFF2-40B4-BE49-F238E27FC236}">
                <a16:creationId xmlns:a16="http://schemas.microsoft.com/office/drawing/2014/main" id="{74B85B30-8AF0-7122-021C-49EA7BC389B5}"/>
              </a:ext>
            </a:extLst>
          </p:cNvPr>
          <p:cNvSpPr txBox="1"/>
          <p:nvPr/>
        </p:nvSpPr>
        <p:spPr>
          <a:xfrm>
            <a:off x="1467792" y="2919025"/>
            <a:ext cx="269626" cy="276999"/>
          </a:xfrm>
          <a:prstGeom prst="rect">
            <a:avLst/>
          </a:prstGeom>
          <a:noFill/>
        </p:spPr>
        <p:txBody>
          <a:bodyPr wrap="none" rtlCol="0">
            <a:spAutoFit/>
          </a:bodyPr>
          <a:lstStyle/>
          <a:p>
            <a:r>
              <a:rPr lang="nb-NO" sz="1200" dirty="0"/>
              <a:t>L</a:t>
            </a:r>
          </a:p>
        </p:txBody>
      </p:sp>
      <p:sp>
        <p:nvSpPr>
          <p:cNvPr id="13" name="Freeform: Shape 12">
            <a:extLst>
              <a:ext uri="{FF2B5EF4-FFF2-40B4-BE49-F238E27FC236}">
                <a16:creationId xmlns:a16="http://schemas.microsoft.com/office/drawing/2014/main" id="{43034C5B-25F9-94DA-1EAF-ED56DDF88A9A}"/>
              </a:ext>
            </a:extLst>
          </p:cNvPr>
          <p:cNvSpPr/>
          <p:nvPr/>
        </p:nvSpPr>
        <p:spPr>
          <a:xfrm>
            <a:off x="1989534" y="3216842"/>
            <a:ext cx="2736056" cy="2056787"/>
          </a:xfrm>
          <a:custGeom>
            <a:avLst/>
            <a:gdLst>
              <a:gd name="connsiteX0" fmla="*/ 0 w 2736056"/>
              <a:gd name="connsiteY0" fmla="*/ 0 h 2056787"/>
              <a:gd name="connsiteX1" fmla="*/ 150018 w 2736056"/>
              <a:gd name="connsiteY1" fmla="*/ 621506 h 2056787"/>
              <a:gd name="connsiteX2" fmla="*/ 485775 w 2736056"/>
              <a:gd name="connsiteY2" fmla="*/ 1414463 h 2056787"/>
              <a:gd name="connsiteX3" fmla="*/ 835818 w 2736056"/>
              <a:gd name="connsiteY3" fmla="*/ 1885950 h 2056787"/>
              <a:gd name="connsiteX4" fmla="*/ 1243012 w 2736056"/>
              <a:gd name="connsiteY4" fmla="*/ 2050256 h 2056787"/>
              <a:gd name="connsiteX5" fmla="*/ 1771650 w 2736056"/>
              <a:gd name="connsiteY5" fmla="*/ 1985963 h 2056787"/>
              <a:gd name="connsiteX6" fmla="*/ 2128837 w 2736056"/>
              <a:gd name="connsiteY6" fmla="*/ 1643063 h 2056787"/>
              <a:gd name="connsiteX7" fmla="*/ 2436018 w 2736056"/>
              <a:gd name="connsiteY7" fmla="*/ 1000125 h 2056787"/>
              <a:gd name="connsiteX8" fmla="*/ 2736056 w 2736056"/>
              <a:gd name="connsiteY8" fmla="*/ 42863 h 205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056" h="2056787">
                <a:moveTo>
                  <a:pt x="0" y="0"/>
                </a:moveTo>
                <a:cubicBezTo>
                  <a:pt x="34528" y="192881"/>
                  <a:pt x="69056" y="385762"/>
                  <a:pt x="150018" y="621506"/>
                </a:cubicBezTo>
                <a:cubicBezTo>
                  <a:pt x="230980" y="857250"/>
                  <a:pt x="371475" y="1203722"/>
                  <a:pt x="485775" y="1414463"/>
                </a:cubicBezTo>
                <a:cubicBezTo>
                  <a:pt x="600075" y="1625204"/>
                  <a:pt x="709612" y="1779985"/>
                  <a:pt x="835818" y="1885950"/>
                </a:cubicBezTo>
                <a:cubicBezTo>
                  <a:pt x="962024" y="1991915"/>
                  <a:pt x="1087040" y="2033587"/>
                  <a:pt x="1243012" y="2050256"/>
                </a:cubicBezTo>
                <a:cubicBezTo>
                  <a:pt x="1398984" y="2066925"/>
                  <a:pt x="1624012" y="2053829"/>
                  <a:pt x="1771650" y="1985963"/>
                </a:cubicBezTo>
                <a:cubicBezTo>
                  <a:pt x="1919288" y="1918097"/>
                  <a:pt x="2018109" y="1807369"/>
                  <a:pt x="2128837" y="1643063"/>
                </a:cubicBezTo>
                <a:cubicBezTo>
                  <a:pt x="2239565" y="1478757"/>
                  <a:pt x="2334815" y="1266825"/>
                  <a:pt x="2436018" y="1000125"/>
                </a:cubicBezTo>
                <a:cubicBezTo>
                  <a:pt x="2537221" y="733425"/>
                  <a:pt x="2636638" y="388144"/>
                  <a:pt x="2736056" y="42863"/>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5" name="Straight Arrow Connector 14">
            <a:extLst>
              <a:ext uri="{FF2B5EF4-FFF2-40B4-BE49-F238E27FC236}">
                <a16:creationId xmlns:a16="http://schemas.microsoft.com/office/drawing/2014/main" id="{B03DC021-290B-15BF-3A02-9861FE498995}"/>
              </a:ext>
            </a:extLst>
          </p:cNvPr>
          <p:cNvCxnSpPr/>
          <p:nvPr/>
        </p:nvCxnSpPr>
        <p:spPr>
          <a:xfrm flipH="1">
            <a:off x="2286000" y="3500438"/>
            <a:ext cx="528638" cy="67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E1C6E9-D3F4-3D5C-C56B-AEA94919D7DB}"/>
              </a:ext>
            </a:extLst>
          </p:cNvPr>
          <p:cNvSpPr txBox="1"/>
          <p:nvPr/>
        </p:nvSpPr>
        <p:spPr>
          <a:xfrm>
            <a:off x="1600200" y="5835037"/>
            <a:ext cx="4117720" cy="307777"/>
          </a:xfrm>
          <a:prstGeom prst="rect">
            <a:avLst/>
          </a:prstGeom>
          <a:noFill/>
        </p:spPr>
        <p:txBody>
          <a:bodyPr wrap="square" rtlCol="0">
            <a:spAutoFit/>
          </a:bodyPr>
          <a:lstStyle/>
          <a:p>
            <a:pPr marL="285750" indent="-285750">
              <a:buFont typeface="Arial" panose="020B0604020202020204" pitchFamily="34" charset="0"/>
              <a:buChar char="•"/>
            </a:pPr>
            <a:r>
              <a:rPr lang="nb-NO" sz="1400" dirty="0" err="1"/>
              <a:t>Convex</a:t>
            </a:r>
            <a:r>
              <a:rPr lang="nb-NO" sz="1400" dirty="0"/>
              <a:t>, </a:t>
            </a:r>
            <a:r>
              <a:rPr lang="nb-NO" sz="1400" dirty="0" err="1"/>
              <a:t>smooth</a:t>
            </a:r>
            <a:r>
              <a:rPr lang="nb-NO" sz="1400" dirty="0"/>
              <a:t> </a:t>
            </a:r>
            <a:r>
              <a:rPr lang="nb-NO" sz="1400" dirty="0">
                <a:sym typeface="Wingdings" panose="05000000000000000000" pitchFamily="2" charset="2"/>
              </a:rPr>
              <a:t> </a:t>
            </a:r>
            <a:r>
              <a:rPr lang="nb-NO" sz="1400" b="1" i="1" dirty="0" err="1">
                <a:sym typeface="Wingdings" panose="05000000000000000000" pitchFamily="2" charset="2"/>
              </a:rPr>
              <a:t>Easy</a:t>
            </a:r>
            <a:r>
              <a:rPr lang="nb-NO" sz="1400" b="1" i="1" dirty="0">
                <a:sym typeface="Wingdings" panose="05000000000000000000" pitchFamily="2" charset="2"/>
              </a:rPr>
              <a:t> to </a:t>
            </a:r>
            <a:r>
              <a:rPr lang="nb-NO" sz="1400" b="1" i="1" dirty="0" err="1">
                <a:sym typeface="Wingdings" panose="05000000000000000000" pitchFamily="2" charset="2"/>
              </a:rPr>
              <a:t>optimize</a:t>
            </a:r>
            <a:endParaRPr lang="nb-NO" sz="1400" b="1" i="1" dirty="0">
              <a:sym typeface="Wingdings" panose="05000000000000000000" pitchFamily="2" charset="2"/>
            </a:endParaRPr>
          </a:p>
        </p:txBody>
      </p:sp>
      <p:cxnSp>
        <p:nvCxnSpPr>
          <p:cNvPr id="24" name="Straight Arrow Connector 23">
            <a:extLst>
              <a:ext uri="{FF2B5EF4-FFF2-40B4-BE49-F238E27FC236}">
                <a16:creationId xmlns:a16="http://schemas.microsoft.com/office/drawing/2014/main" id="{7D21C769-CDBC-2743-9C69-1625A23B6328}"/>
              </a:ext>
            </a:extLst>
          </p:cNvPr>
          <p:cNvCxnSpPr/>
          <p:nvPr/>
        </p:nvCxnSpPr>
        <p:spPr>
          <a:xfrm>
            <a:off x="6921188" y="5260565"/>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0CAB5FB-C7CD-02CC-6B31-A0081BA62410}"/>
              </a:ext>
            </a:extLst>
          </p:cNvPr>
          <p:cNvCxnSpPr>
            <a:cxnSpLocks/>
          </p:cNvCxnSpPr>
          <p:nvPr/>
        </p:nvCxnSpPr>
        <p:spPr>
          <a:xfrm flipV="1">
            <a:off x="7071207" y="3636165"/>
            <a:ext cx="0" cy="178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8A71DC0-E24A-1BCF-6826-D2DB5EDCF815}"/>
              </a:ext>
            </a:extLst>
          </p:cNvPr>
          <p:cNvSpPr txBox="1"/>
          <p:nvPr/>
        </p:nvSpPr>
        <p:spPr>
          <a:xfrm>
            <a:off x="10014432" y="5273630"/>
            <a:ext cx="487634" cy="276999"/>
          </a:xfrm>
          <a:prstGeom prst="rect">
            <a:avLst/>
          </a:prstGeom>
          <a:noFill/>
        </p:spPr>
        <p:txBody>
          <a:bodyPr wrap="none" rtlCol="0">
            <a:spAutoFit/>
          </a:bodyPr>
          <a:lstStyle/>
          <a:p>
            <a:r>
              <a:rPr lang="nb-NO" sz="1200" dirty="0" err="1"/>
              <a:t>w</a:t>
            </a:r>
            <a:r>
              <a:rPr lang="nb-NO" sz="1200" baseline="-25000" dirty="0" err="1"/>
              <a:t>k</a:t>
            </a:r>
            <a:r>
              <a:rPr lang="nb-NO" sz="1200" dirty="0"/>
              <a:t>, b</a:t>
            </a:r>
          </a:p>
        </p:txBody>
      </p:sp>
      <p:sp>
        <p:nvSpPr>
          <p:cNvPr id="32" name="Freeform: Shape 31">
            <a:extLst>
              <a:ext uri="{FF2B5EF4-FFF2-40B4-BE49-F238E27FC236}">
                <a16:creationId xmlns:a16="http://schemas.microsoft.com/office/drawing/2014/main" id="{95112E92-2234-2815-914D-44C009907361}"/>
              </a:ext>
            </a:extLst>
          </p:cNvPr>
          <p:cNvSpPr/>
          <p:nvPr/>
        </p:nvSpPr>
        <p:spPr>
          <a:xfrm>
            <a:off x="6793706" y="3836194"/>
            <a:ext cx="3293269" cy="1325786"/>
          </a:xfrm>
          <a:custGeom>
            <a:avLst/>
            <a:gdLst>
              <a:gd name="connsiteX0" fmla="*/ 0 w 3293269"/>
              <a:gd name="connsiteY0" fmla="*/ 128587 h 1325786"/>
              <a:gd name="connsiteX1" fmla="*/ 228600 w 3293269"/>
              <a:gd name="connsiteY1" fmla="*/ 478631 h 1325786"/>
              <a:gd name="connsiteX2" fmla="*/ 614363 w 3293269"/>
              <a:gd name="connsiteY2" fmla="*/ 607219 h 1325786"/>
              <a:gd name="connsiteX3" fmla="*/ 850107 w 3293269"/>
              <a:gd name="connsiteY3" fmla="*/ 450056 h 1325786"/>
              <a:gd name="connsiteX4" fmla="*/ 1000125 w 3293269"/>
              <a:gd name="connsiteY4" fmla="*/ 564356 h 1325786"/>
              <a:gd name="connsiteX5" fmla="*/ 1078707 w 3293269"/>
              <a:gd name="connsiteY5" fmla="*/ 771525 h 1325786"/>
              <a:gd name="connsiteX6" fmla="*/ 1307307 w 3293269"/>
              <a:gd name="connsiteY6" fmla="*/ 807244 h 1325786"/>
              <a:gd name="connsiteX7" fmla="*/ 1514475 w 3293269"/>
              <a:gd name="connsiteY7" fmla="*/ 871537 h 1325786"/>
              <a:gd name="connsiteX8" fmla="*/ 1600200 w 3293269"/>
              <a:gd name="connsiteY8" fmla="*/ 1021556 h 1325786"/>
              <a:gd name="connsiteX9" fmla="*/ 1828800 w 3293269"/>
              <a:gd name="connsiteY9" fmla="*/ 1064419 h 1325786"/>
              <a:gd name="connsiteX10" fmla="*/ 1971675 w 3293269"/>
              <a:gd name="connsiteY10" fmla="*/ 821531 h 1325786"/>
              <a:gd name="connsiteX11" fmla="*/ 2107407 w 3293269"/>
              <a:gd name="connsiteY11" fmla="*/ 621506 h 1325786"/>
              <a:gd name="connsiteX12" fmla="*/ 2378869 w 3293269"/>
              <a:gd name="connsiteY12" fmla="*/ 850106 h 1325786"/>
              <a:gd name="connsiteX13" fmla="*/ 2486025 w 3293269"/>
              <a:gd name="connsiteY13" fmla="*/ 1214437 h 1325786"/>
              <a:gd name="connsiteX14" fmla="*/ 2664619 w 3293269"/>
              <a:gd name="connsiteY14" fmla="*/ 1321594 h 1325786"/>
              <a:gd name="connsiteX15" fmla="*/ 2864644 w 3293269"/>
              <a:gd name="connsiteY15" fmla="*/ 1100137 h 1325786"/>
              <a:gd name="connsiteX16" fmla="*/ 3093244 w 3293269"/>
              <a:gd name="connsiteY16" fmla="*/ 707231 h 1325786"/>
              <a:gd name="connsiteX17" fmla="*/ 3221832 w 3293269"/>
              <a:gd name="connsiteY17" fmla="*/ 328612 h 1325786"/>
              <a:gd name="connsiteX18" fmla="*/ 3293269 w 3293269"/>
              <a:gd name="connsiteY18" fmla="*/ 0 h 132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93269" h="1325786">
                <a:moveTo>
                  <a:pt x="0" y="128587"/>
                </a:moveTo>
                <a:cubicBezTo>
                  <a:pt x="63103" y="263723"/>
                  <a:pt x="126206" y="398859"/>
                  <a:pt x="228600" y="478631"/>
                </a:cubicBezTo>
                <a:cubicBezTo>
                  <a:pt x="330994" y="558403"/>
                  <a:pt x="510779" y="611982"/>
                  <a:pt x="614363" y="607219"/>
                </a:cubicBezTo>
                <a:cubicBezTo>
                  <a:pt x="717948" y="602457"/>
                  <a:pt x="785813" y="457200"/>
                  <a:pt x="850107" y="450056"/>
                </a:cubicBezTo>
                <a:cubicBezTo>
                  <a:pt x="914401" y="442912"/>
                  <a:pt x="962025" y="510778"/>
                  <a:pt x="1000125" y="564356"/>
                </a:cubicBezTo>
                <a:cubicBezTo>
                  <a:pt x="1038225" y="617934"/>
                  <a:pt x="1027510" y="731044"/>
                  <a:pt x="1078707" y="771525"/>
                </a:cubicBezTo>
                <a:cubicBezTo>
                  <a:pt x="1129904" y="812006"/>
                  <a:pt x="1234679" y="790575"/>
                  <a:pt x="1307307" y="807244"/>
                </a:cubicBezTo>
                <a:cubicBezTo>
                  <a:pt x="1379935" y="823913"/>
                  <a:pt x="1465659" y="835818"/>
                  <a:pt x="1514475" y="871537"/>
                </a:cubicBezTo>
                <a:cubicBezTo>
                  <a:pt x="1563291" y="907256"/>
                  <a:pt x="1547813" y="989409"/>
                  <a:pt x="1600200" y="1021556"/>
                </a:cubicBezTo>
                <a:cubicBezTo>
                  <a:pt x="1652587" y="1053703"/>
                  <a:pt x="1766888" y="1097756"/>
                  <a:pt x="1828800" y="1064419"/>
                </a:cubicBezTo>
                <a:cubicBezTo>
                  <a:pt x="1890712" y="1031082"/>
                  <a:pt x="1925240" y="895350"/>
                  <a:pt x="1971675" y="821531"/>
                </a:cubicBezTo>
                <a:cubicBezTo>
                  <a:pt x="2018110" y="747712"/>
                  <a:pt x="2039541" y="616744"/>
                  <a:pt x="2107407" y="621506"/>
                </a:cubicBezTo>
                <a:cubicBezTo>
                  <a:pt x="2175273" y="626269"/>
                  <a:pt x="2315766" y="751284"/>
                  <a:pt x="2378869" y="850106"/>
                </a:cubicBezTo>
                <a:cubicBezTo>
                  <a:pt x="2441972" y="948928"/>
                  <a:pt x="2438400" y="1135856"/>
                  <a:pt x="2486025" y="1214437"/>
                </a:cubicBezTo>
                <a:cubicBezTo>
                  <a:pt x="2533650" y="1293018"/>
                  <a:pt x="2601516" y="1340644"/>
                  <a:pt x="2664619" y="1321594"/>
                </a:cubicBezTo>
                <a:cubicBezTo>
                  <a:pt x="2727722" y="1302544"/>
                  <a:pt x="2793206" y="1202531"/>
                  <a:pt x="2864644" y="1100137"/>
                </a:cubicBezTo>
                <a:cubicBezTo>
                  <a:pt x="2936082" y="997743"/>
                  <a:pt x="3033713" y="835819"/>
                  <a:pt x="3093244" y="707231"/>
                </a:cubicBezTo>
                <a:cubicBezTo>
                  <a:pt x="3152775" y="578644"/>
                  <a:pt x="3188495" y="446484"/>
                  <a:pt x="3221832" y="328612"/>
                </a:cubicBezTo>
                <a:cubicBezTo>
                  <a:pt x="3255169" y="210740"/>
                  <a:pt x="3274219" y="105370"/>
                  <a:pt x="3293269" y="0"/>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TextBox 32">
            <a:extLst>
              <a:ext uri="{FF2B5EF4-FFF2-40B4-BE49-F238E27FC236}">
                <a16:creationId xmlns:a16="http://schemas.microsoft.com/office/drawing/2014/main" id="{884B7D71-4FD7-4043-791B-0D2D47068BF3}"/>
              </a:ext>
            </a:extLst>
          </p:cNvPr>
          <p:cNvSpPr txBox="1"/>
          <p:nvPr/>
        </p:nvSpPr>
        <p:spPr>
          <a:xfrm>
            <a:off x="6801581" y="3475832"/>
            <a:ext cx="269626" cy="276999"/>
          </a:xfrm>
          <a:prstGeom prst="rect">
            <a:avLst/>
          </a:prstGeom>
          <a:noFill/>
        </p:spPr>
        <p:txBody>
          <a:bodyPr wrap="none" rtlCol="0">
            <a:spAutoFit/>
          </a:bodyPr>
          <a:lstStyle/>
          <a:p>
            <a:r>
              <a:rPr lang="nb-NO" sz="1200" dirty="0"/>
              <a:t>L</a:t>
            </a:r>
          </a:p>
        </p:txBody>
      </p:sp>
      <p:sp>
        <p:nvSpPr>
          <p:cNvPr id="34" name="TextBox 33">
            <a:extLst>
              <a:ext uri="{FF2B5EF4-FFF2-40B4-BE49-F238E27FC236}">
                <a16:creationId xmlns:a16="http://schemas.microsoft.com/office/drawing/2014/main" id="{EA0F802D-9E1F-BB11-907D-BB88973DA54C}"/>
              </a:ext>
            </a:extLst>
          </p:cNvPr>
          <p:cNvSpPr txBox="1"/>
          <p:nvPr/>
        </p:nvSpPr>
        <p:spPr>
          <a:xfrm>
            <a:off x="7058405" y="5560544"/>
            <a:ext cx="4921663" cy="523220"/>
          </a:xfrm>
          <a:prstGeom prst="rect">
            <a:avLst/>
          </a:prstGeom>
          <a:noFill/>
        </p:spPr>
        <p:txBody>
          <a:bodyPr wrap="square" rtlCol="0">
            <a:spAutoFit/>
          </a:bodyPr>
          <a:lstStyle/>
          <a:p>
            <a:pPr marL="285750" indent="-285750">
              <a:buFont typeface="Arial" panose="020B0604020202020204" pitchFamily="34" charset="0"/>
              <a:buChar char="•"/>
            </a:pPr>
            <a:r>
              <a:rPr lang="nb-NO" sz="1400" dirty="0"/>
              <a:t>Non </a:t>
            </a:r>
            <a:r>
              <a:rPr lang="nb-NO" sz="1400" dirty="0" err="1"/>
              <a:t>Convex</a:t>
            </a:r>
            <a:r>
              <a:rPr lang="nb-NO" sz="1400" dirty="0"/>
              <a:t>, non </a:t>
            </a:r>
            <a:r>
              <a:rPr lang="nb-NO" sz="1400" dirty="0" err="1"/>
              <a:t>smooth</a:t>
            </a:r>
            <a:r>
              <a:rPr lang="nb-NO" sz="1400" dirty="0"/>
              <a:t> </a:t>
            </a:r>
            <a:r>
              <a:rPr lang="nb-NO" sz="1400" dirty="0">
                <a:sym typeface="Wingdings" panose="05000000000000000000" pitchFamily="2" charset="2"/>
              </a:rPr>
              <a:t> </a:t>
            </a:r>
            <a:r>
              <a:rPr lang="nb-NO" sz="1400" b="1" i="1" dirty="0" err="1">
                <a:sym typeface="Wingdings" panose="05000000000000000000" pitchFamily="2" charset="2"/>
              </a:rPr>
              <a:t>Difficult</a:t>
            </a:r>
            <a:r>
              <a:rPr lang="nb-NO" sz="1400" b="1" i="1" dirty="0">
                <a:sym typeface="Wingdings" panose="05000000000000000000" pitchFamily="2" charset="2"/>
              </a:rPr>
              <a:t> to </a:t>
            </a:r>
            <a:r>
              <a:rPr lang="nb-NO" sz="1400" b="1" i="1" dirty="0" err="1">
                <a:sym typeface="Wingdings" panose="05000000000000000000" pitchFamily="2" charset="2"/>
              </a:rPr>
              <a:t>optimize</a:t>
            </a:r>
            <a:endParaRPr lang="nb-NO" sz="1400" b="1" i="1" dirty="0">
              <a:sym typeface="Wingdings" panose="05000000000000000000" pitchFamily="2" charset="2"/>
            </a:endParaRPr>
          </a:p>
          <a:p>
            <a:pPr marL="285750" indent="-285750">
              <a:buFont typeface="Arial" panose="020B0604020202020204" pitchFamily="34" charset="0"/>
              <a:buChar char="•"/>
            </a:pPr>
            <a:r>
              <a:rPr lang="nb-NO" sz="1400" b="1" i="1" dirty="0" err="1">
                <a:sym typeface="Wingdings" panose="05000000000000000000" pitchFamily="2" charset="2"/>
              </a:rPr>
              <a:t>Does</a:t>
            </a:r>
            <a:r>
              <a:rPr lang="nb-NO" sz="1400" b="1" i="1" dirty="0">
                <a:sym typeface="Wingdings" panose="05000000000000000000" pitchFamily="2" charset="2"/>
              </a:rPr>
              <a:t> not </a:t>
            </a:r>
            <a:r>
              <a:rPr lang="nb-NO" sz="1400" b="1" i="1" dirty="0" err="1">
                <a:sym typeface="Wingdings" panose="05000000000000000000" pitchFamily="2" charset="2"/>
              </a:rPr>
              <a:t>penalize</a:t>
            </a:r>
            <a:r>
              <a:rPr lang="nb-NO" sz="1400" b="1" i="1" dirty="0">
                <a:sym typeface="Wingdings" panose="05000000000000000000" pitchFamily="2" charset="2"/>
              </a:rPr>
              <a:t> </a:t>
            </a:r>
            <a:r>
              <a:rPr lang="nb-NO" sz="1400" b="1" i="1" dirty="0" err="1">
                <a:sym typeface="Wingdings" panose="05000000000000000000" pitchFamily="2" charset="2"/>
              </a:rPr>
              <a:t>enough</a:t>
            </a:r>
            <a:r>
              <a:rPr lang="nb-NO" sz="1400" b="1" i="1" dirty="0">
                <a:sym typeface="Wingdings" panose="05000000000000000000" pitchFamily="2" charset="2"/>
              </a:rPr>
              <a:t> </a:t>
            </a:r>
            <a:r>
              <a:rPr lang="nb-NO" sz="1400" b="1" i="1" dirty="0" err="1">
                <a:sym typeface="Wingdings" panose="05000000000000000000" pitchFamily="2" charset="2"/>
              </a:rPr>
              <a:t>misclassifications</a:t>
            </a:r>
            <a:r>
              <a:rPr lang="nb-NO" sz="1400" b="1" i="1" dirty="0">
                <a:sym typeface="Wingdings" panose="05000000000000000000" pitchFamily="2" charset="2"/>
              </a:rPr>
              <a:t> </a:t>
            </a:r>
          </a:p>
        </p:txBody>
      </p:sp>
      <p:cxnSp>
        <p:nvCxnSpPr>
          <p:cNvPr id="36" name="Straight Arrow Connector 35">
            <a:extLst>
              <a:ext uri="{FF2B5EF4-FFF2-40B4-BE49-F238E27FC236}">
                <a16:creationId xmlns:a16="http://schemas.microsoft.com/office/drawing/2014/main" id="{B2569EE8-3A7C-B5D1-3757-0EA14A6DB31F}"/>
              </a:ext>
            </a:extLst>
          </p:cNvPr>
          <p:cNvCxnSpPr>
            <a:cxnSpLocks/>
            <a:endCxn id="13" idx="7"/>
          </p:cNvCxnSpPr>
          <p:nvPr/>
        </p:nvCxnSpPr>
        <p:spPr>
          <a:xfrm flipH="1">
            <a:off x="4425552" y="3752831"/>
            <a:ext cx="153592" cy="4641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0B1ACB-7FD1-B2DA-62C0-74F5C8009FC5}"/>
              </a:ext>
            </a:extLst>
          </p:cNvPr>
          <p:cNvCxnSpPr>
            <a:cxnSpLocks/>
          </p:cNvCxnSpPr>
          <p:nvPr/>
        </p:nvCxnSpPr>
        <p:spPr>
          <a:xfrm flipH="1">
            <a:off x="4273747" y="4171950"/>
            <a:ext cx="153592" cy="40537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7EA8FB-868C-3D1E-A622-F36EDC7FCB23}"/>
              </a:ext>
            </a:extLst>
          </p:cNvPr>
          <p:cNvCxnSpPr>
            <a:cxnSpLocks/>
          </p:cNvCxnSpPr>
          <p:nvPr/>
        </p:nvCxnSpPr>
        <p:spPr>
          <a:xfrm flipH="1">
            <a:off x="4125515" y="4562493"/>
            <a:ext cx="157163" cy="2688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1C92EE5-2DA3-AD91-E071-B18529735A0C}"/>
              </a:ext>
            </a:extLst>
          </p:cNvPr>
          <p:cNvCxnSpPr>
            <a:cxnSpLocks/>
          </p:cNvCxnSpPr>
          <p:nvPr/>
        </p:nvCxnSpPr>
        <p:spPr>
          <a:xfrm flipH="1">
            <a:off x="3971924" y="4797533"/>
            <a:ext cx="166093" cy="25282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C1974F-7EA8-C91C-7A6D-049AF2208B94}"/>
              </a:ext>
            </a:extLst>
          </p:cNvPr>
          <p:cNvCxnSpPr>
            <a:cxnSpLocks/>
          </p:cNvCxnSpPr>
          <p:nvPr/>
        </p:nvCxnSpPr>
        <p:spPr>
          <a:xfrm>
            <a:off x="6901754" y="4142571"/>
            <a:ext cx="228388" cy="23206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4EAB67C-CE8E-58E9-F74B-C5467266FFFB}"/>
              </a:ext>
            </a:extLst>
          </p:cNvPr>
          <p:cNvCxnSpPr>
            <a:cxnSpLocks/>
            <a:endCxn id="32" idx="2"/>
          </p:cNvCxnSpPr>
          <p:nvPr/>
        </p:nvCxnSpPr>
        <p:spPr>
          <a:xfrm>
            <a:off x="7120321" y="4357190"/>
            <a:ext cx="287748" cy="8622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BB83DEE-B398-26ED-9DAF-AFEA87A308CA}"/>
              </a:ext>
            </a:extLst>
          </p:cNvPr>
          <p:cNvCxnSpPr>
            <a:cxnSpLocks/>
            <a:endCxn id="13" idx="5"/>
          </p:cNvCxnSpPr>
          <p:nvPr/>
        </p:nvCxnSpPr>
        <p:spPr>
          <a:xfrm flipH="1">
            <a:off x="3761184" y="5042520"/>
            <a:ext cx="222348" cy="16028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D20363E-3741-C59E-FACB-5F0D85894305}"/>
              </a:ext>
            </a:extLst>
          </p:cNvPr>
          <p:cNvCxnSpPr>
            <a:cxnSpLocks/>
          </p:cNvCxnSpPr>
          <p:nvPr/>
        </p:nvCxnSpPr>
        <p:spPr>
          <a:xfrm flipH="1">
            <a:off x="3511260" y="5193486"/>
            <a:ext cx="267571" cy="8014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48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65900E-B1FF-712A-D084-4800F10433D1}"/>
              </a:ext>
            </a:extLst>
          </p:cNvPr>
          <p:cNvSpPr/>
          <p:nvPr/>
        </p:nvSpPr>
        <p:spPr>
          <a:xfrm>
            <a:off x="1300480" y="5892800"/>
            <a:ext cx="8666480" cy="42672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B16C7000-5B5C-BBFF-AC3B-AB57C3A0C6C8}"/>
              </a:ext>
            </a:extLst>
          </p:cNvPr>
          <p:cNvSpPr>
            <a:spLocks noGrp="1"/>
          </p:cNvSpPr>
          <p:nvPr>
            <p:ph type="title"/>
          </p:nvPr>
        </p:nvSpPr>
        <p:spPr/>
        <p:txBody>
          <a:bodyPr/>
          <a:lstStyle/>
          <a:p>
            <a:r>
              <a:rPr lang="nb-NO" dirty="0"/>
              <a:t>Log </a:t>
            </a:r>
            <a:r>
              <a:rPr lang="nb-NO" dirty="0" err="1"/>
              <a:t>lilelihood</a:t>
            </a:r>
            <a:r>
              <a:rPr lang="nb-NO" dirty="0"/>
              <a:t> loss </a:t>
            </a:r>
            <a:r>
              <a:rPr lang="nb-NO" dirty="0" err="1"/>
              <a:t>aka</a:t>
            </a:r>
            <a:r>
              <a:rPr lang="nb-NO" dirty="0"/>
              <a:t> cross-</a:t>
            </a:r>
            <a:r>
              <a:rPr lang="nb-NO" dirty="0" err="1"/>
              <a:t>entropy</a:t>
            </a:r>
            <a:r>
              <a:rPr lang="nb-NO" dirty="0"/>
              <a:t> </a:t>
            </a:r>
            <a:r>
              <a:rPr lang="nb-NO" dirty="0" err="1"/>
              <a:t>function</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B23C9A-7C0E-F723-2018-98E6157813B2}"/>
                  </a:ext>
                </a:extLst>
              </p:cNvPr>
              <p:cNvSpPr>
                <a:spLocks noGrp="1"/>
              </p:cNvSpPr>
              <p:nvPr>
                <p:ph sz="half" idx="1"/>
              </p:nvPr>
            </p:nvSpPr>
            <p:spPr>
              <a:xfrm>
                <a:off x="726439" y="1809749"/>
                <a:ext cx="10368281" cy="4608635"/>
              </a:xfrm>
            </p:spPr>
            <p:txBody>
              <a:bodyPr/>
              <a:lstStyle/>
              <a:p>
                <a:r>
                  <a:rPr lang="nb-NO" b="1" i="1" dirty="0"/>
                  <a:t>Likelihood </a:t>
                </a:r>
                <a:r>
                  <a:rPr lang="nb-NO" b="1" i="1" dirty="0" err="1"/>
                  <a:t>function</a:t>
                </a:r>
                <a:r>
                  <a:rPr lang="nb-NO" b="1" i="1" dirty="0"/>
                  <a:t>:</a:t>
                </a:r>
              </a:p>
              <a:p>
                <a:pPr lvl="1"/>
                <a:endParaRPr lang="nb-NO" dirty="0"/>
              </a:p>
              <a:p>
                <a:pPr lvl="1"/>
                <a:r>
                  <a:rPr lang="nb-NO" dirty="0"/>
                  <a:t> </a:t>
                </a:r>
                <a14:m>
                  <m:oMath xmlns:m="http://schemas.openxmlformats.org/officeDocument/2006/math">
                    <m:r>
                      <m:rPr>
                        <m:sty m:val="p"/>
                      </m:rPr>
                      <a:rPr lang="nb-NO" b="0" i="0" smtClean="0">
                        <a:latin typeface="Cambria Math" panose="02040503050406030204" pitchFamily="18" charset="0"/>
                      </a:rPr>
                      <m:t>l</m:t>
                    </m:r>
                    <m:d>
                      <m:dPr>
                        <m:ctrlPr>
                          <a:rPr lang="nb-NO" b="0" i="1" smtClean="0">
                            <a:latin typeface="Cambria Math" panose="02040503050406030204" pitchFamily="18" charset="0"/>
                          </a:rPr>
                        </m:ctrlPr>
                      </m:dPr>
                      <m:e>
                        <m:sSup>
                          <m:sSupPr>
                            <m:ctrlPr>
                              <a:rPr lang="nb-NO" i="1" smtClean="0">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eqArr>
                          <m:eqArrPr>
                            <m:ctrlPr>
                              <a:rPr lang="nb-NO" b="0" i="1" smtClean="0">
                                <a:latin typeface="Cambria Math" panose="02040503050406030204" pitchFamily="18" charset="0"/>
                              </a:rPr>
                            </m:ctrlPr>
                          </m:eqArrPr>
                          <m:e>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smtClean="0">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r>
                              <a:rPr lang="nb-NO" b="0" i="1" smtClean="0">
                                <a:latin typeface="Cambria Math" panose="02040503050406030204" pitchFamily="18" charset="0"/>
                              </a:rPr>
                              <m:t>  </m:t>
                            </m:r>
                            <m:r>
                              <a:rPr lang="nb-NO" b="0" i="1" smtClean="0">
                                <a:latin typeface="Cambria Math" panose="02040503050406030204" pitchFamily="18" charset="0"/>
                              </a:rPr>
                              <m:t>𝑖𝑓</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=1        </m:t>
                            </m:r>
                          </m:e>
                          <m:e>
                            <m:r>
                              <a:rPr lang="nb-NO" b="0" i="0" smtClean="0">
                                <a:latin typeface="Cambria Math" panose="02040503050406030204" pitchFamily="18" charset="0"/>
                              </a:rPr>
                              <m:t>1−</m:t>
                            </m:r>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r>
                              <a:rPr lang="nb-NO" i="1">
                                <a:latin typeface="Cambria Math" panose="02040503050406030204" pitchFamily="18" charset="0"/>
                              </a:rPr>
                              <m:t>  </m:t>
                            </m:r>
                            <m:r>
                              <a:rPr lang="nb-NO" i="1">
                                <a:latin typeface="Cambria Math" panose="02040503050406030204" pitchFamily="18" charset="0"/>
                              </a:rPr>
                              <m:t>𝑖𝑓</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rPr>
                              <m:t>0</m:t>
                            </m:r>
                          </m:e>
                        </m:eqArr>
                      </m:e>
                    </m:d>
                  </m:oMath>
                </a14:m>
                <a:endParaRPr lang="nb-NO" b="0" dirty="0"/>
              </a:p>
              <a:p>
                <a:endParaRPr lang="nb-NO" dirty="0"/>
              </a:p>
              <a:p>
                <a:r>
                  <a:rPr lang="nb-NO" b="1" i="1" dirty="0"/>
                  <a:t>Training </a:t>
                </a:r>
                <a:r>
                  <a:rPr lang="nb-NO" b="1" i="1" dirty="0" err="1"/>
                  <a:t>set</a:t>
                </a:r>
                <a:r>
                  <a:rPr lang="nb-NO" b="1" i="1" dirty="0"/>
                  <a:t> </a:t>
                </a:r>
                <a:r>
                  <a:rPr lang="nb-NO" b="1" i="1" dirty="0" err="1"/>
                  <a:t>likelihood</a:t>
                </a:r>
                <a:r>
                  <a:rPr lang="nb-NO" b="1" i="1" dirty="0"/>
                  <a:t> (to be </a:t>
                </a:r>
                <a:r>
                  <a:rPr lang="nb-NO" b="1" i="1" dirty="0" err="1"/>
                  <a:t>maximized</a:t>
                </a:r>
                <a:r>
                  <a:rPr lang="nb-NO" b="1" i="1" dirty="0"/>
                  <a:t>): </a:t>
                </a:r>
              </a:p>
              <a:p>
                <a:endParaRPr lang="nb-NO" dirty="0"/>
              </a:p>
              <a:p>
                <a:pPr lvl="1"/>
                <a:r>
                  <a:rPr lang="nb-NO" dirty="0"/>
                  <a:t> </a:t>
                </a:r>
                <a14:m>
                  <m:oMath xmlns:m="http://schemas.openxmlformats.org/officeDocument/2006/math">
                    <m:r>
                      <m:rPr>
                        <m:sty m:val="p"/>
                      </m:rPr>
                      <a:rPr lang="nb-NO">
                        <a:latin typeface="Cambria Math" panose="02040503050406030204" pitchFamily="18" charset="0"/>
                      </a:rPr>
                      <m:t>L</m:t>
                    </m:r>
                    <m:d>
                      <m:dPr>
                        <m:ctrlPr>
                          <a:rPr lang="nb-NO" b="0" i="1" smtClean="0">
                            <a:latin typeface="Cambria Math" panose="02040503050406030204" pitchFamily="18" charset="0"/>
                          </a:rPr>
                        </m:ctrlPr>
                      </m:dPr>
                      <m:e>
                        <m:d>
                          <m:dPr>
                            <m:begChr m:val="{"/>
                            <m:endChr m:val="}"/>
                            <m:ctrlPr>
                              <a:rPr lang="nb-NO"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r>
                      <a:rPr lang="nb-NO" b="0" i="1" smtClean="0">
                        <a:latin typeface="Cambria Math" panose="02040503050406030204" pitchFamily="18" charset="0"/>
                      </a:rPr>
                      <m:t>=</m:t>
                    </m:r>
                    <m:nary>
                      <m:naryPr>
                        <m:chr m:val="∏"/>
                        <m:ctrlPr>
                          <a:rPr lang="nb-NO" b="0" i="1" smtClean="0">
                            <a:latin typeface="Cambria Math" panose="02040503050406030204" pitchFamily="18" charset="0"/>
                          </a:rPr>
                        </m:ctrlPr>
                      </m:naryPr>
                      <m:sub>
                        <m:r>
                          <m:rPr>
                            <m:brk m:alnAt="23"/>
                          </m:rPr>
                          <a:rPr lang="nb-NO" b="0" i="1" smtClean="0">
                            <a:latin typeface="Cambria Math" panose="02040503050406030204" pitchFamily="18" charset="0"/>
                          </a:rPr>
                          <m:t>𝑖</m:t>
                        </m:r>
                        <m:r>
                          <a:rPr lang="nb-NO" b="0" i="1" smtClean="0">
                            <a:latin typeface="Cambria Math" panose="02040503050406030204" pitchFamily="18" charset="0"/>
                          </a:rPr>
                          <m:t>=1</m:t>
                        </m:r>
                      </m:sub>
                      <m:sup>
                        <m:r>
                          <a:rPr lang="nb-NO" b="0" i="1" smtClean="0">
                            <a:latin typeface="Cambria Math" panose="02040503050406030204" pitchFamily="18" charset="0"/>
                          </a:rPr>
                          <m:t>𝑛</m:t>
                        </m:r>
                      </m:sup>
                      <m:e>
                        <m:r>
                          <m:rPr>
                            <m:sty m:val="p"/>
                          </m:rPr>
                          <a:rPr lang="nb-NO">
                            <a:latin typeface="Cambria Math" panose="02040503050406030204" pitchFamily="18" charset="0"/>
                          </a:rPr>
                          <m:t>l</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nary>
                  </m:oMath>
                </a14:m>
                <a:endParaRPr lang="nb-NO" b="0" dirty="0"/>
              </a:p>
              <a:p>
                <a:pPr lvl="1"/>
                <a:endParaRPr lang="nb-NO" sz="1800" dirty="0"/>
              </a:p>
              <a:p>
                <a:r>
                  <a:rPr lang="nb-NO" b="1" i="1" dirty="0" err="1"/>
                  <a:t>Neg</a:t>
                </a:r>
                <a:r>
                  <a:rPr lang="nb-NO" b="1" i="1" dirty="0"/>
                  <a:t>. Log-</a:t>
                </a:r>
                <a:r>
                  <a:rPr lang="nb-NO" b="1" i="1" dirty="0" err="1"/>
                  <a:t>likelihood</a:t>
                </a:r>
                <a:r>
                  <a:rPr lang="nb-NO" b="1" i="1" dirty="0"/>
                  <a:t> loss (to be </a:t>
                </a:r>
                <a:r>
                  <a:rPr lang="nb-NO" b="1" i="1" dirty="0" err="1"/>
                  <a:t>minimized</a:t>
                </a:r>
                <a:r>
                  <a:rPr lang="nb-NO" b="1" i="1" dirty="0"/>
                  <a:t>):</a:t>
                </a:r>
              </a:p>
              <a:p>
                <a:endParaRPr lang="nb-NO" dirty="0"/>
              </a:p>
              <a:p>
                <a:pPr lvl="1"/>
                <a:r>
                  <a:rPr lang="nb-NO" sz="1400" dirty="0"/>
                  <a:t> </a:t>
                </a:r>
                <a14:m>
                  <m:oMath xmlns:m="http://schemas.openxmlformats.org/officeDocument/2006/math">
                    <m:r>
                      <m:rPr>
                        <m:sty m:val="p"/>
                      </m:rPr>
                      <a:rPr lang="nb-NO" sz="1400">
                        <a:latin typeface="Cambria Math" panose="02040503050406030204" pitchFamily="18" charset="0"/>
                      </a:rPr>
                      <m:t>L</m:t>
                    </m:r>
                    <m:d>
                      <m:dPr>
                        <m:ctrlPr>
                          <a:rPr lang="nb-NO" sz="1400" b="0" i="1" smtClean="0">
                            <a:latin typeface="Cambria Math" panose="02040503050406030204" pitchFamily="18" charset="0"/>
                          </a:rPr>
                        </m:ctrlPr>
                      </m:dPr>
                      <m:e>
                        <m:d>
                          <m:dPr>
                            <m:begChr m:val="{"/>
                            <m:endChr m:val="}"/>
                            <m:ctrlPr>
                              <a:rPr lang="nb-NO" sz="14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400" i="1">
                            <a:latin typeface="Cambria Math" panose="02040503050406030204" pitchFamily="18" charset="0"/>
                          </a:rPr>
                          <m:t>;</m:t>
                        </m:r>
                        <m:r>
                          <a:rPr lang="nb-NO" sz="1400" b="0" i="1" smtClean="0">
                            <a:latin typeface="Cambria Math" panose="02040503050406030204" pitchFamily="18" charset="0"/>
                            <a:ea typeface="Cambria Math" panose="02040503050406030204" pitchFamily="18" charset="0"/>
                          </a:rPr>
                          <m:t>𝜃</m:t>
                        </m:r>
                      </m:e>
                    </m:d>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2</m:t>
                        </m:r>
                        <m:r>
                          <a:rPr lang="nb-NO" sz="1400" b="0" i="1" smtClean="0">
                            <a:latin typeface="Cambria Math" panose="02040503050406030204" pitchFamily="18" charset="0"/>
                          </a:rPr>
                          <m:t>𝑛</m:t>
                        </m:r>
                      </m:den>
                    </m:f>
                    <m:nary>
                      <m:naryPr>
                        <m:chr m:val="∑"/>
                        <m:ctrlPr>
                          <a:rPr lang="nb-NO" sz="1400" b="0" i="1" smtClean="0">
                            <a:latin typeface="Cambria Math" panose="02040503050406030204" pitchFamily="18" charset="0"/>
                          </a:rPr>
                        </m:ctrlPr>
                      </m:naryPr>
                      <m:sub>
                        <m:r>
                          <m:rPr>
                            <m:brk m:alnAt="23"/>
                          </m:rPr>
                          <a:rPr lang="nb-NO" sz="1400" b="0" i="1" smtClean="0">
                            <a:latin typeface="Cambria Math" panose="02040503050406030204" pitchFamily="18" charset="0"/>
                          </a:rPr>
                          <m:t>𝑖</m:t>
                        </m:r>
                        <m:r>
                          <a:rPr lang="nb-NO" sz="1400" b="0" i="1" smtClean="0">
                            <a:latin typeface="Cambria Math" panose="02040503050406030204" pitchFamily="18" charset="0"/>
                          </a:rPr>
                          <m:t>=1</m:t>
                        </m:r>
                      </m:sub>
                      <m:sup>
                        <m:r>
                          <a:rPr lang="nb-NO" sz="1400" b="0" i="1" smtClean="0">
                            <a:latin typeface="Cambria Math" panose="02040503050406030204" pitchFamily="18" charset="0"/>
                          </a:rPr>
                          <m:t>𝑛</m:t>
                        </m:r>
                      </m:sup>
                      <m:e>
                        <m:r>
                          <a:rPr lang="nb-NO" sz="1400" b="0" i="1" smtClean="0">
                            <a:latin typeface="Cambria Math" panose="02040503050406030204" pitchFamily="18" charset="0"/>
                          </a:rPr>
                          <m:t>𝑙𝑜𝑔</m:t>
                        </m:r>
                        <m:d>
                          <m:dPr>
                            <m:ctrlPr>
                              <a:rPr lang="nb-NO" sz="1400" b="0" i="1" smtClean="0">
                                <a:latin typeface="Cambria Math" panose="02040503050406030204" pitchFamily="18" charset="0"/>
                              </a:rPr>
                            </m:ctrlPr>
                          </m:dPr>
                          <m:e>
                            <m:r>
                              <m:rPr>
                                <m:sty m:val="p"/>
                              </m:rPr>
                              <a:rPr lang="nb-NO">
                                <a:latin typeface="Cambria Math" panose="02040503050406030204" pitchFamily="18" charset="0"/>
                              </a:rPr>
                              <m:t>l</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d>
                      </m:e>
                    </m:nary>
                  </m:oMath>
                </a14:m>
                <a:endParaRPr lang="nb-NO" sz="1400" b="0" dirty="0"/>
              </a:p>
              <a:p>
                <a:pPr lvl="1"/>
                <a:endParaRPr lang="nb-NO" sz="1400" b="0" dirty="0"/>
              </a:p>
              <a:p>
                <a:pPr lvl="1"/>
                <a:r>
                  <a:rPr lang="nb-NO" sz="1400" dirty="0"/>
                  <a:t> </a:t>
                </a:r>
                <a14:m>
                  <m:oMath xmlns:m="http://schemas.openxmlformats.org/officeDocument/2006/math">
                    <m:r>
                      <m:rPr>
                        <m:sty m:val="p"/>
                      </m:rPr>
                      <a:rPr lang="nb-NO" sz="1400">
                        <a:latin typeface="Cambria Math" panose="02040503050406030204" pitchFamily="18" charset="0"/>
                      </a:rPr>
                      <m:t>L</m:t>
                    </m:r>
                    <m:d>
                      <m:dPr>
                        <m:ctrlPr>
                          <a:rPr lang="nb-NO" sz="1400" b="0" i="1" smtClean="0">
                            <a:latin typeface="Cambria Math" panose="02040503050406030204" pitchFamily="18" charset="0"/>
                          </a:rPr>
                        </m:ctrlPr>
                      </m:dPr>
                      <m:e>
                        <m:d>
                          <m:dPr>
                            <m:begChr m:val="{"/>
                            <m:endChr m:val="}"/>
                            <m:ctrlPr>
                              <a:rPr lang="nb-NO" sz="14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400" i="1">
                            <a:latin typeface="Cambria Math" panose="02040503050406030204" pitchFamily="18" charset="0"/>
                          </a:rPr>
                          <m:t>;</m:t>
                        </m:r>
                        <m:r>
                          <a:rPr lang="nb-NO" sz="1400" b="0" i="1" smtClean="0">
                            <a:latin typeface="Cambria Math" panose="02040503050406030204" pitchFamily="18" charset="0"/>
                            <a:ea typeface="Cambria Math" panose="02040503050406030204" pitchFamily="18" charset="0"/>
                          </a:rPr>
                          <m:t>𝜃</m:t>
                        </m:r>
                      </m:e>
                    </m:d>
                    <m:r>
                      <a:rPr lang="nb-NO" sz="1400" b="0" i="1" smtClean="0">
                        <a:latin typeface="Cambria Math" panose="02040503050406030204" pitchFamily="18" charset="0"/>
                      </a:rPr>
                      <m:t>=−</m:t>
                    </m:r>
                    <m:f>
                      <m:fPr>
                        <m:ctrlPr>
                          <a:rPr lang="nb-NO" sz="1400" b="0" i="1" smtClean="0">
                            <a:latin typeface="Cambria Math" panose="02040503050406030204" pitchFamily="18" charset="0"/>
                          </a:rPr>
                        </m:ctrlPr>
                      </m:fPr>
                      <m:num>
                        <m:r>
                          <a:rPr lang="nb-NO" sz="1400" b="0" i="1" smtClean="0">
                            <a:latin typeface="Cambria Math" panose="02040503050406030204" pitchFamily="18" charset="0"/>
                          </a:rPr>
                          <m:t>1</m:t>
                        </m:r>
                      </m:num>
                      <m:den>
                        <m:r>
                          <a:rPr lang="nb-NO" sz="1400" b="0" i="1" smtClean="0">
                            <a:latin typeface="Cambria Math" panose="02040503050406030204" pitchFamily="18" charset="0"/>
                          </a:rPr>
                          <m:t>2</m:t>
                        </m:r>
                        <m:r>
                          <a:rPr lang="nb-NO" sz="1400" b="0" i="1" smtClean="0">
                            <a:latin typeface="Cambria Math" panose="02040503050406030204" pitchFamily="18" charset="0"/>
                          </a:rPr>
                          <m:t>𝑛</m:t>
                        </m:r>
                      </m:den>
                    </m:f>
                    <m:nary>
                      <m:naryPr>
                        <m:chr m:val="∑"/>
                        <m:ctrlPr>
                          <a:rPr lang="nb-NO" sz="1400" b="0" i="1" smtClean="0">
                            <a:latin typeface="Cambria Math" panose="02040503050406030204" pitchFamily="18" charset="0"/>
                          </a:rPr>
                        </m:ctrlPr>
                      </m:naryPr>
                      <m:sub>
                        <m:r>
                          <m:rPr>
                            <m:brk m:alnAt="23"/>
                          </m:rPr>
                          <a:rPr lang="nb-NO" sz="1400" b="0" i="1" smtClean="0">
                            <a:latin typeface="Cambria Math" panose="02040503050406030204" pitchFamily="18" charset="0"/>
                          </a:rPr>
                          <m:t>𝑖</m:t>
                        </m:r>
                        <m:r>
                          <a:rPr lang="nb-NO" sz="1400" b="0" i="1" smtClean="0">
                            <a:latin typeface="Cambria Math" panose="02040503050406030204" pitchFamily="18" charset="0"/>
                          </a:rPr>
                          <m:t>=1</m:t>
                        </m:r>
                      </m:sub>
                      <m:sup>
                        <m:r>
                          <a:rPr lang="nb-NO" sz="1400" b="0" i="1" smtClean="0">
                            <a:latin typeface="Cambria Math" panose="02040503050406030204" pitchFamily="18" charset="0"/>
                          </a:rPr>
                          <m:t>𝑛</m:t>
                        </m:r>
                      </m:sup>
                      <m:e>
                        <m:d>
                          <m:dPr>
                            <m:ctrlPr>
                              <a:rPr lang="nb-NO" sz="14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r>
                                  <a:rPr lang="nb-NO" b="0" i="0" smtClean="0">
                                    <a:latin typeface="Cambria Math" panose="02040503050406030204" pitchFamily="18" charset="0"/>
                                  </a:rPr>
                                  <m:t>1−</m:t>
                                </m:r>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d>
                          </m:e>
                        </m:d>
                      </m:e>
                    </m:nary>
                  </m:oMath>
                </a14:m>
                <a:endParaRPr lang="nb-NO" sz="1400" b="0" dirty="0"/>
              </a:p>
              <a:p>
                <a:pPr lvl="1"/>
                <a:endParaRPr lang="nb-NO" sz="1400" b="0" dirty="0"/>
              </a:p>
            </p:txBody>
          </p:sp>
        </mc:Choice>
        <mc:Fallback xmlns="">
          <p:sp>
            <p:nvSpPr>
              <p:cNvPr id="3" name="Content Placeholder 2">
                <a:extLst>
                  <a:ext uri="{FF2B5EF4-FFF2-40B4-BE49-F238E27FC236}">
                    <a16:creationId xmlns:a16="http://schemas.microsoft.com/office/drawing/2014/main" id="{FEB23C9A-7C0E-F723-2018-98E6157813B2}"/>
                  </a:ext>
                </a:extLst>
              </p:cNvPr>
              <p:cNvSpPr>
                <a:spLocks noGrp="1" noRot="1" noChangeAspect="1" noMove="1" noResize="1" noEditPoints="1" noAdjustHandles="1" noChangeArrowheads="1" noChangeShapeType="1" noTextEdit="1"/>
              </p:cNvSpPr>
              <p:nvPr>
                <p:ph sz="half" idx="1"/>
              </p:nvPr>
            </p:nvSpPr>
            <p:spPr>
              <a:xfrm>
                <a:off x="726439" y="1809749"/>
                <a:ext cx="10368281" cy="4608635"/>
              </a:xfrm>
              <a:blipFill>
                <a:blip r:embed="rId2"/>
                <a:stretch>
                  <a:fillRect l="-764" t="-1190" b="-80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73187FC5-78D3-8379-EACD-B0F666B32429}"/>
              </a:ext>
            </a:extLst>
          </p:cNvPr>
          <p:cNvSpPr>
            <a:spLocks noGrp="1"/>
          </p:cNvSpPr>
          <p:nvPr>
            <p:ph type="sldNum" sz="quarter" idx="12"/>
          </p:nvPr>
        </p:nvSpPr>
        <p:spPr/>
        <p:txBody>
          <a:bodyPr/>
          <a:lstStyle/>
          <a:p>
            <a:fld id="{5D1E5300-FC0F-4317-A193-EF6CE9E6F7B5}" type="slidenum">
              <a:rPr lang="en-GB" smtClean="0"/>
              <a:pPr/>
              <a:t>45</a:t>
            </a:fld>
            <a:r>
              <a:rPr lang="en-GB"/>
              <a:t>  |  </a:t>
            </a:r>
            <a:endParaRPr lang="en-GB" noProof="0" dirty="0"/>
          </a:p>
        </p:txBody>
      </p:sp>
      <p:cxnSp>
        <p:nvCxnSpPr>
          <p:cNvPr id="8" name="Straight Arrow Connector 7">
            <a:extLst>
              <a:ext uri="{FF2B5EF4-FFF2-40B4-BE49-F238E27FC236}">
                <a16:creationId xmlns:a16="http://schemas.microsoft.com/office/drawing/2014/main" id="{F0057BC9-9C40-C583-1A36-9E93563CDB33}"/>
              </a:ext>
            </a:extLst>
          </p:cNvPr>
          <p:cNvCxnSpPr>
            <a:cxnSpLocks/>
          </p:cNvCxnSpPr>
          <p:nvPr/>
        </p:nvCxnSpPr>
        <p:spPr>
          <a:xfrm flipV="1">
            <a:off x="9486027" y="1809750"/>
            <a:ext cx="0" cy="3122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E78532-4707-6DF1-D04B-4ACE45450D3A}"/>
              </a:ext>
            </a:extLst>
          </p:cNvPr>
          <p:cNvCxnSpPr>
            <a:cxnSpLocks/>
          </p:cNvCxnSpPr>
          <p:nvPr/>
        </p:nvCxnSpPr>
        <p:spPr>
          <a:xfrm flipH="1">
            <a:off x="7436644" y="2943225"/>
            <a:ext cx="2049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30850E-5009-BC31-20C5-616ECD64C423}"/>
                  </a:ext>
                </a:extLst>
              </p:cNvPr>
              <p:cNvSpPr txBox="1"/>
              <p:nvPr/>
            </p:nvSpPr>
            <p:spPr>
              <a:xfrm>
                <a:off x="6267961" y="2804725"/>
                <a:ext cx="111791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b>
                            <m:sSubPr>
                              <m:ctrlPr>
                                <a:rPr lang="nb-NO" sz="1200" i="1" smtClean="0">
                                  <a:latin typeface="Cambria Math" panose="02040503050406030204" pitchFamily="18" charset="0"/>
                                </a:rPr>
                              </m:ctrlPr>
                            </m:sSubPr>
                            <m:e>
                              <m:r>
                                <a:rPr lang="nb-NO" sz="1200" b="0" i="1" smtClean="0">
                                  <a:latin typeface="Cambria Math" panose="02040503050406030204" pitchFamily="18" charset="0"/>
                                </a:rPr>
                                <m:t>𝑦</m:t>
                              </m:r>
                            </m:e>
                            <m:sub>
                              <m:r>
                                <a:rPr lang="nb-NO" sz="1200" b="0" i="1" smtClean="0">
                                  <a:latin typeface="Cambria Math" panose="02040503050406030204" pitchFamily="18" charset="0"/>
                                </a:rPr>
                                <m:t>𝑖</m:t>
                              </m:r>
                            </m:sub>
                          </m:sSub>
                          <m:r>
                            <a:rPr lang="nb-NO" sz="1200" i="1">
                              <a:latin typeface="Cambria Math" panose="02040503050406030204" pitchFamily="18" charset="0"/>
                            </a:rPr>
                            <m:t>=1</m:t>
                          </m:r>
                        </m:e>
                        <m:e>
                          <m:sSub>
                            <m:sSubPr>
                              <m:ctrlPr>
                                <a:rPr lang="nb-NO" sz="1200" i="1" smtClean="0">
                                  <a:latin typeface="Cambria Math" panose="02040503050406030204" pitchFamily="18" charset="0"/>
                                </a:rPr>
                              </m:ctrlPr>
                            </m:sSubPr>
                            <m:e>
                              <m:r>
                                <a:rPr lang="nb-NO" sz="1200" b="1" i="1" smtClean="0">
                                  <a:latin typeface="Cambria Math" panose="02040503050406030204" pitchFamily="18" charset="0"/>
                                </a:rPr>
                                <m:t>𝒙</m:t>
                              </m:r>
                            </m:e>
                            <m:sub>
                              <m:r>
                                <a:rPr lang="nb-NO" sz="1200" b="0" i="1" smtClean="0">
                                  <a:latin typeface="Cambria Math" panose="02040503050406030204" pitchFamily="18" charset="0"/>
                                </a:rPr>
                                <m:t>𝑖</m:t>
                              </m:r>
                            </m:sub>
                          </m:sSub>
                          <m:r>
                            <a:rPr lang="nb-NO" sz="1200" i="1">
                              <a:latin typeface="Cambria Math" panose="02040503050406030204" pitchFamily="18" charset="0"/>
                            </a:rPr>
                            <m:t>;</m:t>
                          </m:r>
                          <m:r>
                            <a:rPr lang="nb-NO" sz="1200" i="1">
                              <a:latin typeface="Cambria Math" panose="02040503050406030204" pitchFamily="18" charset="0"/>
                            </a:rPr>
                            <m:t>𝑤</m:t>
                          </m:r>
                          <m:r>
                            <a:rPr lang="nb-NO" sz="1200" i="1">
                              <a:latin typeface="Cambria Math" panose="02040503050406030204" pitchFamily="18" charset="0"/>
                            </a:rPr>
                            <m:t>,</m:t>
                          </m:r>
                          <m:r>
                            <a:rPr lang="nb-NO" sz="1200" i="1">
                              <a:latin typeface="Cambria Math" panose="02040503050406030204" pitchFamily="18" charset="0"/>
                            </a:rPr>
                            <m:t>𝑏</m:t>
                          </m:r>
                        </m:e>
                      </m:d>
                    </m:oMath>
                  </m:oMathPara>
                </a14:m>
                <a:endParaRPr lang="nb-NO" sz="1200" dirty="0"/>
              </a:p>
            </p:txBody>
          </p:sp>
        </mc:Choice>
        <mc:Fallback xmlns="">
          <p:sp>
            <p:nvSpPr>
              <p:cNvPr id="14" name="TextBox 13">
                <a:extLst>
                  <a:ext uri="{FF2B5EF4-FFF2-40B4-BE49-F238E27FC236}">
                    <a16:creationId xmlns:a16="http://schemas.microsoft.com/office/drawing/2014/main" id="{3D30850E-5009-BC31-20C5-616ECD64C423}"/>
                  </a:ext>
                </a:extLst>
              </p:cNvPr>
              <p:cNvSpPr txBox="1">
                <a:spLocks noRot="1" noChangeAspect="1" noMove="1" noResize="1" noEditPoints="1" noAdjustHandles="1" noChangeArrowheads="1" noChangeShapeType="1" noTextEdit="1"/>
              </p:cNvSpPr>
              <p:nvPr/>
            </p:nvSpPr>
            <p:spPr>
              <a:xfrm>
                <a:off x="6267961" y="2804725"/>
                <a:ext cx="1117912" cy="276999"/>
              </a:xfrm>
              <a:prstGeom prst="rect">
                <a:avLst/>
              </a:prstGeom>
              <a:blipFill>
                <a:blip r:embed="rId3"/>
                <a:stretch>
                  <a:fillRect r="-8696"/>
                </a:stretch>
              </a:blipFill>
            </p:spPr>
            <p:txBody>
              <a:bodyPr/>
              <a:lstStyle/>
              <a:p>
                <a:r>
                  <a:rPr lang="nb-NO">
                    <a:noFill/>
                  </a:rPr>
                  <a:t> </a:t>
                </a:r>
              </a:p>
            </p:txBody>
          </p:sp>
        </mc:Fallback>
      </mc:AlternateContent>
      <p:pic>
        <p:nvPicPr>
          <p:cNvPr id="45" name="Picture 44">
            <a:extLst>
              <a:ext uri="{FF2B5EF4-FFF2-40B4-BE49-F238E27FC236}">
                <a16:creationId xmlns:a16="http://schemas.microsoft.com/office/drawing/2014/main" id="{7708FA43-BAD3-00AC-D9FC-1D4C69108915}"/>
              </a:ext>
            </a:extLst>
          </p:cNvPr>
          <p:cNvPicPr>
            <a:picLocks noChangeAspect="1"/>
          </p:cNvPicPr>
          <p:nvPr/>
        </p:nvPicPr>
        <p:blipFill>
          <a:blip r:embed="rId4"/>
          <a:stretch>
            <a:fillRect/>
          </a:stretch>
        </p:blipFill>
        <p:spPr>
          <a:xfrm>
            <a:off x="6466429" y="1627476"/>
            <a:ext cx="5054022" cy="3603048"/>
          </a:xfrm>
          <a:prstGeom prst="rect">
            <a:avLst/>
          </a:prstGeom>
        </p:spPr>
      </p:pic>
    </p:spTree>
    <p:extLst>
      <p:ext uri="{BB962C8B-B14F-4D97-AF65-F5344CB8AC3E}">
        <p14:creationId xmlns:p14="http://schemas.microsoft.com/office/powerpoint/2010/main" val="4039324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A5CF-69CD-8A21-39B2-7C04AB26E8E9}"/>
              </a:ext>
            </a:extLst>
          </p:cNvPr>
          <p:cNvSpPr>
            <a:spLocks noGrp="1"/>
          </p:cNvSpPr>
          <p:nvPr>
            <p:ph type="title"/>
          </p:nvPr>
        </p:nvSpPr>
        <p:spPr/>
        <p:txBody>
          <a:bodyPr/>
          <a:lstStyle/>
          <a:p>
            <a:r>
              <a:rPr lang="nb-NO" dirty="0"/>
              <a:t>Log </a:t>
            </a:r>
            <a:r>
              <a:rPr lang="nb-NO" dirty="0" err="1"/>
              <a:t>likelihood</a:t>
            </a:r>
            <a:endParaRPr lang="nb-NO" dirty="0"/>
          </a:p>
        </p:txBody>
      </p:sp>
      <p:pic>
        <p:nvPicPr>
          <p:cNvPr id="11" name="Content Placeholder 10">
            <a:extLst>
              <a:ext uri="{FF2B5EF4-FFF2-40B4-BE49-F238E27FC236}">
                <a16:creationId xmlns:a16="http://schemas.microsoft.com/office/drawing/2014/main" id="{1E8CF3FB-1DC3-A932-CCCA-BDDB2D30EC99}"/>
              </a:ext>
            </a:extLst>
          </p:cNvPr>
          <p:cNvPicPr>
            <a:picLocks noGrp="1" noChangeAspect="1"/>
          </p:cNvPicPr>
          <p:nvPr>
            <p:ph sz="half" idx="1"/>
          </p:nvPr>
        </p:nvPicPr>
        <p:blipFill>
          <a:blip r:embed="rId2"/>
          <a:stretch>
            <a:fillRect/>
          </a:stretch>
        </p:blipFill>
        <p:spPr>
          <a:xfrm>
            <a:off x="695325" y="2706032"/>
            <a:ext cx="5040313" cy="2527023"/>
          </a:xfrm>
        </p:spPr>
      </p:pic>
      <p:pic>
        <p:nvPicPr>
          <p:cNvPr id="9" name="Content Placeholder 8">
            <a:extLst>
              <a:ext uri="{FF2B5EF4-FFF2-40B4-BE49-F238E27FC236}">
                <a16:creationId xmlns:a16="http://schemas.microsoft.com/office/drawing/2014/main" id="{0951EB87-F6A9-DE63-077A-637186F1B486}"/>
              </a:ext>
            </a:extLst>
          </p:cNvPr>
          <p:cNvPicPr>
            <a:picLocks noGrp="1" noChangeAspect="1"/>
          </p:cNvPicPr>
          <p:nvPr>
            <p:ph sz="half" idx="2"/>
          </p:nvPr>
        </p:nvPicPr>
        <p:blipFill>
          <a:blip r:embed="rId3"/>
          <a:stretch>
            <a:fillRect/>
          </a:stretch>
        </p:blipFill>
        <p:spPr>
          <a:xfrm>
            <a:off x="6454775" y="2688252"/>
            <a:ext cx="5040313" cy="2562583"/>
          </a:xfrm>
        </p:spPr>
      </p:pic>
      <p:sp>
        <p:nvSpPr>
          <p:cNvPr id="5" name="Slide Number Placeholder 4">
            <a:extLst>
              <a:ext uri="{FF2B5EF4-FFF2-40B4-BE49-F238E27FC236}">
                <a16:creationId xmlns:a16="http://schemas.microsoft.com/office/drawing/2014/main" id="{0CB30D5B-0042-C40D-984B-6603359AC4AA}"/>
              </a:ext>
            </a:extLst>
          </p:cNvPr>
          <p:cNvSpPr>
            <a:spLocks noGrp="1"/>
          </p:cNvSpPr>
          <p:nvPr>
            <p:ph type="sldNum" sz="quarter" idx="12"/>
          </p:nvPr>
        </p:nvSpPr>
        <p:spPr/>
        <p:txBody>
          <a:bodyPr/>
          <a:lstStyle/>
          <a:p>
            <a:fld id="{5D1E5300-FC0F-4317-A193-EF6CE9E6F7B5}" type="slidenum">
              <a:rPr lang="en-GB" smtClean="0"/>
              <a:pPr/>
              <a:t>46</a:t>
            </a:fld>
            <a:r>
              <a:rPr lang="en-GB"/>
              <a:t>  |  </a:t>
            </a:r>
            <a:endParaRPr lang="en-GB" noProof="0" dirty="0"/>
          </a:p>
        </p:txBody>
      </p:sp>
    </p:spTree>
    <p:extLst>
      <p:ext uri="{BB962C8B-B14F-4D97-AF65-F5344CB8AC3E}">
        <p14:creationId xmlns:p14="http://schemas.microsoft.com/office/powerpoint/2010/main" val="2083234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51A3A-12C3-C745-6433-41582FBCE00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DBB5614-9BE3-7370-42A3-0C2848A1A610}"/>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4: Log </a:t>
            </a:r>
            <a:r>
              <a:rPr lang="nb-NO" dirty="0" err="1"/>
              <a:t>likelihood</a:t>
            </a:r>
            <a:endParaRPr lang="nb-NO" dirty="0"/>
          </a:p>
        </p:txBody>
      </p:sp>
      <p:sp>
        <p:nvSpPr>
          <p:cNvPr id="10" name="Content Placeholder 2">
            <a:extLst>
              <a:ext uri="{FF2B5EF4-FFF2-40B4-BE49-F238E27FC236}">
                <a16:creationId xmlns:a16="http://schemas.microsoft.com/office/drawing/2014/main" id="{59821221-BED6-BC50-1B79-2682DE41BD3A}"/>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provided notebook, we repeat the fitting exercise from lab 3, but the widget provides an evaluation of the log likelihood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Try to find parameters that best discriminate sands from shales with GR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the exercise with two features of your choice (2</a:t>
            </a:r>
            <a:r>
              <a:rPr lang="en-US" baseline="30000" dirty="0"/>
              <a:t>nd</a:t>
            </a:r>
            <a:r>
              <a:rPr lang="en-US" dirty="0"/>
              <a:t> part of the notebook)</a:t>
            </a:r>
          </a:p>
          <a:p>
            <a:pPr lvl="1"/>
            <a:endParaRPr lang="nb-NO" dirty="0"/>
          </a:p>
        </p:txBody>
      </p:sp>
      <p:pic>
        <p:nvPicPr>
          <p:cNvPr id="6" name="Picture 5">
            <a:extLst>
              <a:ext uri="{FF2B5EF4-FFF2-40B4-BE49-F238E27FC236}">
                <a16:creationId xmlns:a16="http://schemas.microsoft.com/office/drawing/2014/main" id="{4DFCC732-AB39-565E-9FE7-36BF428993BC}"/>
              </a:ext>
            </a:extLst>
          </p:cNvPr>
          <p:cNvPicPr>
            <a:picLocks noChangeAspect="1"/>
          </p:cNvPicPr>
          <p:nvPr/>
        </p:nvPicPr>
        <p:blipFill>
          <a:blip r:embed="rId2"/>
          <a:stretch>
            <a:fillRect/>
          </a:stretch>
        </p:blipFill>
        <p:spPr>
          <a:xfrm>
            <a:off x="6540521" y="1735015"/>
            <a:ext cx="4780539" cy="4777154"/>
          </a:xfrm>
          <a:prstGeom prst="rect">
            <a:avLst/>
          </a:prstGeom>
        </p:spPr>
      </p:pic>
    </p:spTree>
    <p:extLst>
      <p:ext uri="{BB962C8B-B14F-4D97-AF65-F5344CB8AC3E}">
        <p14:creationId xmlns:p14="http://schemas.microsoft.com/office/powerpoint/2010/main" val="458176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5FA83-A4F0-C341-5C68-3EB0BED6A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C9C68A-7F6C-B81D-120B-6D643E501B84}"/>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7EB00282-1B00-CBAE-1401-5DD001331E21}"/>
              </a:ext>
            </a:extLst>
          </p:cNvPr>
          <p:cNvSpPr>
            <a:spLocks noGrp="1"/>
          </p:cNvSpPr>
          <p:nvPr>
            <p:ph type="subTitle" idx="1"/>
          </p:nvPr>
        </p:nvSpPr>
        <p:spPr/>
        <p:txBody>
          <a:bodyPr/>
          <a:lstStyle/>
          <a:p>
            <a:r>
              <a:rPr lang="nb-NO" sz="2400" b="1" i="1" dirty="0"/>
              <a:t>Gradient descent</a:t>
            </a:r>
          </a:p>
          <a:p>
            <a:endParaRPr lang="nb-NO" dirty="0"/>
          </a:p>
        </p:txBody>
      </p:sp>
    </p:spTree>
    <p:extLst>
      <p:ext uri="{BB962C8B-B14F-4D97-AF65-F5344CB8AC3E}">
        <p14:creationId xmlns:p14="http://schemas.microsoft.com/office/powerpoint/2010/main" val="2553695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2DC10-17C7-2BFD-8A16-B2A428EC35E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53B0B3-617B-5605-38AE-1A88CF71921F}"/>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49</a:t>
            </a:fld>
            <a:r>
              <a:rPr lang="en-GB"/>
              <a:t>  |  </a:t>
            </a:r>
            <a:endParaRPr lang="en-GB" noProof="0"/>
          </a:p>
        </p:txBody>
      </p:sp>
      <p:sp>
        <p:nvSpPr>
          <p:cNvPr id="40967" name="Text Placeholder 2">
            <a:extLst>
              <a:ext uri="{FF2B5EF4-FFF2-40B4-BE49-F238E27FC236}">
                <a16:creationId xmlns:a16="http://schemas.microsoft.com/office/drawing/2014/main" id="{5BB06A6F-88EA-BF7C-EF34-854A3A64A6C7}"/>
              </a:ext>
            </a:extLst>
          </p:cNvPr>
          <p:cNvSpPr>
            <a:spLocks noGrp="1"/>
          </p:cNvSpPr>
          <p:nvPr>
            <p:ph type="body" sz="quarter" idx="14"/>
          </p:nvPr>
        </p:nvSpPr>
        <p:spPr>
          <a:xfrm>
            <a:off x="695324" y="2349500"/>
            <a:ext cx="2700338" cy="3770498"/>
          </a:xfrm>
        </p:spPr>
        <p:txBody>
          <a:bodyPr>
            <a:normAutofit/>
          </a:bodyPr>
          <a:lstStyle/>
          <a:p>
            <a:r>
              <a:rPr lang="en-US" dirty="0"/>
              <a:t>Optimization</a:t>
            </a:r>
          </a:p>
          <a:p>
            <a:r>
              <a:rPr lang="en-US" dirty="0"/>
              <a:t>Convergence</a:t>
            </a:r>
          </a:p>
          <a:p>
            <a:endParaRPr lang="en-US" dirty="0"/>
          </a:p>
        </p:txBody>
      </p:sp>
      <p:sp>
        <p:nvSpPr>
          <p:cNvPr id="38921" name="Title 3">
            <a:extLst>
              <a:ext uri="{FF2B5EF4-FFF2-40B4-BE49-F238E27FC236}">
                <a16:creationId xmlns:a16="http://schemas.microsoft.com/office/drawing/2014/main" id="{6AFEF164-87A5-D7A5-C600-4E3D79A5D734}"/>
              </a:ext>
            </a:extLst>
          </p:cNvPr>
          <p:cNvSpPr>
            <a:spLocks noGrp="1"/>
          </p:cNvSpPr>
          <p:nvPr>
            <p:ph type="title"/>
          </p:nvPr>
        </p:nvSpPr>
        <p:spPr>
          <a:xfrm>
            <a:off x="695325" y="910801"/>
            <a:ext cx="2700338" cy="1078338"/>
          </a:xfrm>
        </p:spPr>
        <p:txBody>
          <a:bodyPr anchor="t">
            <a:normAutofit/>
          </a:bodyPr>
          <a:lstStyle/>
          <a:p>
            <a:r>
              <a:rPr lang="en-US" dirty="0"/>
              <a:t>Gradient descent</a:t>
            </a:r>
          </a:p>
        </p:txBody>
      </p:sp>
      <p:pic>
        <p:nvPicPr>
          <p:cNvPr id="43010" name="Picture 2" descr="The way of Gradient Descent!!. Lost in the dense hills, panic began to ...">
            <a:extLst>
              <a:ext uri="{FF2B5EF4-FFF2-40B4-BE49-F238E27FC236}">
                <a16:creationId xmlns:a16="http://schemas.microsoft.com/office/drawing/2014/main" id="{367ACB97-3750-53ED-215E-2FEDACB778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32904" y="1089000"/>
            <a:ext cx="5107615" cy="5031001"/>
          </a:xfrm>
          <a:prstGeom prst="rect">
            <a:avLst/>
          </a:prstGeom>
          <a:solidFill>
            <a:srgbClr val="FFFFFF"/>
          </a:solidFill>
        </p:spPr>
      </p:pic>
    </p:spTree>
    <p:extLst>
      <p:ext uri="{BB962C8B-B14F-4D97-AF65-F5344CB8AC3E}">
        <p14:creationId xmlns:p14="http://schemas.microsoft.com/office/powerpoint/2010/main" val="404528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0EDF2E6-C0A7-5401-9ACB-BBA167EFEF76}"/>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5</a:t>
            </a:fld>
            <a:r>
              <a:rPr lang="en-GB"/>
              <a:t>  |  </a:t>
            </a:r>
            <a:endParaRPr lang="en-GB" noProof="0"/>
          </a:p>
        </p:txBody>
      </p:sp>
      <p:sp>
        <p:nvSpPr>
          <p:cNvPr id="38919" name="Text Placeholder 2">
            <a:extLst>
              <a:ext uri="{FF2B5EF4-FFF2-40B4-BE49-F238E27FC236}">
                <a16:creationId xmlns:a16="http://schemas.microsoft.com/office/drawing/2014/main" id="{E3471F68-4537-AFB2-4995-F635251DAA29}"/>
              </a:ext>
            </a:extLst>
          </p:cNvPr>
          <p:cNvSpPr>
            <a:spLocks noGrp="1"/>
          </p:cNvSpPr>
          <p:nvPr>
            <p:ph type="body" sz="quarter" idx="14"/>
          </p:nvPr>
        </p:nvSpPr>
        <p:spPr>
          <a:xfrm>
            <a:off x="695325" y="2349500"/>
            <a:ext cx="3420676" cy="3779838"/>
          </a:xfrm>
        </p:spPr>
        <p:txBody>
          <a:bodyPr/>
          <a:lstStyle/>
          <a:p>
            <a:endParaRPr lang="en-US"/>
          </a:p>
        </p:txBody>
      </p:sp>
      <p:sp>
        <p:nvSpPr>
          <p:cNvPr id="38921" name="Title 3">
            <a:extLst>
              <a:ext uri="{FF2B5EF4-FFF2-40B4-BE49-F238E27FC236}">
                <a16:creationId xmlns:a16="http://schemas.microsoft.com/office/drawing/2014/main" id="{030F1C52-2EA9-1BED-EE5B-23BB3CC2CDF0}"/>
              </a:ext>
            </a:extLst>
          </p:cNvPr>
          <p:cNvSpPr>
            <a:spLocks noGrp="1"/>
          </p:cNvSpPr>
          <p:nvPr>
            <p:ph type="title"/>
          </p:nvPr>
        </p:nvSpPr>
        <p:spPr>
          <a:xfrm>
            <a:off x="695325" y="910801"/>
            <a:ext cx="3420676" cy="1079038"/>
          </a:xfrm>
        </p:spPr>
        <p:txBody>
          <a:bodyPr/>
          <a:lstStyle/>
          <a:p>
            <a:r>
              <a:rPr lang="en-US" dirty="0"/>
              <a:t>Introduction</a:t>
            </a:r>
          </a:p>
        </p:txBody>
      </p:sp>
      <p:pic>
        <p:nvPicPr>
          <p:cNvPr id="38914" name="Picture 2" descr="Funny meme about machine learning - DEV Community">
            <a:extLst>
              <a:ext uri="{FF2B5EF4-FFF2-40B4-BE49-F238E27FC236}">
                <a16:creationId xmlns:a16="http://schemas.microsoft.com/office/drawing/2014/main" id="{9259E38D-F1E3-CA07-9096-601A7A652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52" r="-3" b="-3"/>
          <a:stretch/>
        </p:blipFill>
        <p:spPr bwMode="auto">
          <a:xfrm>
            <a:off x="5195888" y="1089025"/>
            <a:ext cx="6300786" cy="5030976"/>
          </a:xfrm>
          <a:prstGeom prst="rect">
            <a:avLst/>
          </a:prstGeom>
          <a:solidFill>
            <a:srgbClr val="FFFFFF"/>
          </a:solidFill>
        </p:spPr>
      </p:pic>
    </p:spTree>
    <p:extLst>
      <p:ext uri="{BB962C8B-B14F-4D97-AF65-F5344CB8AC3E}">
        <p14:creationId xmlns:p14="http://schemas.microsoft.com/office/powerpoint/2010/main" val="3865710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8EB2D-6069-9743-2D38-9BE10168B9D9}"/>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AB5F59F9-6960-0C67-9A81-4FD0C4558599}"/>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90826E30-60C8-9014-24EE-57D791BADC47}"/>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85CB76B1-A8E5-82B6-AF58-A7723F623C69}"/>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511F5A0C-1AA9-98B7-E0A7-3BB848A2E65A}"/>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D9E5958D-3F8D-98CB-11AC-C8322F6C4782}"/>
              </a:ext>
            </a:extLst>
          </p:cNvPr>
          <p:cNvSpPr>
            <a:spLocks noGrp="1"/>
          </p:cNvSpPr>
          <p:nvPr>
            <p:ph type="sldNum" sz="quarter" idx="12"/>
          </p:nvPr>
        </p:nvSpPr>
        <p:spPr/>
        <p:txBody>
          <a:bodyPr/>
          <a:lstStyle/>
          <a:p>
            <a:fld id="{5D1E5300-FC0F-4317-A193-EF6CE9E6F7B5}" type="slidenum">
              <a:rPr lang="en-GB" smtClean="0"/>
              <a:pPr/>
              <a:t>50</a:t>
            </a:fld>
            <a:r>
              <a:rPr lang="en-GB"/>
              <a:t>  |  </a:t>
            </a:r>
            <a:endParaRPr lang="en-GB" noProof="0" dirty="0"/>
          </a:p>
        </p:txBody>
      </p:sp>
      <p:sp>
        <p:nvSpPr>
          <p:cNvPr id="6" name="Arrow: Right 5">
            <a:extLst>
              <a:ext uri="{FF2B5EF4-FFF2-40B4-BE49-F238E27FC236}">
                <a16:creationId xmlns:a16="http://schemas.microsoft.com/office/drawing/2014/main" id="{3F19964B-CABE-6776-450A-9EAA13083EC4}"/>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FC2B60CE-84EA-9394-649C-066A11496E69}"/>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C34E70B3-1707-FCA9-FA27-0480676B3EDD}"/>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565C44FF-0D7F-C508-645E-CCF9C82F15DC}"/>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DE46C027-2AA9-E611-4EE4-94A8D344D1C0}"/>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AD916346-7B51-1D0E-9984-942E90A75F6F}"/>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1FD8D658-DBED-61C1-D912-053F3AD891C2}"/>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bg1">
                    <a:lumMod val="85000"/>
                  </a:schemeClr>
                </a:solidFill>
              </a:rPr>
              <a:t>1: </a:t>
            </a:r>
            <a:r>
              <a:rPr lang="nb-NO" dirty="0" err="1">
                <a:solidFill>
                  <a:schemeClr val="bg1">
                    <a:lumMod val="85000"/>
                  </a:schemeClr>
                </a:solidFill>
              </a:rPr>
              <a:t>algorithm</a:t>
            </a:r>
            <a:endParaRPr lang="nb-NO" dirty="0">
              <a:solidFill>
                <a:schemeClr val="bg1">
                  <a:lumMod val="8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31EACFC-9006-2A82-6BC9-F0BBC55B50E6}"/>
                  </a:ext>
                </a:extLst>
              </p:cNvPr>
              <p:cNvSpPr txBox="1"/>
              <p:nvPr/>
            </p:nvSpPr>
            <p:spPr>
              <a:xfrm>
                <a:off x="5534137" y="3514491"/>
                <a:ext cx="1222386"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0" i="1" smtClean="0">
                              <a:latin typeface="Cambria Math" panose="02040503050406030204" pitchFamily="18" charset="0"/>
                              <a:ea typeface="Cambria Math" panose="02040503050406030204" pitchFamily="18" charset="0"/>
                            </a:rPr>
                            <m:t>𝜃</m:t>
                          </m:r>
                        </m:e>
                      </m:d>
                    </m:oMath>
                  </m:oMathPara>
                </a14:m>
                <a:endParaRPr lang="nb-NO" sz="1200" dirty="0"/>
              </a:p>
            </p:txBody>
          </p:sp>
        </mc:Choice>
        <mc:Fallback xmlns="">
          <p:sp>
            <p:nvSpPr>
              <p:cNvPr id="16" name="TextBox 15">
                <a:extLst>
                  <a:ext uri="{FF2B5EF4-FFF2-40B4-BE49-F238E27FC236}">
                    <a16:creationId xmlns:a16="http://schemas.microsoft.com/office/drawing/2014/main" id="{631EACFC-9006-2A82-6BC9-F0BBC55B50E6}"/>
                  </a:ext>
                </a:extLst>
              </p:cNvPr>
              <p:cNvSpPr txBox="1">
                <a:spLocks noRot="1" noChangeAspect="1" noMove="1" noResize="1" noEditPoints="1" noAdjustHandles="1" noChangeArrowheads="1" noChangeShapeType="1" noTextEdit="1"/>
              </p:cNvSpPr>
              <p:nvPr/>
            </p:nvSpPr>
            <p:spPr>
              <a:xfrm>
                <a:off x="5534137" y="3514491"/>
                <a:ext cx="1222386" cy="211981"/>
              </a:xfrm>
              <a:prstGeom prst="rect">
                <a:avLst/>
              </a:prstGeom>
              <a:blipFill>
                <a:blip r:embed="rId2"/>
                <a:stretch>
                  <a:fillRect l="-2500"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2DDFFB68-2CE7-1402-574F-47A10DECA3B6}"/>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B13ABC4-7F0B-572A-020F-8AE41F11F8FB}"/>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DB13ABC4-7F0B-572A-020F-8AE41F11F8FB}"/>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10F23D60-73E4-E931-645A-426C74A1440D}"/>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49A99F-A669-898A-0557-416B74624F0D}"/>
              </a:ext>
            </a:extLst>
          </p:cNvPr>
          <p:cNvSpPr txBox="1"/>
          <p:nvPr/>
        </p:nvSpPr>
        <p:spPr>
          <a:xfrm rot="5400000">
            <a:off x="5517726" y="4035275"/>
            <a:ext cx="3227455" cy="369332"/>
          </a:xfrm>
          <a:prstGeom prst="rect">
            <a:avLst/>
          </a:prstGeom>
          <a:noFill/>
        </p:spPr>
        <p:txBody>
          <a:bodyPr wrap="square" rtlCol="0">
            <a:spAutoFit/>
          </a:bodyPr>
          <a:lstStyle/>
          <a:p>
            <a:r>
              <a:rPr lang="nb-NO" dirty="0">
                <a:solidFill>
                  <a:schemeClr val="tx1">
                    <a:lumMod val="20000"/>
                    <a:lumOff val="80000"/>
                  </a:schemeClr>
                </a:solidFill>
              </a:rPr>
              <a:t>2: Evaluation: Log </a:t>
            </a:r>
            <a:r>
              <a:rPr lang="nb-NO" dirty="0" err="1">
                <a:solidFill>
                  <a:schemeClr val="tx1">
                    <a:lumMod val="20000"/>
                    <a:lumOff val="80000"/>
                  </a:schemeClr>
                </a:solidFill>
              </a:rPr>
              <a:t>likelihood</a:t>
            </a:r>
            <a:endParaRPr lang="nb-NO" dirty="0">
              <a:solidFill>
                <a:schemeClr val="tx1">
                  <a:lumMod val="20000"/>
                  <a:lumOff val="80000"/>
                </a:schemeClr>
              </a:solidFill>
            </a:endParaRPr>
          </a:p>
        </p:txBody>
      </p:sp>
      <p:cxnSp>
        <p:nvCxnSpPr>
          <p:cNvPr id="26" name="Connector: Elbow 25">
            <a:extLst>
              <a:ext uri="{FF2B5EF4-FFF2-40B4-BE49-F238E27FC236}">
                <a16:creationId xmlns:a16="http://schemas.microsoft.com/office/drawing/2014/main" id="{233370B4-2836-322C-6132-01A02B998481}"/>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65B4B7A-7632-7970-F9B5-A238D9DB2FC1}"/>
              </a:ext>
            </a:extLst>
          </p:cNvPr>
          <p:cNvSpPr txBox="1"/>
          <p:nvPr/>
        </p:nvSpPr>
        <p:spPr>
          <a:xfrm>
            <a:off x="3532167" y="6005751"/>
            <a:ext cx="1779654" cy="369332"/>
          </a:xfrm>
          <a:prstGeom prst="rect">
            <a:avLst/>
          </a:prstGeom>
          <a:noFill/>
        </p:spPr>
        <p:txBody>
          <a:bodyPr wrap="none" rtlCol="0">
            <a:spAutoFit/>
          </a:bodyPr>
          <a:lstStyle/>
          <a:p>
            <a:r>
              <a:rPr lang="nb-NO" b="1" dirty="0">
                <a:solidFill>
                  <a:schemeClr val="accent5">
                    <a:lumMod val="75000"/>
                  </a:schemeClr>
                </a:solidFill>
              </a:rPr>
              <a:t>3: </a:t>
            </a:r>
            <a:r>
              <a:rPr lang="nb-NO" b="1" dirty="0" err="1">
                <a:solidFill>
                  <a:schemeClr val="accent5">
                    <a:lumMod val="75000"/>
                  </a:schemeClr>
                </a:solidFill>
              </a:rPr>
              <a:t>Optimization</a:t>
            </a:r>
            <a:endParaRPr lang="nb-NO" b="1" dirty="0">
              <a:solidFill>
                <a:schemeClr val="accent5">
                  <a:lumMod val="75000"/>
                </a:schemeClr>
              </a:solidFill>
            </a:endParaRPr>
          </a:p>
        </p:txBody>
      </p:sp>
      <p:sp>
        <p:nvSpPr>
          <p:cNvPr id="30" name="Rectangle 29">
            <a:extLst>
              <a:ext uri="{FF2B5EF4-FFF2-40B4-BE49-F238E27FC236}">
                <a16:creationId xmlns:a16="http://schemas.microsoft.com/office/drawing/2014/main" id="{A3D5B081-1259-9972-B2AC-BFE3CB7DA082}"/>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D2B6F782-6AF4-FB16-CF77-6B6E4EA3C6D1}"/>
              </a:ext>
            </a:extLst>
          </p:cNvPr>
          <p:cNvSpPr txBox="1"/>
          <p:nvPr/>
        </p:nvSpPr>
        <p:spPr>
          <a:xfrm>
            <a:off x="7785500" y="3705999"/>
            <a:ext cx="1850186" cy="369332"/>
          </a:xfrm>
          <a:prstGeom prst="rect">
            <a:avLst/>
          </a:prstGeom>
          <a:noFill/>
        </p:spPr>
        <p:txBody>
          <a:bodyPr wrap="none" rtlCol="0">
            <a:spAutoFit/>
          </a:bodyPr>
          <a:lstStyle/>
          <a:p>
            <a:r>
              <a:rPr lang="nb-NO" dirty="0">
                <a:solidFill>
                  <a:schemeClr val="tx1">
                    <a:lumMod val="20000"/>
                    <a:lumOff val="80000"/>
                  </a:schemeClr>
                </a:solidFill>
              </a:rPr>
              <a:t>4: </a:t>
            </a:r>
            <a:r>
              <a:rPr lang="nb-NO" dirty="0" err="1">
                <a:solidFill>
                  <a:schemeClr val="tx1">
                    <a:lumMod val="20000"/>
                    <a:lumOff val="80000"/>
                  </a:schemeClr>
                </a:solidFill>
              </a:rPr>
              <a:t>Regularization</a:t>
            </a:r>
            <a:endParaRPr lang="nb-NO" dirty="0">
              <a:solidFill>
                <a:schemeClr val="tx1">
                  <a:lumMod val="20000"/>
                  <a:lumOff val="80000"/>
                </a:schemeClr>
              </a:solidFill>
            </a:endParaRPr>
          </a:p>
        </p:txBody>
      </p:sp>
      <p:pic>
        <p:nvPicPr>
          <p:cNvPr id="3074" name="Picture 2" descr="Overview image">
            <a:extLst>
              <a:ext uri="{FF2B5EF4-FFF2-40B4-BE49-F238E27FC236}">
                <a16:creationId xmlns:a16="http://schemas.microsoft.com/office/drawing/2014/main" id="{2FE1D056-914B-4E47-3ABA-0217866DB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B69BB130-8419-FA8D-EA30-F75C9ECE6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CCF74931-E4C7-2912-F54B-A382609078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8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8D3BE-E53E-6955-8736-44E8C419FAF6}"/>
              </a:ext>
            </a:extLst>
          </p:cNvPr>
          <p:cNvSpPr>
            <a:spLocks noGrp="1"/>
          </p:cNvSpPr>
          <p:nvPr>
            <p:ph type="title"/>
          </p:nvPr>
        </p:nvSpPr>
        <p:spPr/>
        <p:txBody>
          <a:bodyPr/>
          <a:lstStyle/>
          <a:p>
            <a:r>
              <a:rPr lang="nb-NO" dirty="0" err="1"/>
              <a:t>Optimization</a:t>
            </a:r>
            <a:r>
              <a:rPr lang="nb-NO" dirty="0"/>
              <a:t>: gradient descent for </a:t>
            </a:r>
            <a:r>
              <a:rPr lang="nb-NO" dirty="0" err="1"/>
              <a:t>logistic</a:t>
            </a:r>
            <a:r>
              <a:rPr lang="nb-NO" dirty="0"/>
              <a:t> </a:t>
            </a:r>
            <a:r>
              <a:rPr lang="nb-NO" dirty="0" err="1"/>
              <a:t>regression</a:t>
            </a:r>
            <a:endParaRPr lang="nb-NO" dirty="0"/>
          </a:p>
        </p:txBody>
      </p:sp>
      <p:sp>
        <p:nvSpPr>
          <p:cNvPr id="5" name="Slide Number Placeholder 4">
            <a:extLst>
              <a:ext uri="{FF2B5EF4-FFF2-40B4-BE49-F238E27FC236}">
                <a16:creationId xmlns:a16="http://schemas.microsoft.com/office/drawing/2014/main" id="{66EE26C4-8952-AC13-2C5C-9BDA73A80125}"/>
              </a:ext>
            </a:extLst>
          </p:cNvPr>
          <p:cNvSpPr>
            <a:spLocks noGrp="1"/>
          </p:cNvSpPr>
          <p:nvPr>
            <p:ph type="sldNum" sz="quarter" idx="12"/>
          </p:nvPr>
        </p:nvSpPr>
        <p:spPr/>
        <p:txBody>
          <a:bodyPr/>
          <a:lstStyle/>
          <a:p>
            <a:fld id="{5D1E5300-FC0F-4317-A193-EF6CE9E6F7B5}" type="slidenum">
              <a:rPr lang="en-GB" smtClean="0"/>
              <a:pPr/>
              <a:t>51</a:t>
            </a:fld>
            <a:r>
              <a:rPr lang="en-GB"/>
              <a:t>  |  </a:t>
            </a:r>
            <a:endParaRPr lang="en-GB" noProof="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7C8D2A-44AE-17F3-BFA7-564DD390D467}"/>
                  </a:ext>
                </a:extLst>
              </p:cNvPr>
              <p:cNvSpPr txBox="1"/>
              <p:nvPr/>
            </p:nvSpPr>
            <p:spPr>
              <a:xfrm>
                <a:off x="2376288" y="2564832"/>
                <a:ext cx="5410200" cy="445635"/>
              </a:xfrm>
              <a:prstGeom prst="rect">
                <a:avLst/>
              </a:prstGeom>
              <a:noFill/>
            </p:spPr>
            <p:txBody>
              <a:bodyPr wrap="square" rtlCol="0">
                <a:spAutoFit/>
              </a:bodyPr>
              <a:lstStyle/>
              <a:p>
                <a:r>
                  <a:rPr lang="en-US" sz="2000" dirty="0"/>
                  <a:t>Want </a:t>
                </a:r>
                <a14:m>
                  <m:oMath xmlns:m="http://schemas.openxmlformats.org/officeDocument/2006/math">
                    <m:sSub>
                      <m:sSubPr>
                        <m:ctrlPr>
                          <a:rPr lang="nb-NO" sz="2000" i="1" smtClean="0">
                            <a:latin typeface="Cambria Math" panose="02040503050406030204" pitchFamily="18" charset="0"/>
                          </a:rPr>
                        </m:ctrlPr>
                      </m:sSubPr>
                      <m:e>
                        <m:r>
                          <a:rPr lang="nb-NO" sz="2000" b="0" i="1" smtClean="0">
                            <a:latin typeface="Cambria Math" panose="02040503050406030204" pitchFamily="18" charset="0"/>
                          </a:rPr>
                          <m:t>𝑚𝑖𝑛</m:t>
                        </m:r>
                      </m:e>
                      <m:sub>
                        <m:r>
                          <a:rPr lang="nb-NO" sz="2000" b="0" i="1" smtClean="0">
                            <a:latin typeface="Cambria Math" panose="02040503050406030204" pitchFamily="18" charset="0"/>
                            <a:ea typeface="Cambria Math" panose="02040503050406030204" pitchFamily="18" charset="0"/>
                          </a:rPr>
                          <m:t>𝜃</m:t>
                        </m:r>
                      </m:sub>
                    </m:sSub>
                    <m:r>
                      <m:rPr>
                        <m:sty m:val="p"/>
                      </m:rPr>
                      <a:rPr lang="nb-NO" sz="2000" smtClean="0">
                        <a:latin typeface="Cambria Math" panose="02040503050406030204" pitchFamily="18" charset="0"/>
                      </a:rPr>
                      <m:t>L</m:t>
                    </m:r>
                    <m:d>
                      <m:dPr>
                        <m:ctrlPr>
                          <a:rPr lang="nb-NO" sz="2000" b="0" i="1" smtClean="0">
                            <a:latin typeface="Cambria Math" panose="02040503050406030204" pitchFamily="18" charset="0"/>
                          </a:rPr>
                        </m:ctrlPr>
                      </m:dPr>
                      <m:e>
                        <m:d>
                          <m:dPr>
                            <m:begChr m:val="{"/>
                            <m:endChr m:val="}"/>
                            <m:ctrlPr>
                              <a:rPr lang="nb-NO" sz="2000" b="0" i="1" smtClean="0">
                                <a:latin typeface="Cambria Math" panose="02040503050406030204" pitchFamily="18" charset="0"/>
                              </a:rPr>
                            </m:ctrlPr>
                          </m:dPr>
                          <m:e>
                            <m:sSup>
                              <m:sSupPr>
                                <m:ctrlPr>
                                  <a:rPr lang="nb-NO" sz="2000" i="1">
                                    <a:latin typeface="Cambria Math" panose="02040503050406030204" pitchFamily="18" charset="0"/>
                                  </a:rPr>
                                </m:ctrlPr>
                              </m:sSupPr>
                              <m:e>
                                <m:r>
                                  <a:rPr lang="nb-NO" sz="2000" b="1" i="1">
                                    <a:latin typeface="Cambria Math" panose="02040503050406030204" pitchFamily="18" charset="0"/>
                                  </a:rPr>
                                  <m:t>𝒙</m:t>
                                </m:r>
                              </m:e>
                              <m:sup>
                                <m:d>
                                  <m:dPr>
                                    <m:ctrlPr>
                                      <a:rPr lang="nb-NO" sz="2000" i="1">
                                        <a:latin typeface="Cambria Math" panose="02040503050406030204" pitchFamily="18" charset="0"/>
                                      </a:rPr>
                                    </m:ctrlPr>
                                  </m:dPr>
                                  <m:e>
                                    <m:r>
                                      <a:rPr lang="nb-NO" sz="2000" i="1">
                                        <a:latin typeface="Cambria Math" panose="02040503050406030204" pitchFamily="18" charset="0"/>
                                      </a:rPr>
                                      <m:t>𝑖</m:t>
                                    </m:r>
                                  </m:e>
                                </m:d>
                              </m:sup>
                            </m:sSup>
                            <m:r>
                              <a:rPr lang="nb-NO" sz="2000" i="1">
                                <a:latin typeface="Cambria Math" panose="02040503050406030204" pitchFamily="18" charset="0"/>
                              </a:rPr>
                              <m:t>,</m:t>
                            </m:r>
                            <m:sSup>
                              <m:sSupPr>
                                <m:ctrlPr>
                                  <a:rPr lang="nb-NO" sz="2000" i="1">
                                    <a:latin typeface="Cambria Math" panose="02040503050406030204" pitchFamily="18" charset="0"/>
                                  </a:rPr>
                                </m:ctrlPr>
                              </m:sSupPr>
                              <m:e>
                                <m:r>
                                  <a:rPr lang="nb-NO" sz="2000" i="1">
                                    <a:latin typeface="Cambria Math" panose="02040503050406030204" pitchFamily="18" charset="0"/>
                                  </a:rPr>
                                  <m:t>𝑦</m:t>
                                </m:r>
                              </m:e>
                              <m:sup>
                                <m:d>
                                  <m:dPr>
                                    <m:ctrlPr>
                                      <a:rPr lang="nb-NO" sz="2000" i="1">
                                        <a:latin typeface="Cambria Math" panose="02040503050406030204" pitchFamily="18" charset="0"/>
                                      </a:rPr>
                                    </m:ctrlPr>
                                  </m:dPr>
                                  <m:e>
                                    <m:r>
                                      <a:rPr lang="nb-NO" sz="2000" i="1">
                                        <a:latin typeface="Cambria Math" panose="02040503050406030204" pitchFamily="18" charset="0"/>
                                      </a:rPr>
                                      <m:t>𝑖</m:t>
                                    </m:r>
                                  </m:e>
                                </m:d>
                              </m:sup>
                            </m:sSup>
                          </m:e>
                        </m:d>
                        <m:r>
                          <a:rPr lang="nb-NO" sz="2000" i="1">
                            <a:latin typeface="Cambria Math" panose="02040503050406030204" pitchFamily="18" charset="0"/>
                          </a:rPr>
                          <m:t>;</m:t>
                        </m:r>
                        <m:r>
                          <a:rPr lang="nb-NO" sz="2000" b="0" i="1" smtClean="0">
                            <a:latin typeface="Cambria Math" panose="02040503050406030204" pitchFamily="18" charset="0"/>
                            <a:ea typeface="Cambria Math" panose="02040503050406030204" pitchFamily="18" charset="0"/>
                          </a:rPr>
                          <m:t>𝜃</m:t>
                        </m:r>
                      </m:e>
                    </m:d>
                  </m:oMath>
                </a14:m>
                <a:r>
                  <a:rPr lang="en-US" sz="2000" dirty="0"/>
                  <a:t> </a:t>
                </a:r>
              </a:p>
            </p:txBody>
          </p:sp>
        </mc:Choice>
        <mc:Fallback xmlns="">
          <p:sp>
            <p:nvSpPr>
              <p:cNvPr id="11" name="TextBox 10">
                <a:extLst>
                  <a:ext uri="{FF2B5EF4-FFF2-40B4-BE49-F238E27FC236}">
                    <a16:creationId xmlns:a16="http://schemas.microsoft.com/office/drawing/2014/main" id="{3C7C8D2A-44AE-17F3-BFA7-564DD390D467}"/>
                  </a:ext>
                </a:extLst>
              </p:cNvPr>
              <p:cNvSpPr txBox="1">
                <a:spLocks noRot="1" noChangeAspect="1" noMove="1" noResize="1" noEditPoints="1" noAdjustHandles="1" noChangeArrowheads="1" noChangeShapeType="1" noTextEdit="1"/>
              </p:cNvSpPr>
              <p:nvPr/>
            </p:nvSpPr>
            <p:spPr>
              <a:xfrm>
                <a:off x="2376288" y="2564832"/>
                <a:ext cx="5410200" cy="445635"/>
              </a:xfrm>
              <a:prstGeom prst="rect">
                <a:avLst/>
              </a:prstGeom>
              <a:blipFill>
                <a:blip r:embed="rId3"/>
                <a:stretch>
                  <a:fillRect l="-1240" t="-2740" b="-19178"/>
                </a:stretch>
              </a:blipFill>
            </p:spPr>
            <p:txBody>
              <a:bodyPr/>
              <a:lstStyle/>
              <a:p>
                <a:r>
                  <a:rPr lang="nb-NO">
                    <a:noFill/>
                  </a:rPr>
                  <a:t> </a:t>
                </a:r>
              </a:p>
            </p:txBody>
          </p:sp>
        </mc:Fallback>
      </mc:AlternateContent>
      <p:sp>
        <p:nvSpPr>
          <p:cNvPr id="13" name="TextBox 12">
            <a:extLst>
              <a:ext uri="{FF2B5EF4-FFF2-40B4-BE49-F238E27FC236}">
                <a16:creationId xmlns:a16="http://schemas.microsoft.com/office/drawing/2014/main" id="{97BEBCC0-58DA-435D-044F-B0E1EDC092AC}"/>
              </a:ext>
            </a:extLst>
          </p:cNvPr>
          <p:cNvSpPr txBox="1"/>
          <p:nvPr/>
        </p:nvSpPr>
        <p:spPr>
          <a:xfrm>
            <a:off x="1162017" y="3369206"/>
            <a:ext cx="2667000" cy="400110"/>
          </a:xfrm>
          <a:prstGeom prst="rect">
            <a:avLst/>
          </a:prstGeom>
          <a:noFill/>
        </p:spPr>
        <p:txBody>
          <a:bodyPr wrap="square" rtlCol="0">
            <a:spAutoFit/>
          </a:bodyPr>
          <a:lstStyle/>
          <a:p>
            <a:r>
              <a:rPr lang="en-US" sz="2000" dirty="0"/>
              <a:t>Repeat {</a:t>
            </a:r>
            <a:endParaRPr lang="en-US" sz="2400" dirty="0"/>
          </a:p>
        </p:txBody>
      </p:sp>
      <p:pic>
        <p:nvPicPr>
          <p:cNvPr id="14" name="Picture 13">
            <a:extLst>
              <a:ext uri="{FF2B5EF4-FFF2-40B4-BE49-F238E27FC236}">
                <a16:creationId xmlns:a16="http://schemas.microsoft.com/office/drawing/2014/main" id="{6B0F5E56-FAB4-BFEF-A8AD-E2268281E141}"/>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73133" y="5272309"/>
            <a:ext cx="109728" cy="304038"/>
          </a:xfrm>
          <a:prstGeom prst="rect">
            <a:avLst/>
          </a:prstGeom>
        </p:spPr>
      </p:pic>
      <p:sp>
        <p:nvSpPr>
          <p:cNvPr id="16" name="TextBox 15">
            <a:extLst>
              <a:ext uri="{FF2B5EF4-FFF2-40B4-BE49-F238E27FC236}">
                <a16:creationId xmlns:a16="http://schemas.microsoft.com/office/drawing/2014/main" id="{6BE75480-B009-6310-141E-C6605B7531FA}"/>
              </a:ext>
            </a:extLst>
          </p:cNvPr>
          <p:cNvSpPr txBox="1"/>
          <p:nvPr/>
        </p:nvSpPr>
        <p:spPr>
          <a:xfrm>
            <a:off x="3153963" y="5195007"/>
            <a:ext cx="5334000" cy="400110"/>
          </a:xfrm>
          <a:prstGeom prst="rect">
            <a:avLst/>
          </a:prstGeom>
          <a:noFill/>
        </p:spPr>
        <p:txBody>
          <a:bodyPr wrap="square" rtlCol="0">
            <a:spAutoFit/>
          </a:bodyPr>
          <a:lstStyle/>
          <a:p>
            <a:r>
              <a:rPr lang="en-US" sz="2000" dirty="0"/>
              <a:t>(simultaneously update all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ED7A92E-1F12-9CCC-4438-43E72B53AAB8}"/>
                  </a:ext>
                </a:extLst>
              </p:cNvPr>
              <p:cNvSpPr txBox="1"/>
              <p:nvPr/>
            </p:nvSpPr>
            <p:spPr>
              <a:xfrm>
                <a:off x="2580639" y="3629103"/>
                <a:ext cx="4135119" cy="697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𝑤</m:t>
                          </m:r>
                        </m:e>
                        <m:sub>
                          <m:r>
                            <a:rPr lang="nb-NO" sz="1800" b="0" i="1" smtClean="0">
                              <a:latin typeface="Cambria Math" panose="02040503050406030204" pitchFamily="18" charset="0"/>
                            </a:rPr>
                            <m:t>𝑗</m:t>
                          </m:r>
                        </m:sub>
                      </m:sSub>
                      <m:box>
                        <m:boxPr>
                          <m:ctrlPr>
                            <a:rPr lang="nb-NO" sz="1800" i="1" smtClean="0">
                              <a:latin typeface="Cambria Math" panose="02040503050406030204" pitchFamily="18" charset="0"/>
                            </a:rPr>
                          </m:ctrlPr>
                        </m:boxPr>
                        <m:e>
                          <m:r>
                            <a:rPr lang="nb-NO" sz="1800" i="1" smtClean="0">
                              <a:latin typeface="Cambria Math" panose="02040503050406030204" pitchFamily="18" charset="0"/>
                            </a:rPr>
                            <m:t>≔</m:t>
                          </m:r>
                        </m:e>
                      </m:box>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𝑗</m:t>
                          </m:r>
                        </m:sub>
                      </m:sSub>
                      <m:r>
                        <a:rPr lang="nb-NO" b="0" i="0" smtClean="0">
                          <a:latin typeface="Cambria Math" panose="02040503050406030204" pitchFamily="18" charset="0"/>
                        </a:rPr>
                        <m:t>−</m:t>
                      </m:r>
                      <m:r>
                        <a:rPr lang="nb-NO" i="1">
                          <a:latin typeface="Cambria Math" panose="02040503050406030204" pitchFamily="18" charset="0"/>
                          <a:ea typeface="Cambria Math" panose="02040503050406030204" pitchFamily="18" charset="0"/>
                        </a:rPr>
                        <m:t>𝛼</m:t>
                      </m:r>
                      <m:f>
                        <m:fPr>
                          <m:ctrlPr>
                            <a:rPr lang="nb-NO" i="1">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m:t>
                          </m:r>
                        </m:num>
                        <m:den>
                          <m:r>
                            <a:rPr lang="nb-NO" i="1">
                              <a:latin typeface="Cambria Math" panose="02040503050406030204" pitchFamily="18" charset="0"/>
                              <a:ea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𝑗</m:t>
                              </m:r>
                            </m:sub>
                          </m:sSub>
                        </m:den>
                      </m:f>
                      <m:r>
                        <m:rPr>
                          <m:sty m:val="p"/>
                        </m:rPr>
                        <a:rPr lang="nb-NO" sz="1800" smtClean="0">
                          <a:latin typeface="Cambria Math" panose="02040503050406030204" pitchFamily="18" charset="0"/>
                        </a:rPr>
                        <m:t>L</m:t>
                      </m:r>
                      <m:d>
                        <m:dPr>
                          <m:ctrlPr>
                            <a:rPr lang="nb-NO" sz="1800" b="0" i="1" smtClean="0">
                              <a:latin typeface="Cambria Math" panose="02040503050406030204" pitchFamily="18" charset="0"/>
                            </a:rPr>
                          </m:ctrlPr>
                        </m:dPr>
                        <m:e>
                          <m:d>
                            <m:dPr>
                              <m:begChr m:val="{"/>
                              <m:endChr m:val="}"/>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800" i="1">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𝜃</m:t>
                          </m:r>
                        </m:e>
                      </m:d>
                    </m:oMath>
                  </m:oMathPara>
                </a14:m>
                <a:endParaRPr lang="nb-NO" dirty="0"/>
              </a:p>
            </p:txBody>
          </p:sp>
        </mc:Choice>
        <mc:Fallback xmlns="">
          <p:sp>
            <p:nvSpPr>
              <p:cNvPr id="19" name="TextBox 18">
                <a:extLst>
                  <a:ext uri="{FF2B5EF4-FFF2-40B4-BE49-F238E27FC236}">
                    <a16:creationId xmlns:a16="http://schemas.microsoft.com/office/drawing/2014/main" id="{4ED7A92E-1F12-9CCC-4438-43E72B53AAB8}"/>
                  </a:ext>
                </a:extLst>
              </p:cNvPr>
              <p:cNvSpPr txBox="1">
                <a:spLocks noRot="1" noChangeAspect="1" noMove="1" noResize="1" noEditPoints="1" noAdjustHandles="1" noChangeArrowheads="1" noChangeShapeType="1" noTextEdit="1"/>
              </p:cNvSpPr>
              <p:nvPr/>
            </p:nvSpPr>
            <p:spPr>
              <a:xfrm>
                <a:off x="2580639" y="3629103"/>
                <a:ext cx="4135119" cy="697179"/>
              </a:xfrm>
              <a:prstGeom prst="rect">
                <a:avLst/>
              </a:prstGeom>
              <a:blipFill>
                <a:blip r:embed="rId5"/>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1FAD7AF-F424-E656-FC6C-B923BA8E3DFC}"/>
                  </a:ext>
                </a:extLst>
              </p:cNvPr>
              <p:cNvSpPr txBox="1"/>
              <p:nvPr/>
            </p:nvSpPr>
            <p:spPr>
              <a:xfrm>
                <a:off x="2580639" y="4248863"/>
                <a:ext cx="4135115" cy="697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nb-NO" sz="1800" i="1" smtClean="0">
                          <a:latin typeface="Cambria Math" panose="02040503050406030204" pitchFamily="18" charset="0"/>
                        </a:rPr>
                        <m:t>𝑏</m:t>
                      </m:r>
                      <m:box>
                        <m:boxPr>
                          <m:ctrlPr>
                            <a:rPr lang="nb-NO" sz="1800" i="1" smtClean="0">
                              <a:latin typeface="Cambria Math" panose="02040503050406030204" pitchFamily="18" charset="0"/>
                            </a:rPr>
                          </m:ctrlPr>
                        </m:boxPr>
                        <m:e>
                          <m:r>
                            <a:rPr lang="nb-NO" sz="1800" i="1" smtClean="0">
                              <a:latin typeface="Cambria Math" panose="02040503050406030204" pitchFamily="18" charset="0"/>
                            </a:rPr>
                            <m:t>≔</m:t>
                          </m:r>
                        </m:e>
                      </m:box>
                      <m:r>
                        <a:rPr lang="nb-NO" b="0" i="1" smtClean="0">
                          <a:latin typeface="Cambria Math" panose="02040503050406030204" pitchFamily="18" charset="0"/>
                        </a:rPr>
                        <m:t>𝑏</m:t>
                      </m:r>
                      <m:r>
                        <a:rPr lang="nb-NO" b="0" i="0" smtClean="0">
                          <a:latin typeface="Cambria Math" panose="02040503050406030204" pitchFamily="18" charset="0"/>
                        </a:rPr>
                        <m:t>−</m:t>
                      </m:r>
                      <m:r>
                        <a:rPr lang="nb-NO" i="1">
                          <a:latin typeface="Cambria Math" panose="02040503050406030204" pitchFamily="18" charset="0"/>
                          <a:ea typeface="Cambria Math" panose="02040503050406030204" pitchFamily="18" charset="0"/>
                        </a:rPr>
                        <m:t>𝛼</m:t>
                      </m:r>
                      <m:f>
                        <m:fPr>
                          <m:ctrlPr>
                            <a:rPr lang="nb-NO" i="1">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m:t>
                          </m:r>
                        </m:num>
                        <m:den>
                          <m:r>
                            <a:rPr lang="nb-NO" i="1">
                              <a:latin typeface="Cambria Math" panose="02040503050406030204" pitchFamily="18" charset="0"/>
                              <a:ea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𝑗</m:t>
                              </m:r>
                            </m:sub>
                          </m:sSub>
                        </m:den>
                      </m:f>
                      <m:r>
                        <m:rPr>
                          <m:sty m:val="p"/>
                        </m:rPr>
                        <a:rPr lang="nb-NO" sz="1800" smtClean="0">
                          <a:latin typeface="Cambria Math" panose="02040503050406030204" pitchFamily="18" charset="0"/>
                        </a:rPr>
                        <m:t>L</m:t>
                      </m:r>
                      <m:d>
                        <m:dPr>
                          <m:ctrlPr>
                            <a:rPr lang="nb-NO" sz="1800" b="0" i="1" smtClean="0">
                              <a:latin typeface="Cambria Math" panose="02040503050406030204" pitchFamily="18" charset="0"/>
                            </a:rPr>
                          </m:ctrlPr>
                        </m:dPr>
                        <m:e>
                          <m:d>
                            <m:dPr>
                              <m:begChr m:val="{"/>
                              <m:endChr m:val="}"/>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800" i="1">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𝜃</m:t>
                          </m:r>
                        </m:e>
                      </m:d>
                    </m:oMath>
                  </m:oMathPara>
                </a14:m>
                <a:endParaRPr lang="nb-NO" dirty="0"/>
              </a:p>
            </p:txBody>
          </p:sp>
        </mc:Choice>
        <mc:Fallback xmlns="">
          <p:sp>
            <p:nvSpPr>
              <p:cNvPr id="20" name="TextBox 19">
                <a:extLst>
                  <a:ext uri="{FF2B5EF4-FFF2-40B4-BE49-F238E27FC236}">
                    <a16:creationId xmlns:a16="http://schemas.microsoft.com/office/drawing/2014/main" id="{31FAD7AF-F424-E656-FC6C-B923BA8E3DFC}"/>
                  </a:ext>
                </a:extLst>
              </p:cNvPr>
              <p:cNvSpPr txBox="1">
                <a:spLocks noRot="1" noChangeAspect="1" noMove="1" noResize="1" noEditPoints="1" noAdjustHandles="1" noChangeArrowheads="1" noChangeShapeType="1" noTextEdit="1"/>
              </p:cNvSpPr>
              <p:nvPr/>
            </p:nvSpPr>
            <p:spPr>
              <a:xfrm>
                <a:off x="2580639" y="4248863"/>
                <a:ext cx="4135115" cy="697179"/>
              </a:xfrm>
              <a:prstGeom prst="rect">
                <a:avLst/>
              </a:prstGeom>
              <a:blipFill>
                <a:blip r:embed="rId6"/>
                <a:stretch>
                  <a:fillRect/>
                </a:stretch>
              </a:blipFill>
            </p:spPr>
            <p:txBody>
              <a:bodyPr/>
              <a:lstStyle/>
              <a:p>
                <a:r>
                  <a:rPr lang="nb-NO">
                    <a:noFill/>
                  </a:rPr>
                  <a:t> </a:t>
                </a:r>
              </a:p>
            </p:txBody>
          </p:sp>
        </mc:Fallback>
      </mc:AlternateContent>
      <p:cxnSp>
        <p:nvCxnSpPr>
          <p:cNvPr id="21" name="Straight Arrow Connector 20">
            <a:extLst>
              <a:ext uri="{FF2B5EF4-FFF2-40B4-BE49-F238E27FC236}">
                <a16:creationId xmlns:a16="http://schemas.microsoft.com/office/drawing/2014/main" id="{E59B580C-9A88-3FE1-3CAA-F7D87B1D5B92}"/>
              </a:ext>
            </a:extLst>
          </p:cNvPr>
          <p:cNvCxnSpPr/>
          <p:nvPr/>
        </p:nvCxnSpPr>
        <p:spPr>
          <a:xfrm>
            <a:off x="7167927" y="4933163"/>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CCC01EC-BF8E-9DAC-D55E-70545759403E}"/>
              </a:ext>
            </a:extLst>
          </p:cNvPr>
          <p:cNvCxnSpPr/>
          <p:nvPr/>
        </p:nvCxnSpPr>
        <p:spPr>
          <a:xfrm flipV="1">
            <a:off x="7317946" y="2625732"/>
            <a:ext cx="0" cy="247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0B55833-C7D6-7960-781E-BAFB45620586}"/>
              </a:ext>
            </a:extLst>
          </p:cNvPr>
          <p:cNvSpPr txBox="1"/>
          <p:nvPr/>
        </p:nvSpPr>
        <p:spPr>
          <a:xfrm>
            <a:off x="7035519" y="2487232"/>
            <a:ext cx="269626" cy="276999"/>
          </a:xfrm>
          <a:prstGeom prst="rect">
            <a:avLst/>
          </a:prstGeom>
          <a:noFill/>
        </p:spPr>
        <p:txBody>
          <a:bodyPr wrap="none" rtlCol="0">
            <a:spAutoFit/>
          </a:bodyPr>
          <a:lstStyle/>
          <a:p>
            <a:r>
              <a:rPr lang="nb-NO" sz="1200" dirty="0"/>
              <a:t>L</a:t>
            </a:r>
          </a:p>
        </p:txBody>
      </p:sp>
      <p:sp>
        <p:nvSpPr>
          <p:cNvPr id="25" name="Freeform: Shape 24">
            <a:extLst>
              <a:ext uri="{FF2B5EF4-FFF2-40B4-BE49-F238E27FC236}">
                <a16:creationId xmlns:a16="http://schemas.microsoft.com/office/drawing/2014/main" id="{0B88F706-EF6A-AB26-0C91-3467A8EFAEE1}"/>
              </a:ext>
            </a:extLst>
          </p:cNvPr>
          <p:cNvSpPr/>
          <p:nvPr/>
        </p:nvSpPr>
        <p:spPr>
          <a:xfrm>
            <a:off x="7557261" y="2785049"/>
            <a:ext cx="2736056" cy="2056787"/>
          </a:xfrm>
          <a:custGeom>
            <a:avLst/>
            <a:gdLst>
              <a:gd name="connsiteX0" fmla="*/ 0 w 2736056"/>
              <a:gd name="connsiteY0" fmla="*/ 0 h 2056787"/>
              <a:gd name="connsiteX1" fmla="*/ 150018 w 2736056"/>
              <a:gd name="connsiteY1" fmla="*/ 621506 h 2056787"/>
              <a:gd name="connsiteX2" fmla="*/ 485775 w 2736056"/>
              <a:gd name="connsiteY2" fmla="*/ 1414463 h 2056787"/>
              <a:gd name="connsiteX3" fmla="*/ 835818 w 2736056"/>
              <a:gd name="connsiteY3" fmla="*/ 1885950 h 2056787"/>
              <a:gd name="connsiteX4" fmla="*/ 1243012 w 2736056"/>
              <a:gd name="connsiteY4" fmla="*/ 2050256 h 2056787"/>
              <a:gd name="connsiteX5" fmla="*/ 1771650 w 2736056"/>
              <a:gd name="connsiteY5" fmla="*/ 1985963 h 2056787"/>
              <a:gd name="connsiteX6" fmla="*/ 2128837 w 2736056"/>
              <a:gd name="connsiteY6" fmla="*/ 1643063 h 2056787"/>
              <a:gd name="connsiteX7" fmla="*/ 2436018 w 2736056"/>
              <a:gd name="connsiteY7" fmla="*/ 1000125 h 2056787"/>
              <a:gd name="connsiteX8" fmla="*/ 2736056 w 2736056"/>
              <a:gd name="connsiteY8" fmla="*/ 42863 h 205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056" h="2056787">
                <a:moveTo>
                  <a:pt x="0" y="0"/>
                </a:moveTo>
                <a:cubicBezTo>
                  <a:pt x="34528" y="192881"/>
                  <a:pt x="69056" y="385762"/>
                  <a:pt x="150018" y="621506"/>
                </a:cubicBezTo>
                <a:cubicBezTo>
                  <a:pt x="230980" y="857250"/>
                  <a:pt x="371475" y="1203722"/>
                  <a:pt x="485775" y="1414463"/>
                </a:cubicBezTo>
                <a:cubicBezTo>
                  <a:pt x="600075" y="1625204"/>
                  <a:pt x="709612" y="1779985"/>
                  <a:pt x="835818" y="1885950"/>
                </a:cubicBezTo>
                <a:cubicBezTo>
                  <a:pt x="962024" y="1991915"/>
                  <a:pt x="1087040" y="2033587"/>
                  <a:pt x="1243012" y="2050256"/>
                </a:cubicBezTo>
                <a:cubicBezTo>
                  <a:pt x="1398984" y="2066925"/>
                  <a:pt x="1624012" y="2053829"/>
                  <a:pt x="1771650" y="1985963"/>
                </a:cubicBezTo>
                <a:cubicBezTo>
                  <a:pt x="1919288" y="1918097"/>
                  <a:pt x="2018109" y="1807369"/>
                  <a:pt x="2128837" y="1643063"/>
                </a:cubicBezTo>
                <a:cubicBezTo>
                  <a:pt x="2239565" y="1478757"/>
                  <a:pt x="2334815" y="1266825"/>
                  <a:pt x="2436018" y="1000125"/>
                </a:cubicBezTo>
                <a:cubicBezTo>
                  <a:pt x="2537221" y="733425"/>
                  <a:pt x="2636638" y="388144"/>
                  <a:pt x="2736056" y="42863"/>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7" name="Straight Arrow Connector 26">
            <a:extLst>
              <a:ext uri="{FF2B5EF4-FFF2-40B4-BE49-F238E27FC236}">
                <a16:creationId xmlns:a16="http://schemas.microsoft.com/office/drawing/2014/main" id="{D05BA603-A061-1BC7-62F4-04E3DA18187A}"/>
              </a:ext>
            </a:extLst>
          </p:cNvPr>
          <p:cNvCxnSpPr>
            <a:cxnSpLocks/>
            <a:endCxn id="25" idx="7"/>
          </p:cNvCxnSpPr>
          <p:nvPr/>
        </p:nvCxnSpPr>
        <p:spPr>
          <a:xfrm flipH="1">
            <a:off x="9993279" y="3321038"/>
            <a:ext cx="153592" cy="4641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913BB5F-8B2F-C570-55FF-BB2203AB2E3A}"/>
                  </a:ext>
                </a:extLst>
              </p:cNvPr>
              <p:cNvSpPr txBox="1"/>
              <p:nvPr/>
            </p:nvSpPr>
            <p:spPr>
              <a:xfrm>
                <a:off x="10293317" y="3110403"/>
                <a:ext cx="39654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𝑤</m:t>
                          </m:r>
                        </m:e>
                        <m:sub>
                          <m:r>
                            <a:rPr lang="nb-NO" sz="1800" b="0" i="1" smtClean="0">
                              <a:latin typeface="Cambria Math" panose="02040503050406030204" pitchFamily="18" charset="0"/>
                            </a:rPr>
                            <m:t>𝑗</m:t>
                          </m:r>
                        </m:sub>
                      </m:sSub>
                    </m:oMath>
                  </m:oMathPara>
                </a14:m>
                <a:endParaRPr lang="nb-NO" dirty="0"/>
              </a:p>
            </p:txBody>
          </p:sp>
        </mc:Choice>
        <mc:Fallback xmlns="">
          <p:sp>
            <p:nvSpPr>
              <p:cNvPr id="34" name="TextBox 33">
                <a:extLst>
                  <a:ext uri="{FF2B5EF4-FFF2-40B4-BE49-F238E27FC236}">
                    <a16:creationId xmlns:a16="http://schemas.microsoft.com/office/drawing/2014/main" id="{2913BB5F-8B2F-C570-55FF-BB2203AB2E3A}"/>
                  </a:ext>
                </a:extLst>
              </p:cNvPr>
              <p:cNvSpPr txBox="1">
                <a:spLocks noRot="1" noChangeAspect="1" noMove="1" noResize="1" noEditPoints="1" noAdjustHandles="1" noChangeArrowheads="1" noChangeShapeType="1" noTextEdit="1"/>
              </p:cNvSpPr>
              <p:nvPr/>
            </p:nvSpPr>
            <p:spPr>
              <a:xfrm>
                <a:off x="10293317" y="3110403"/>
                <a:ext cx="396542" cy="391646"/>
              </a:xfrm>
              <a:prstGeom prst="rect">
                <a:avLst/>
              </a:prstGeom>
              <a:blipFill>
                <a:blip r:embed="rId7"/>
                <a:stretch>
                  <a:fillRect b="-9375"/>
                </a:stretch>
              </a:blipFill>
            </p:spPr>
            <p:txBody>
              <a:bodyPr/>
              <a:lstStyle/>
              <a:p>
                <a:r>
                  <a:rPr lang="nb-NO">
                    <a:noFill/>
                  </a:rPr>
                  <a:t> </a:t>
                </a:r>
              </a:p>
            </p:txBody>
          </p:sp>
        </mc:Fallback>
      </mc:AlternateContent>
      <p:cxnSp>
        <p:nvCxnSpPr>
          <p:cNvPr id="36" name="Straight Connector 35">
            <a:extLst>
              <a:ext uri="{FF2B5EF4-FFF2-40B4-BE49-F238E27FC236}">
                <a16:creationId xmlns:a16="http://schemas.microsoft.com/office/drawing/2014/main" id="{276D2251-ABAE-74F2-C608-CCC12AC2953F}"/>
              </a:ext>
            </a:extLst>
          </p:cNvPr>
          <p:cNvCxnSpPr>
            <a:cxnSpLocks/>
          </p:cNvCxnSpPr>
          <p:nvPr/>
        </p:nvCxnSpPr>
        <p:spPr>
          <a:xfrm flipV="1">
            <a:off x="9292239" y="3301956"/>
            <a:ext cx="888081" cy="1585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AEE13B6-E1AA-F60B-30F3-D2D2D25A0EC6}"/>
                  </a:ext>
                </a:extLst>
              </p:cNvPr>
              <p:cNvSpPr txBox="1"/>
              <p:nvPr/>
            </p:nvSpPr>
            <p:spPr>
              <a:xfrm>
                <a:off x="10110437" y="3618403"/>
                <a:ext cx="39654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nb-NO" sz="1800" i="1" smtClean="0">
                              <a:latin typeface="Cambria Math" panose="02040503050406030204" pitchFamily="18" charset="0"/>
                            </a:rPr>
                          </m:ctrlPr>
                        </m:sSubPr>
                        <m:e>
                          <m:r>
                            <a:rPr lang="nb-NO" sz="1800" b="0" i="1" smtClean="0">
                              <a:latin typeface="Cambria Math" panose="02040503050406030204" pitchFamily="18" charset="0"/>
                            </a:rPr>
                            <m:t>𝑛𝑒𝑤</m:t>
                          </m:r>
                          <m:r>
                            <a:rPr lang="nb-NO" sz="1800" b="0" i="1" smtClean="0">
                              <a:latin typeface="Cambria Math" panose="02040503050406030204" pitchFamily="18" charset="0"/>
                            </a:rPr>
                            <m:t> </m:t>
                          </m:r>
                          <m:r>
                            <a:rPr lang="nb-NO" sz="1800" b="0" i="1" smtClean="0">
                              <a:latin typeface="Cambria Math" panose="02040503050406030204" pitchFamily="18" charset="0"/>
                            </a:rPr>
                            <m:t>𝑤</m:t>
                          </m:r>
                        </m:e>
                        <m:sub>
                          <m:r>
                            <a:rPr lang="nb-NO" sz="1800" b="0" i="1" smtClean="0">
                              <a:latin typeface="Cambria Math" panose="02040503050406030204" pitchFamily="18" charset="0"/>
                            </a:rPr>
                            <m:t>𝑗</m:t>
                          </m:r>
                        </m:sub>
                      </m:sSub>
                    </m:oMath>
                  </m:oMathPara>
                </a14:m>
                <a:endParaRPr lang="nb-NO" dirty="0"/>
              </a:p>
            </p:txBody>
          </p:sp>
        </mc:Choice>
        <mc:Fallback xmlns="">
          <p:sp>
            <p:nvSpPr>
              <p:cNvPr id="39" name="TextBox 38">
                <a:extLst>
                  <a:ext uri="{FF2B5EF4-FFF2-40B4-BE49-F238E27FC236}">
                    <a16:creationId xmlns:a16="http://schemas.microsoft.com/office/drawing/2014/main" id="{DAEE13B6-E1AA-F60B-30F3-D2D2D25A0EC6}"/>
                  </a:ext>
                </a:extLst>
              </p:cNvPr>
              <p:cNvSpPr txBox="1">
                <a:spLocks noRot="1" noChangeAspect="1" noMove="1" noResize="1" noEditPoints="1" noAdjustHandles="1" noChangeArrowheads="1" noChangeShapeType="1" noTextEdit="1"/>
              </p:cNvSpPr>
              <p:nvPr/>
            </p:nvSpPr>
            <p:spPr>
              <a:xfrm>
                <a:off x="10110437" y="3618403"/>
                <a:ext cx="396542" cy="391646"/>
              </a:xfrm>
              <a:prstGeom prst="rect">
                <a:avLst/>
              </a:prstGeom>
              <a:blipFill>
                <a:blip r:embed="rId8"/>
                <a:stretch>
                  <a:fillRect r="-118462" b="-7813"/>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F65461E-A36E-F8AA-F26E-943D4F4A446F}"/>
                  </a:ext>
                </a:extLst>
              </p:cNvPr>
              <p:cNvSpPr txBox="1"/>
              <p:nvPr/>
            </p:nvSpPr>
            <p:spPr>
              <a:xfrm>
                <a:off x="166896" y="1720810"/>
                <a:ext cx="11953984" cy="582147"/>
              </a:xfrm>
              <a:prstGeom prst="rect">
                <a:avLst/>
              </a:prstGeom>
              <a:solidFill>
                <a:schemeClr val="bg2"/>
              </a:solidFill>
            </p:spPr>
            <p:txBody>
              <a:bodyPr wrap="square">
                <a:spAutoFit/>
              </a:bodyPr>
              <a:lstStyle/>
              <a:p>
                <a:pPr lvl="1"/>
                <a:r>
                  <a:rPr lang="nb-NO" sz="1800" dirty="0"/>
                  <a:t> </a:t>
                </a:r>
                <a14:m>
                  <m:oMath xmlns:m="http://schemas.openxmlformats.org/officeDocument/2006/math">
                    <m:r>
                      <m:rPr>
                        <m:sty m:val="p"/>
                      </m:rPr>
                      <a:rPr lang="nb-NO" sz="1800">
                        <a:latin typeface="Cambria Math" panose="02040503050406030204" pitchFamily="18" charset="0"/>
                      </a:rPr>
                      <m:t>L</m:t>
                    </m:r>
                    <m:d>
                      <m:dPr>
                        <m:ctrlPr>
                          <a:rPr lang="nb-NO" sz="1800" b="0" i="1" smtClean="0">
                            <a:latin typeface="Cambria Math" panose="02040503050406030204" pitchFamily="18" charset="0"/>
                          </a:rPr>
                        </m:ctrlPr>
                      </m:dPr>
                      <m:e>
                        <m:d>
                          <m:dPr>
                            <m:begChr m:val="{"/>
                            <m:endChr m:val="}"/>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800" i="1">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𝜃</m:t>
                        </m:r>
                      </m:e>
                    </m:d>
                    <m:r>
                      <a:rPr lang="nb-NO" sz="1800" b="0" i="1" smtClean="0">
                        <a:latin typeface="Cambria Math" panose="02040503050406030204" pitchFamily="18" charset="0"/>
                      </a:rPr>
                      <m:t>=−</m:t>
                    </m:r>
                    <m:f>
                      <m:fPr>
                        <m:ctrlPr>
                          <a:rPr lang="nb-NO" sz="1800" b="0" i="1" smtClean="0">
                            <a:latin typeface="Cambria Math" panose="02040503050406030204" pitchFamily="18" charset="0"/>
                          </a:rPr>
                        </m:ctrlPr>
                      </m:fPr>
                      <m:num>
                        <m:r>
                          <a:rPr lang="nb-NO" sz="1800" b="0" i="1" smtClean="0">
                            <a:latin typeface="Cambria Math" panose="02040503050406030204" pitchFamily="18" charset="0"/>
                          </a:rPr>
                          <m:t>1</m:t>
                        </m:r>
                      </m:num>
                      <m:den>
                        <m:r>
                          <a:rPr lang="nb-NO" sz="1800" b="0" i="1" smtClean="0">
                            <a:latin typeface="Cambria Math" panose="02040503050406030204" pitchFamily="18" charset="0"/>
                          </a:rPr>
                          <m:t>2</m:t>
                        </m:r>
                        <m:r>
                          <a:rPr lang="nb-NO" sz="1800" b="0" i="1" smtClean="0">
                            <a:latin typeface="Cambria Math" panose="02040503050406030204" pitchFamily="18" charset="0"/>
                          </a:rPr>
                          <m:t>𝑛</m:t>
                        </m:r>
                      </m:den>
                    </m:f>
                    <m:nary>
                      <m:naryPr>
                        <m:chr m:val="∑"/>
                        <m:ctrlPr>
                          <a:rPr lang="nb-NO" sz="1800" b="0" i="1" smtClean="0">
                            <a:latin typeface="Cambria Math" panose="02040503050406030204" pitchFamily="18" charset="0"/>
                          </a:rPr>
                        </m:ctrlPr>
                      </m:naryPr>
                      <m:sub>
                        <m:r>
                          <m:rPr>
                            <m:brk m:alnAt="23"/>
                          </m:rPr>
                          <a:rPr lang="nb-NO" sz="1800" b="0" i="1" smtClean="0">
                            <a:latin typeface="Cambria Math" panose="02040503050406030204" pitchFamily="18" charset="0"/>
                          </a:rPr>
                          <m:t>𝑖</m:t>
                        </m:r>
                        <m:r>
                          <a:rPr lang="nb-NO" sz="1800" b="0" i="1" smtClean="0">
                            <a:latin typeface="Cambria Math" panose="02040503050406030204" pitchFamily="18" charset="0"/>
                          </a:rPr>
                          <m:t>=1</m:t>
                        </m:r>
                      </m:sub>
                      <m:sup>
                        <m:r>
                          <a:rPr lang="nb-NO" sz="1800" b="0" i="1" smtClean="0">
                            <a:latin typeface="Cambria Math" panose="02040503050406030204" pitchFamily="18" charset="0"/>
                          </a:rPr>
                          <m:t>𝑛</m:t>
                        </m:r>
                      </m:sup>
                      <m:e>
                        <m:d>
                          <m:dPr>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d>
                            <m:r>
                              <a:rPr lang="nb-NO" b="0" i="1" smtClean="0">
                                <a:latin typeface="Cambria Math" panose="02040503050406030204" pitchFamily="18" charset="0"/>
                              </a:rPr>
                              <m:t>+</m:t>
                            </m:r>
                            <m:d>
                              <m:dPr>
                                <m:ctrlPr>
                                  <a:rPr lang="nb-NO" b="0" i="1" smtClean="0">
                                    <a:latin typeface="Cambria Math" panose="02040503050406030204" pitchFamily="18" charset="0"/>
                                  </a:rPr>
                                </m:ctrlPr>
                              </m:dPr>
                              <m:e>
                                <m:r>
                                  <a:rPr lang="nb-NO" b="0" i="1" smtClean="0">
                                    <a:latin typeface="Cambria Math" panose="02040503050406030204" pitchFamily="18" charset="0"/>
                                  </a:rPr>
                                  <m:t>1−</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b="0" i="1" smtClean="0">
                                <a:latin typeface="Cambria Math" panose="02040503050406030204" pitchFamily="18" charset="0"/>
                              </a:rPr>
                              <m:t>∗</m:t>
                            </m:r>
                            <m:r>
                              <a:rPr lang="nb-NO" i="1">
                                <a:latin typeface="Cambria Math" panose="02040503050406030204" pitchFamily="18" charset="0"/>
                              </a:rPr>
                              <m:t>𝑙𝑜𝑔</m:t>
                            </m:r>
                            <m:d>
                              <m:dPr>
                                <m:ctrlPr>
                                  <a:rPr lang="nb-NO" i="1">
                                    <a:latin typeface="Cambria Math" panose="02040503050406030204" pitchFamily="18" charset="0"/>
                                  </a:rPr>
                                </m:ctrlPr>
                              </m:dPr>
                              <m:e>
                                <m:r>
                                  <a:rPr lang="nb-NO" b="0" i="0" smtClean="0">
                                    <a:latin typeface="Cambria Math" panose="02040503050406030204" pitchFamily="18" charset="0"/>
                                  </a:rPr>
                                  <m:t>1−</m:t>
                                </m:r>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b="0" i="1" smtClean="0">
                                        <a:latin typeface="Cambria Math" panose="02040503050406030204" pitchFamily="18" charset="0"/>
                                        <a:ea typeface="Cambria Math" panose="02040503050406030204" pitchFamily="18" charset="0"/>
                                      </a:rPr>
                                      <m:t>𝜃</m:t>
                                    </m:r>
                                  </m:e>
                                </m:d>
                              </m:e>
                            </m:d>
                          </m:e>
                        </m:d>
                      </m:e>
                    </m:nary>
                  </m:oMath>
                </a14:m>
                <a:endParaRPr lang="nb-NO" sz="1800" b="0" dirty="0"/>
              </a:p>
            </p:txBody>
          </p:sp>
        </mc:Choice>
        <mc:Fallback xmlns="">
          <p:sp>
            <p:nvSpPr>
              <p:cNvPr id="41" name="TextBox 40">
                <a:extLst>
                  <a:ext uri="{FF2B5EF4-FFF2-40B4-BE49-F238E27FC236}">
                    <a16:creationId xmlns:a16="http://schemas.microsoft.com/office/drawing/2014/main" id="{9F65461E-A36E-F8AA-F26E-943D4F4A446F}"/>
                  </a:ext>
                </a:extLst>
              </p:cNvPr>
              <p:cNvSpPr txBox="1">
                <a:spLocks noRot="1" noChangeAspect="1" noMove="1" noResize="1" noEditPoints="1" noAdjustHandles="1" noChangeArrowheads="1" noChangeShapeType="1" noTextEdit="1"/>
              </p:cNvSpPr>
              <p:nvPr/>
            </p:nvSpPr>
            <p:spPr>
              <a:xfrm>
                <a:off x="166896" y="1720810"/>
                <a:ext cx="11953984" cy="582147"/>
              </a:xfrm>
              <a:prstGeom prst="rect">
                <a:avLst/>
              </a:prstGeom>
              <a:blipFill>
                <a:blip r:embed="rId9"/>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4DEA065-52F1-E612-F135-5B38EFC43B17}"/>
                  </a:ext>
                </a:extLst>
              </p:cNvPr>
              <p:cNvSpPr txBox="1"/>
              <p:nvPr/>
            </p:nvSpPr>
            <p:spPr>
              <a:xfrm>
                <a:off x="8423228" y="3254289"/>
                <a:ext cx="1755140" cy="4955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nb-NO" sz="1200" i="1" smtClean="0">
                              <a:latin typeface="Cambria Math" panose="02040503050406030204" pitchFamily="18" charset="0"/>
                              <a:ea typeface="Cambria Math" panose="02040503050406030204" pitchFamily="18" charset="0"/>
                            </a:rPr>
                          </m:ctrlPr>
                        </m:fPr>
                        <m:num>
                          <m:r>
                            <a:rPr lang="nb-NO" sz="1200" i="1">
                              <a:latin typeface="Cambria Math" panose="02040503050406030204" pitchFamily="18" charset="0"/>
                              <a:ea typeface="Cambria Math" panose="02040503050406030204" pitchFamily="18" charset="0"/>
                            </a:rPr>
                            <m:t>𝜕</m:t>
                          </m:r>
                        </m:num>
                        <m:den>
                          <m:r>
                            <a:rPr lang="nb-NO" sz="1200" i="1">
                              <a:latin typeface="Cambria Math" panose="02040503050406030204" pitchFamily="18" charset="0"/>
                              <a:ea typeface="Cambria Math" panose="02040503050406030204" pitchFamily="18" charset="0"/>
                            </a:rPr>
                            <m:t>𝜕</m:t>
                          </m:r>
                          <m:sSub>
                            <m:sSubPr>
                              <m:ctrlPr>
                                <a:rPr lang="nb-NO" sz="1200" i="1">
                                  <a:latin typeface="Cambria Math" panose="02040503050406030204" pitchFamily="18" charset="0"/>
                                </a:rPr>
                              </m:ctrlPr>
                            </m:sSubPr>
                            <m:e>
                              <m:r>
                                <a:rPr lang="nb-NO" sz="1200" i="1">
                                  <a:latin typeface="Cambria Math" panose="02040503050406030204" pitchFamily="18" charset="0"/>
                                </a:rPr>
                                <m:t>𝑤</m:t>
                              </m:r>
                            </m:e>
                            <m:sub>
                              <m:r>
                                <a:rPr lang="nb-NO" sz="1200" i="1">
                                  <a:latin typeface="Cambria Math" panose="02040503050406030204" pitchFamily="18" charset="0"/>
                                </a:rPr>
                                <m:t>𝑗</m:t>
                              </m:r>
                            </m:sub>
                          </m:sSub>
                        </m:den>
                      </m:f>
                      <m:r>
                        <m:rPr>
                          <m:sty m:val="p"/>
                        </m:rPr>
                        <a:rPr lang="nb-NO" sz="1200" smtClean="0">
                          <a:latin typeface="Cambria Math" panose="02040503050406030204" pitchFamily="18" charset="0"/>
                        </a:rPr>
                        <m:t>L</m:t>
                      </m:r>
                      <m:d>
                        <m:dPr>
                          <m:ctrlPr>
                            <a:rPr lang="nb-NO" sz="1200" b="0" i="1" smtClean="0">
                              <a:latin typeface="Cambria Math" panose="02040503050406030204" pitchFamily="18" charset="0"/>
                            </a:rPr>
                          </m:ctrlPr>
                        </m:dPr>
                        <m:e>
                          <m:d>
                            <m:dPr>
                              <m:begChr m:val="{"/>
                              <m:endChr m:val="}"/>
                              <m:ctrlPr>
                                <a:rPr lang="nb-NO" sz="1200" b="0" i="1" smtClean="0">
                                  <a:latin typeface="Cambria Math" panose="02040503050406030204" pitchFamily="18" charset="0"/>
                                </a:rPr>
                              </m:ctrlPr>
                            </m:dPr>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e>
                          </m:d>
                          <m:r>
                            <a:rPr lang="nb-NO" sz="1200" i="1">
                              <a:latin typeface="Cambria Math" panose="02040503050406030204" pitchFamily="18" charset="0"/>
                            </a:rPr>
                            <m:t>;</m:t>
                          </m:r>
                          <m:r>
                            <a:rPr lang="nb-NO" sz="1200" b="1" i="1" smtClean="0">
                              <a:latin typeface="Cambria Math" panose="02040503050406030204" pitchFamily="18" charset="0"/>
                              <a:ea typeface="Cambria Math" panose="02040503050406030204" pitchFamily="18" charset="0"/>
                            </a:rPr>
                            <m:t>𝜽</m:t>
                          </m:r>
                          <m:r>
                            <a:rPr lang="nb-NO" sz="1200" b="1" i="1" smtClean="0">
                              <a:latin typeface="Cambria Math" panose="02040503050406030204" pitchFamily="18" charset="0"/>
                            </a:rPr>
                            <m:t> </m:t>
                          </m:r>
                        </m:e>
                      </m:d>
                    </m:oMath>
                  </m:oMathPara>
                </a14:m>
                <a:endParaRPr lang="nb-NO" sz="1200" dirty="0"/>
              </a:p>
            </p:txBody>
          </p:sp>
        </mc:Choice>
        <mc:Fallback xmlns="">
          <p:sp>
            <p:nvSpPr>
              <p:cNvPr id="43" name="TextBox 42">
                <a:extLst>
                  <a:ext uri="{FF2B5EF4-FFF2-40B4-BE49-F238E27FC236}">
                    <a16:creationId xmlns:a16="http://schemas.microsoft.com/office/drawing/2014/main" id="{A4DEA065-52F1-E612-F135-5B38EFC43B17}"/>
                  </a:ext>
                </a:extLst>
              </p:cNvPr>
              <p:cNvSpPr txBox="1">
                <a:spLocks noRot="1" noChangeAspect="1" noMove="1" noResize="1" noEditPoints="1" noAdjustHandles="1" noChangeArrowheads="1" noChangeShapeType="1" noTextEdit="1"/>
              </p:cNvSpPr>
              <p:nvPr/>
            </p:nvSpPr>
            <p:spPr>
              <a:xfrm>
                <a:off x="8423228" y="3254289"/>
                <a:ext cx="1755140" cy="495520"/>
              </a:xfrm>
              <a:prstGeom prst="rect">
                <a:avLst/>
              </a:prstGeom>
              <a:blipFill>
                <a:blip r:embed="rId10"/>
                <a:stretch>
                  <a:fillRect b="-1235"/>
                </a:stretch>
              </a:blipFill>
            </p:spPr>
            <p:txBody>
              <a:bodyPr/>
              <a:lstStyle/>
              <a:p>
                <a:r>
                  <a:rPr lang="nb-NO">
                    <a:noFill/>
                  </a:rPr>
                  <a:t> </a:t>
                </a:r>
              </a:p>
            </p:txBody>
          </p:sp>
        </mc:Fallback>
      </mc:AlternateContent>
      <p:sp>
        <p:nvSpPr>
          <p:cNvPr id="44" name="Freeform: Shape 43">
            <a:extLst>
              <a:ext uri="{FF2B5EF4-FFF2-40B4-BE49-F238E27FC236}">
                <a16:creationId xmlns:a16="http://schemas.microsoft.com/office/drawing/2014/main" id="{10867089-DB86-ED30-3CE7-BEC79F4ABFEB}"/>
              </a:ext>
            </a:extLst>
          </p:cNvPr>
          <p:cNvSpPr/>
          <p:nvPr/>
        </p:nvSpPr>
        <p:spPr>
          <a:xfrm>
            <a:off x="9952892" y="3305908"/>
            <a:ext cx="146539" cy="169984"/>
          </a:xfrm>
          <a:custGeom>
            <a:avLst/>
            <a:gdLst>
              <a:gd name="connsiteX0" fmla="*/ 0 w 146539"/>
              <a:gd name="connsiteY0" fmla="*/ 0 h 169984"/>
              <a:gd name="connsiteX1" fmla="*/ 29308 w 146539"/>
              <a:gd name="connsiteY1" fmla="*/ 76200 h 169984"/>
              <a:gd name="connsiteX2" fmla="*/ 93785 w 146539"/>
              <a:gd name="connsiteY2" fmla="*/ 146538 h 169984"/>
              <a:gd name="connsiteX3" fmla="*/ 146539 w 146539"/>
              <a:gd name="connsiteY3" fmla="*/ 169984 h 169984"/>
            </a:gdLst>
            <a:ahLst/>
            <a:cxnLst>
              <a:cxn ang="0">
                <a:pos x="connsiteX0" y="connsiteY0"/>
              </a:cxn>
              <a:cxn ang="0">
                <a:pos x="connsiteX1" y="connsiteY1"/>
              </a:cxn>
              <a:cxn ang="0">
                <a:pos x="connsiteX2" y="connsiteY2"/>
              </a:cxn>
              <a:cxn ang="0">
                <a:pos x="connsiteX3" y="connsiteY3"/>
              </a:cxn>
            </a:cxnLst>
            <a:rect l="l" t="t" r="r" b="b"/>
            <a:pathLst>
              <a:path w="146539" h="169984">
                <a:moveTo>
                  <a:pt x="0" y="0"/>
                </a:moveTo>
                <a:cubicBezTo>
                  <a:pt x="6838" y="25888"/>
                  <a:pt x="13677" y="51777"/>
                  <a:pt x="29308" y="76200"/>
                </a:cubicBezTo>
                <a:cubicBezTo>
                  <a:pt x="44939" y="100623"/>
                  <a:pt x="74247" y="130907"/>
                  <a:pt x="93785" y="146538"/>
                </a:cubicBezTo>
                <a:cubicBezTo>
                  <a:pt x="113323" y="162169"/>
                  <a:pt x="129931" y="166076"/>
                  <a:pt x="146539" y="16998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611437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C8F6F-27C3-AF65-2C0F-B69CA7EAC12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D4DD696-9736-D947-6E64-3CD71B911FB0}"/>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err="1"/>
              <a:t>Optional</a:t>
            </a:r>
            <a:r>
              <a:rPr lang="nb-NO" dirty="0"/>
              <a:t> </a:t>
            </a:r>
            <a:r>
              <a:rPr lang="nb-NO" dirty="0" err="1"/>
              <a:t>homework</a:t>
            </a:r>
            <a:endParaRPr lang="nb-NO" dirty="0"/>
          </a:p>
        </p:txBody>
      </p:sp>
      <p:sp>
        <p:nvSpPr>
          <p:cNvPr id="10" name="Content Placeholder 2">
            <a:extLst>
              <a:ext uri="{FF2B5EF4-FFF2-40B4-BE49-F238E27FC236}">
                <a16:creationId xmlns:a16="http://schemas.microsoft.com/office/drawing/2014/main" id="{544171AD-EBA5-7F25-39E3-85CED561E133}"/>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Derive the partial derivatives of the log-likelihood cost function </a:t>
            </a:r>
          </a:p>
          <a:p>
            <a:pPr lvl="1"/>
            <a:endParaRPr lang="nb-NO"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37ED89D-3230-7574-1D7A-69A1C8AFAA46}"/>
                  </a:ext>
                </a:extLst>
              </p:cNvPr>
              <p:cNvSpPr txBox="1"/>
              <p:nvPr/>
            </p:nvSpPr>
            <p:spPr>
              <a:xfrm>
                <a:off x="3340511" y="3513849"/>
                <a:ext cx="6610253" cy="582147"/>
              </a:xfrm>
              <a:prstGeom prst="rect">
                <a:avLst/>
              </a:prstGeom>
              <a:noFill/>
            </p:spPr>
            <p:txBody>
              <a:bodyPr wrap="square">
                <a:spAutoFit/>
              </a:bodyPr>
              <a:lstStyle/>
              <a:p>
                <a14:m>
                  <m:oMath xmlns:m="http://schemas.openxmlformats.org/officeDocument/2006/math">
                    <m:f>
                      <m:fPr>
                        <m:ctrlPr>
                          <a:rPr lang="nb-NO" i="1" smtClean="0">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m:t>
                        </m:r>
                      </m:num>
                      <m:den>
                        <m:r>
                          <a:rPr lang="nb-NO" i="1">
                            <a:latin typeface="Cambria Math" panose="02040503050406030204" pitchFamily="18" charset="0"/>
                            <a:ea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𝑤</m:t>
                            </m:r>
                          </m:e>
                          <m:sub>
                            <m:r>
                              <a:rPr lang="nb-NO" i="1">
                                <a:latin typeface="Cambria Math" panose="02040503050406030204" pitchFamily="18" charset="0"/>
                              </a:rPr>
                              <m:t>𝑗</m:t>
                            </m:r>
                          </m:sub>
                        </m:sSub>
                      </m:den>
                    </m:f>
                    <m:r>
                      <m:rPr>
                        <m:sty m:val="p"/>
                      </m:rPr>
                      <a:rPr lang="nb-NO" sz="1800" smtClean="0">
                        <a:latin typeface="Cambria Math" panose="02040503050406030204" pitchFamily="18" charset="0"/>
                      </a:rPr>
                      <m:t>L</m:t>
                    </m:r>
                    <m:d>
                      <m:dPr>
                        <m:ctrlPr>
                          <a:rPr lang="nb-NO" sz="1800" b="0" i="1" smtClean="0">
                            <a:latin typeface="Cambria Math" panose="02040503050406030204" pitchFamily="18" charset="0"/>
                          </a:rPr>
                        </m:ctrlPr>
                      </m:dPr>
                      <m:e>
                        <m:d>
                          <m:dPr>
                            <m:begChr m:val="{"/>
                            <m:endChr m:val="}"/>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800" i="1">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𝜃</m:t>
                        </m:r>
                      </m:e>
                    </m:d>
                  </m:oMath>
                </a14:m>
                <a:r>
                  <a:rPr lang="nb-NO" dirty="0"/>
                  <a:t>= </a:t>
                </a:r>
                <a14:m>
                  <m:oMath xmlns:m="http://schemas.openxmlformats.org/officeDocument/2006/math">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𝑛</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𝑛</m:t>
                        </m:r>
                      </m:sup>
                      <m:e>
                        <m:d>
                          <m:dPr>
                            <m:ctrlPr>
                              <a:rPr lang="nb-NO" i="1">
                                <a:latin typeface="Cambria Math" panose="02040503050406030204" pitchFamily="18" charset="0"/>
                              </a:rPr>
                            </m:ctrlPr>
                          </m:dPr>
                          <m:e>
                            <m:d>
                              <m:dPr>
                                <m:ctrlPr>
                                  <a:rPr lang="nb-NO" i="1">
                                    <a:latin typeface="Cambria Math" panose="02040503050406030204" pitchFamily="18" charset="0"/>
                                  </a:rPr>
                                </m:ctrlPr>
                              </m:dPr>
                              <m:e>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i="1">
                                <a:latin typeface="Cambria Math" panose="02040503050406030204" pitchFamily="18" charset="0"/>
                              </a:rPr>
                              <m:t>∗</m:t>
                            </m:r>
                            <m:sSubSup>
                              <m:sSubSupPr>
                                <m:ctrlPr>
                                  <a:rPr lang="nb-NO" i="1" smtClean="0">
                                    <a:latin typeface="Cambria Math" panose="02040503050406030204" pitchFamily="18" charset="0"/>
                                  </a:rPr>
                                </m:ctrlPr>
                              </m:sSubSupPr>
                              <m:e>
                                <m:r>
                                  <a:rPr lang="nb-NO" b="0" i="1" smtClean="0">
                                    <a:latin typeface="Cambria Math" panose="02040503050406030204" pitchFamily="18" charset="0"/>
                                  </a:rPr>
                                  <m:t>𝑥</m:t>
                                </m:r>
                              </m:e>
                              <m:sub>
                                <m:r>
                                  <a:rPr lang="nb-NO" b="0" i="1" smtClean="0">
                                    <a:latin typeface="Cambria Math" panose="02040503050406030204" pitchFamily="18" charset="0"/>
                                  </a:rPr>
                                  <m:t>𝑗</m:t>
                                </m:r>
                              </m:sub>
                              <m:sup>
                                <m:d>
                                  <m:dPr>
                                    <m:ctrlPr>
                                      <a:rPr lang="nb-NO" i="1">
                                        <a:latin typeface="Cambria Math" panose="02040503050406030204" pitchFamily="18" charset="0"/>
                                      </a:rPr>
                                    </m:ctrlPr>
                                  </m:dPr>
                                  <m:e>
                                    <m:r>
                                      <a:rPr lang="nb-NO" i="1">
                                        <a:latin typeface="Cambria Math" panose="02040503050406030204" pitchFamily="18" charset="0"/>
                                      </a:rPr>
                                      <m:t>𝑖</m:t>
                                    </m:r>
                                  </m:e>
                                </m:d>
                              </m:sup>
                            </m:sSubSup>
                          </m:e>
                        </m:d>
                      </m:e>
                    </m:nary>
                  </m:oMath>
                </a14:m>
                <a:r>
                  <a:rPr lang="nb-NO" dirty="0"/>
                  <a:t> </a:t>
                </a:r>
              </a:p>
            </p:txBody>
          </p:sp>
        </mc:Choice>
        <mc:Fallback xmlns="">
          <p:sp>
            <p:nvSpPr>
              <p:cNvPr id="3" name="TextBox 2">
                <a:extLst>
                  <a:ext uri="{FF2B5EF4-FFF2-40B4-BE49-F238E27FC236}">
                    <a16:creationId xmlns:a16="http://schemas.microsoft.com/office/drawing/2014/main" id="{C37ED89D-3230-7574-1D7A-69A1C8AFAA46}"/>
                  </a:ext>
                </a:extLst>
              </p:cNvPr>
              <p:cNvSpPr txBox="1">
                <a:spLocks noRot="1" noChangeAspect="1" noMove="1" noResize="1" noEditPoints="1" noAdjustHandles="1" noChangeArrowheads="1" noChangeShapeType="1" noTextEdit="1"/>
              </p:cNvSpPr>
              <p:nvPr/>
            </p:nvSpPr>
            <p:spPr>
              <a:xfrm>
                <a:off x="3340511" y="3513849"/>
                <a:ext cx="6610253" cy="582147"/>
              </a:xfrm>
              <a:prstGeom prst="rect">
                <a:avLst/>
              </a:prstGeom>
              <a:blipFill>
                <a:blip r:embed="rId2"/>
                <a:stretch>
                  <a:fillRect t="-59375" b="-96875"/>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39AE01F-3AF1-E527-DE67-1294A8ADEBF4}"/>
                  </a:ext>
                </a:extLst>
              </p:cNvPr>
              <p:cNvSpPr txBox="1"/>
              <p:nvPr/>
            </p:nvSpPr>
            <p:spPr>
              <a:xfrm>
                <a:off x="3340510" y="4165284"/>
                <a:ext cx="6610253" cy="506870"/>
              </a:xfrm>
              <a:prstGeom prst="rect">
                <a:avLst/>
              </a:prstGeom>
              <a:noFill/>
            </p:spPr>
            <p:txBody>
              <a:bodyPr wrap="square">
                <a:spAutoFit/>
              </a:bodyPr>
              <a:lstStyle/>
              <a:p>
                <a14:m>
                  <m:oMath xmlns:m="http://schemas.openxmlformats.org/officeDocument/2006/math">
                    <m:f>
                      <m:fPr>
                        <m:ctrlPr>
                          <a:rPr lang="nb-NO" i="1" smtClean="0">
                            <a:latin typeface="Cambria Math" panose="02040503050406030204" pitchFamily="18" charset="0"/>
                            <a:ea typeface="Cambria Math" panose="02040503050406030204" pitchFamily="18" charset="0"/>
                          </a:rPr>
                        </m:ctrlPr>
                      </m:fPr>
                      <m:num>
                        <m:r>
                          <a:rPr lang="nb-NO" i="1">
                            <a:latin typeface="Cambria Math" panose="02040503050406030204" pitchFamily="18" charset="0"/>
                            <a:ea typeface="Cambria Math" panose="02040503050406030204" pitchFamily="18" charset="0"/>
                          </a:rPr>
                          <m:t>𝜕</m:t>
                        </m:r>
                      </m:num>
                      <m:den>
                        <m:r>
                          <a:rPr lang="nb-NO" i="1">
                            <a:latin typeface="Cambria Math" panose="02040503050406030204" pitchFamily="18" charset="0"/>
                            <a:ea typeface="Cambria Math" panose="02040503050406030204" pitchFamily="18" charset="0"/>
                          </a:rPr>
                          <m:t>𝜕</m:t>
                        </m:r>
                        <m:r>
                          <a:rPr lang="nb-NO" i="1" smtClean="0">
                            <a:latin typeface="Cambria Math" panose="02040503050406030204" pitchFamily="18" charset="0"/>
                          </a:rPr>
                          <m:t>𝑏</m:t>
                        </m:r>
                      </m:den>
                    </m:f>
                    <m:r>
                      <m:rPr>
                        <m:sty m:val="p"/>
                      </m:rPr>
                      <a:rPr lang="nb-NO" sz="1800" smtClean="0">
                        <a:latin typeface="Cambria Math" panose="02040503050406030204" pitchFamily="18" charset="0"/>
                      </a:rPr>
                      <m:t>L</m:t>
                    </m:r>
                    <m:d>
                      <m:dPr>
                        <m:ctrlPr>
                          <a:rPr lang="nb-NO" sz="1800" b="0" i="1" smtClean="0">
                            <a:latin typeface="Cambria Math" panose="02040503050406030204" pitchFamily="18" charset="0"/>
                          </a:rPr>
                        </m:ctrlPr>
                      </m:dPr>
                      <m:e>
                        <m:d>
                          <m:dPr>
                            <m:begChr m:val="{"/>
                            <m:endChr m:val="}"/>
                            <m:ctrlPr>
                              <a:rPr lang="nb-NO" sz="1800" b="0" i="1" smtClean="0">
                                <a:latin typeface="Cambria Math" panose="02040503050406030204" pitchFamily="18" charset="0"/>
                              </a:rPr>
                            </m:ctrlPr>
                          </m:dPr>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r>
                          <a:rPr lang="nb-NO" sz="1800" i="1">
                            <a:latin typeface="Cambria Math" panose="02040503050406030204" pitchFamily="18" charset="0"/>
                          </a:rPr>
                          <m:t>;</m:t>
                        </m:r>
                        <m:r>
                          <a:rPr lang="nb-NO" sz="1800" b="0" i="1" smtClean="0">
                            <a:latin typeface="Cambria Math" panose="02040503050406030204" pitchFamily="18" charset="0"/>
                            <a:ea typeface="Cambria Math" panose="02040503050406030204" pitchFamily="18" charset="0"/>
                          </a:rPr>
                          <m:t>𝜃</m:t>
                        </m:r>
                      </m:e>
                    </m:d>
                  </m:oMath>
                </a14:m>
                <a:r>
                  <a:rPr lang="nb-NO" dirty="0"/>
                  <a:t>= </a:t>
                </a:r>
                <a14:m>
                  <m:oMath xmlns:m="http://schemas.openxmlformats.org/officeDocument/2006/math">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𝑛</m:t>
                        </m:r>
                      </m:den>
                    </m:f>
                    <m:nary>
                      <m:naryPr>
                        <m:chr m:val="∑"/>
                        <m:ctrlPr>
                          <a:rPr lang="nb-NO" i="1">
                            <a:latin typeface="Cambria Math" panose="02040503050406030204" pitchFamily="18" charset="0"/>
                          </a:rPr>
                        </m:ctrlPr>
                      </m:naryPr>
                      <m:sub>
                        <m:r>
                          <m:rPr>
                            <m:brk m:alnAt="23"/>
                          </m:rPr>
                          <a:rPr lang="nb-NO" i="1">
                            <a:latin typeface="Cambria Math" panose="02040503050406030204" pitchFamily="18" charset="0"/>
                          </a:rPr>
                          <m:t>𝑖</m:t>
                        </m:r>
                        <m:r>
                          <a:rPr lang="nb-NO" i="1">
                            <a:latin typeface="Cambria Math" panose="02040503050406030204" pitchFamily="18" charset="0"/>
                          </a:rPr>
                          <m:t>=1</m:t>
                        </m:r>
                      </m:sub>
                      <m:sup>
                        <m:r>
                          <a:rPr lang="nb-NO" i="1">
                            <a:latin typeface="Cambria Math" panose="02040503050406030204" pitchFamily="18" charset="0"/>
                          </a:rPr>
                          <m:t>𝑛</m:t>
                        </m:r>
                      </m:sup>
                      <m:e>
                        <m:d>
                          <m:dPr>
                            <m:ctrlPr>
                              <a:rPr lang="nb-NO" i="1">
                                <a:latin typeface="Cambria Math" panose="02040503050406030204" pitchFamily="18" charset="0"/>
                              </a:rPr>
                            </m:ctrlPr>
                          </m:dPr>
                          <m:e>
                            <m:d>
                              <m:dPr>
                                <m:ctrlPr>
                                  <a:rPr lang="nb-NO" i="1">
                                    <a:latin typeface="Cambria Math" panose="02040503050406030204" pitchFamily="18" charset="0"/>
                                  </a:rPr>
                                </m:ctrlPr>
                              </m:dPr>
                              <m:e>
                                <m:r>
                                  <m:rPr>
                                    <m:sty m:val="p"/>
                                  </m:rPr>
                                  <a:rPr lang="nb-NO">
                                    <a:latin typeface="Cambria Math" panose="02040503050406030204" pitchFamily="18" charset="0"/>
                                  </a:rPr>
                                  <m:t>P</m:t>
                                </m:r>
                                <m:d>
                                  <m:dPr>
                                    <m:ctrlPr>
                                      <a:rPr lang="nb-NO" i="1">
                                        <a:latin typeface="Cambria Math" panose="02040503050406030204" pitchFamily="18" charset="0"/>
                                      </a:rPr>
                                    </m:ctrlPr>
                                  </m:dPr>
                                  <m:e>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=1</m:t>
                                    </m:r>
                                  </m:e>
                                  <m:e>
                                    <m:sSup>
                                      <m:sSupPr>
                                        <m:ctrlPr>
                                          <a:rPr lang="nb-NO" i="1">
                                            <a:latin typeface="Cambria Math" panose="02040503050406030204" pitchFamily="18" charset="0"/>
                                          </a:rPr>
                                        </m:ctrlPr>
                                      </m:sSupPr>
                                      <m:e>
                                        <m:r>
                                          <a:rPr lang="nb-NO" b="1" i="1">
                                            <a:latin typeface="Cambria Math" panose="02040503050406030204" pitchFamily="18" charset="0"/>
                                          </a:rPr>
                                          <m:t>𝒙</m:t>
                                        </m:r>
                                      </m:e>
                                      <m:sup>
                                        <m:d>
                                          <m:dPr>
                                            <m:ctrlPr>
                                              <a:rPr lang="nb-NO" i="1">
                                                <a:latin typeface="Cambria Math" panose="02040503050406030204" pitchFamily="18" charset="0"/>
                                              </a:rPr>
                                            </m:ctrlPr>
                                          </m:dPr>
                                          <m:e>
                                            <m:r>
                                              <a:rPr lang="nb-NO" i="1">
                                                <a:latin typeface="Cambria Math" panose="02040503050406030204" pitchFamily="18" charset="0"/>
                                              </a:rPr>
                                              <m:t>𝑖</m:t>
                                            </m:r>
                                          </m:e>
                                        </m:d>
                                      </m:sup>
                                    </m:sSup>
                                    <m:r>
                                      <a:rPr lang="nb-NO" i="1">
                                        <a:latin typeface="Cambria Math" panose="02040503050406030204" pitchFamily="18" charset="0"/>
                                      </a:rPr>
                                      <m:t>;</m:t>
                                    </m:r>
                                    <m:r>
                                      <a:rPr lang="nb-NO" i="1">
                                        <a:latin typeface="Cambria Math" panose="02040503050406030204" pitchFamily="18" charset="0"/>
                                        <a:ea typeface="Cambria Math" panose="02040503050406030204" pitchFamily="18" charset="0"/>
                                      </a:rPr>
                                      <m:t>𝜃</m:t>
                                    </m:r>
                                  </m:e>
                                </m:d>
                                <m:r>
                                  <a:rPr lang="nb-NO" i="1">
                                    <a:latin typeface="Cambria Math" panose="02040503050406030204" pitchFamily="18" charset="0"/>
                                  </a:rPr>
                                  <m:t>−</m:t>
                                </m:r>
                                <m:sSup>
                                  <m:sSupPr>
                                    <m:ctrlPr>
                                      <a:rPr lang="nb-NO" i="1">
                                        <a:latin typeface="Cambria Math" panose="02040503050406030204" pitchFamily="18" charset="0"/>
                                      </a:rPr>
                                    </m:ctrlPr>
                                  </m:sSupPr>
                                  <m:e>
                                    <m:r>
                                      <a:rPr lang="nb-NO" i="1">
                                        <a:latin typeface="Cambria Math" panose="02040503050406030204" pitchFamily="18" charset="0"/>
                                      </a:rPr>
                                      <m:t>𝑦</m:t>
                                    </m:r>
                                  </m:e>
                                  <m:sup>
                                    <m:d>
                                      <m:dPr>
                                        <m:ctrlPr>
                                          <a:rPr lang="nb-NO" i="1">
                                            <a:latin typeface="Cambria Math" panose="02040503050406030204" pitchFamily="18" charset="0"/>
                                          </a:rPr>
                                        </m:ctrlPr>
                                      </m:dPr>
                                      <m:e>
                                        <m:r>
                                          <a:rPr lang="nb-NO" i="1">
                                            <a:latin typeface="Cambria Math" panose="02040503050406030204" pitchFamily="18" charset="0"/>
                                          </a:rPr>
                                          <m:t>𝑖</m:t>
                                        </m:r>
                                      </m:e>
                                    </m:d>
                                  </m:sup>
                                </m:sSup>
                              </m:e>
                            </m:d>
                          </m:e>
                        </m:d>
                      </m:e>
                    </m:nary>
                  </m:oMath>
                </a14:m>
                <a:r>
                  <a:rPr lang="nb-NO" dirty="0"/>
                  <a:t> </a:t>
                </a:r>
              </a:p>
            </p:txBody>
          </p:sp>
        </mc:Choice>
        <mc:Fallback xmlns="">
          <p:sp>
            <p:nvSpPr>
              <p:cNvPr id="2" name="TextBox 1">
                <a:extLst>
                  <a:ext uri="{FF2B5EF4-FFF2-40B4-BE49-F238E27FC236}">
                    <a16:creationId xmlns:a16="http://schemas.microsoft.com/office/drawing/2014/main" id="{139AE01F-3AF1-E527-DE67-1294A8ADEBF4}"/>
                  </a:ext>
                </a:extLst>
              </p:cNvPr>
              <p:cNvSpPr txBox="1">
                <a:spLocks noRot="1" noChangeAspect="1" noMove="1" noResize="1" noEditPoints="1" noAdjustHandles="1" noChangeArrowheads="1" noChangeShapeType="1" noTextEdit="1"/>
              </p:cNvSpPr>
              <p:nvPr/>
            </p:nvSpPr>
            <p:spPr>
              <a:xfrm>
                <a:off x="3340510" y="4165284"/>
                <a:ext cx="6610253" cy="506870"/>
              </a:xfrm>
              <a:prstGeom prst="rect">
                <a:avLst/>
              </a:prstGeom>
              <a:blipFill>
                <a:blip r:embed="rId3"/>
                <a:stretch>
                  <a:fillRect t="-73494" b="-122892"/>
                </a:stretch>
              </a:blipFill>
            </p:spPr>
            <p:txBody>
              <a:bodyPr/>
              <a:lstStyle/>
              <a:p>
                <a:r>
                  <a:rPr lang="nb-NO">
                    <a:noFill/>
                  </a:rPr>
                  <a:t> </a:t>
                </a:r>
              </a:p>
            </p:txBody>
          </p:sp>
        </mc:Fallback>
      </mc:AlternateContent>
    </p:spTree>
    <p:extLst>
      <p:ext uri="{BB962C8B-B14F-4D97-AF65-F5344CB8AC3E}">
        <p14:creationId xmlns:p14="http://schemas.microsoft.com/office/powerpoint/2010/main" val="1794392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8AAC-6C40-5308-FA1B-71924F7E880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14413DF6-366C-53D3-AA02-5176B19B5BEC}"/>
              </a:ext>
            </a:extLst>
          </p:cNvPr>
          <p:cNvSpPr txBox="1">
            <a:spLocks/>
          </p:cNvSpPr>
          <p:nvPr/>
        </p:nvSpPr>
        <p:spPr>
          <a:xfrm>
            <a:off x="695323" y="910026"/>
            <a:ext cx="8540117"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5: Gradient descent on </a:t>
            </a:r>
            <a:r>
              <a:rPr lang="nb-NO" dirty="0" err="1"/>
              <a:t>the</a:t>
            </a:r>
            <a:r>
              <a:rPr lang="nb-NO" dirty="0"/>
              <a:t> Log </a:t>
            </a:r>
            <a:r>
              <a:rPr lang="nb-NO" dirty="0" err="1"/>
              <a:t>likelihood</a:t>
            </a:r>
            <a:r>
              <a:rPr lang="nb-NO" dirty="0"/>
              <a:t> </a:t>
            </a:r>
            <a:r>
              <a:rPr lang="nb-NO" dirty="0" err="1"/>
              <a:t>cost</a:t>
            </a:r>
            <a:r>
              <a:rPr lang="nb-NO" dirty="0"/>
              <a:t> </a:t>
            </a:r>
            <a:r>
              <a:rPr lang="nb-NO" dirty="0" err="1"/>
              <a:t>function</a:t>
            </a:r>
            <a:endParaRPr lang="nb-NO" dirty="0"/>
          </a:p>
        </p:txBody>
      </p:sp>
      <p:sp>
        <p:nvSpPr>
          <p:cNvPr id="10" name="Content Placeholder 2">
            <a:extLst>
              <a:ext uri="{FF2B5EF4-FFF2-40B4-BE49-F238E27FC236}">
                <a16:creationId xmlns:a16="http://schemas.microsoft.com/office/drawing/2014/main" id="{9879EAED-A68B-2814-DBB6-031D36D92005}"/>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Play with the widget: On the left, you have the MSE cost function while on the right the log likelihood.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Click on the left on any point in one of the graphic and check the convergence after gradient descent.</a:t>
            </a:r>
          </a:p>
          <a:p>
            <a:endParaRPr lang="en-US" dirty="0"/>
          </a:p>
          <a:p>
            <a:pPr marL="285750" indent="-285750">
              <a:buFont typeface="Arial" panose="020B0604020202020204" pitchFamily="34" charset="0"/>
              <a:buChar char="•"/>
            </a:pPr>
            <a:r>
              <a:rPr lang="en-US" dirty="0"/>
              <a:t> Try different starting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 the learning rate (slider): (repick an initial point) what happens with very small learning rate? with very high learning rate?</a:t>
            </a:r>
          </a:p>
          <a:p>
            <a:pPr marL="285750" indent="-285750">
              <a:buFont typeface="Arial" panose="020B0604020202020204" pitchFamily="34" charset="0"/>
              <a:buChar char="•"/>
            </a:pPr>
            <a:endParaRPr lang="en-US" dirty="0"/>
          </a:p>
          <a:p>
            <a:pPr lvl="1"/>
            <a:endParaRPr lang="nb-NO" dirty="0"/>
          </a:p>
        </p:txBody>
      </p:sp>
      <p:pic>
        <p:nvPicPr>
          <p:cNvPr id="3" name="Content Placeholder 10">
            <a:extLst>
              <a:ext uri="{FF2B5EF4-FFF2-40B4-BE49-F238E27FC236}">
                <a16:creationId xmlns:a16="http://schemas.microsoft.com/office/drawing/2014/main" id="{ED6DD344-D07C-6E7B-C28F-B19E58D18D4D}"/>
              </a:ext>
            </a:extLst>
          </p:cNvPr>
          <p:cNvPicPr>
            <a:picLocks noChangeAspect="1"/>
          </p:cNvPicPr>
          <p:nvPr/>
        </p:nvPicPr>
        <p:blipFill>
          <a:blip r:embed="rId2"/>
          <a:stretch>
            <a:fillRect/>
          </a:stretch>
        </p:blipFill>
        <p:spPr>
          <a:xfrm>
            <a:off x="6340751" y="2397919"/>
            <a:ext cx="5040313" cy="2527023"/>
          </a:xfrm>
          <a:prstGeom prst="rect">
            <a:avLst/>
          </a:prstGeom>
        </p:spPr>
      </p:pic>
    </p:spTree>
    <p:extLst>
      <p:ext uri="{BB962C8B-B14F-4D97-AF65-F5344CB8AC3E}">
        <p14:creationId xmlns:p14="http://schemas.microsoft.com/office/powerpoint/2010/main" val="2700298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7D97-1FC1-5353-78C3-95AE2083D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86CDA-9A74-557E-647B-88B070F2A0F3}"/>
              </a:ext>
            </a:extLst>
          </p:cNvPr>
          <p:cNvSpPr>
            <a:spLocks noGrp="1"/>
          </p:cNvSpPr>
          <p:nvPr>
            <p:ph type="title"/>
          </p:nvPr>
        </p:nvSpPr>
        <p:spPr/>
        <p:txBody>
          <a:bodyPr/>
          <a:lstStyle/>
          <a:p>
            <a:r>
              <a:rPr lang="nb-NO" dirty="0" err="1"/>
              <a:t>Convergence</a:t>
            </a:r>
            <a:r>
              <a:rPr lang="nb-NO" dirty="0"/>
              <a:t>, </a:t>
            </a:r>
            <a:r>
              <a:rPr lang="nb-NO" dirty="0" err="1"/>
              <a:t>learning</a:t>
            </a:r>
            <a:r>
              <a:rPr lang="nb-NO" dirty="0"/>
              <a:t> rate</a:t>
            </a:r>
          </a:p>
        </p:txBody>
      </p:sp>
      <p:sp>
        <p:nvSpPr>
          <p:cNvPr id="4" name="Content Placeholder 3">
            <a:extLst>
              <a:ext uri="{FF2B5EF4-FFF2-40B4-BE49-F238E27FC236}">
                <a16:creationId xmlns:a16="http://schemas.microsoft.com/office/drawing/2014/main" id="{37E0DACA-D623-3055-898B-ED52E42A5A9B}"/>
              </a:ext>
            </a:extLst>
          </p:cNvPr>
          <p:cNvSpPr>
            <a:spLocks noGrp="1"/>
          </p:cNvSpPr>
          <p:nvPr>
            <p:ph sz="half" idx="2"/>
          </p:nvPr>
        </p:nvSpPr>
        <p:spPr/>
        <p:txBody>
          <a:bodyPr/>
          <a:lstStyle/>
          <a:p>
            <a:r>
              <a:rPr lang="nb-NO" dirty="0">
                <a:latin typeface="Symbol" panose="05050102010706020507" pitchFamily="18" charset="2"/>
              </a:rPr>
              <a:t>a</a:t>
            </a:r>
            <a:r>
              <a:rPr lang="nb-NO" dirty="0"/>
              <a:t> is a </a:t>
            </a:r>
            <a:r>
              <a:rPr lang="nb-NO" dirty="0" err="1"/>
              <a:t>key</a:t>
            </a:r>
            <a:r>
              <a:rPr lang="nb-NO" dirty="0"/>
              <a:t> parameter</a:t>
            </a:r>
          </a:p>
          <a:p>
            <a:endParaRPr lang="nb-NO" dirty="0"/>
          </a:p>
          <a:p>
            <a:endParaRPr lang="nb-NO" dirty="0"/>
          </a:p>
        </p:txBody>
      </p:sp>
      <p:sp>
        <p:nvSpPr>
          <p:cNvPr id="5" name="Slide Number Placeholder 4">
            <a:extLst>
              <a:ext uri="{FF2B5EF4-FFF2-40B4-BE49-F238E27FC236}">
                <a16:creationId xmlns:a16="http://schemas.microsoft.com/office/drawing/2014/main" id="{9421AA58-6610-261D-A731-B384B49BC36C}"/>
              </a:ext>
            </a:extLst>
          </p:cNvPr>
          <p:cNvSpPr>
            <a:spLocks noGrp="1"/>
          </p:cNvSpPr>
          <p:nvPr>
            <p:ph type="sldNum" sz="quarter" idx="12"/>
          </p:nvPr>
        </p:nvSpPr>
        <p:spPr/>
        <p:txBody>
          <a:bodyPr/>
          <a:lstStyle/>
          <a:p>
            <a:fld id="{5D1E5300-FC0F-4317-A193-EF6CE9E6F7B5}" type="slidenum">
              <a:rPr lang="en-GB" smtClean="0"/>
              <a:pPr/>
              <a:t>54</a:t>
            </a:fld>
            <a:r>
              <a:rPr lang="en-GB"/>
              <a:t>  |  </a:t>
            </a:r>
            <a:endParaRPr lang="en-GB" noProof="0" dirty="0"/>
          </a:p>
        </p:txBody>
      </p:sp>
      <p:cxnSp>
        <p:nvCxnSpPr>
          <p:cNvPr id="9" name="Straight Arrow Connector 8">
            <a:extLst>
              <a:ext uri="{FF2B5EF4-FFF2-40B4-BE49-F238E27FC236}">
                <a16:creationId xmlns:a16="http://schemas.microsoft.com/office/drawing/2014/main" id="{D56763F6-24B8-1AC2-9A90-970FA494D128}"/>
              </a:ext>
            </a:extLst>
          </p:cNvPr>
          <p:cNvCxnSpPr/>
          <p:nvPr/>
        </p:nvCxnSpPr>
        <p:spPr>
          <a:xfrm flipV="1">
            <a:off x="1104835" y="2992239"/>
            <a:ext cx="0" cy="274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C5B1F82-2E9B-8983-C6B6-56C256F61BE8}"/>
              </a:ext>
            </a:extLst>
          </p:cNvPr>
          <p:cNvCxnSpPr>
            <a:cxnSpLocks/>
          </p:cNvCxnSpPr>
          <p:nvPr/>
        </p:nvCxnSpPr>
        <p:spPr>
          <a:xfrm>
            <a:off x="982205" y="5578642"/>
            <a:ext cx="4609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201099-E0FF-1EDF-6F56-AB48FD4A2D9E}"/>
              </a:ext>
            </a:extLst>
          </p:cNvPr>
          <p:cNvSpPr txBox="1"/>
          <p:nvPr/>
        </p:nvSpPr>
        <p:spPr>
          <a:xfrm>
            <a:off x="703922" y="2807573"/>
            <a:ext cx="282450" cy="307777"/>
          </a:xfrm>
          <a:prstGeom prst="rect">
            <a:avLst/>
          </a:prstGeom>
          <a:noFill/>
        </p:spPr>
        <p:txBody>
          <a:bodyPr wrap="none" rtlCol="0">
            <a:spAutoFit/>
          </a:bodyPr>
          <a:lstStyle/>
          <a:p>
            <a:r>
              <a:rPr lang="nb-NO" sz="1400" dirty="0"/>
              <a:t>L</a:t>
            </a:r>
          </a:p>
        </p:txBody>
      </p:sp>
      <p:sp>
        <p:nvSpPr>
          <p:cNvPr id="15" name="TextBox 14">
            <a:extLst>
              <a:ext uri="{FF2B5EF4-FFF2-40B4-BE49-F238E27FC236}">
                <a16:creationId xmlns:a16="http://schemas.microsoft.com/office/drawing/2014/main" id="{65940C2E-9B6D-3534-A5C4-2672ECEB5395}"/>
              </a:ext>
            </a:extLst>
          </p:cNvPr>
          <p:cNvSpPr txBox="1"/>
          <p:nvPr/>
        </p:nvSpPr>
        <p:spPr>
          <a:xfrm>
            <a:off x="4970296" y="5578642"/>
            <a:ext cx="923651" cy="307777"/>
          </a:xfrm>
          <a:prstGeom prst="rect">
            <a:avLst/>
          </a:prstGeom>
          <a:noFill/>
        </p:spPr>
        <p:txBody>
          <a:bodyPr wrap="none" rtlCol="0">
            <a:spAutoFit/>
          </a:bodyPr>
          <a:lstStyle/>
          <a:p>
            <a:r>
              <a:rPr lang="nb-NO" sz="1400" dirty="0" err="1"/>
              <a:t>iterations</a:t>
            </a:r>
            <a:endParaRPr lang="nb-NO" sz="1400" dirty="0"/>
          </a:p>
        </p:txBody>
      </p:sp>
      <p:sp>
        <p:nvSpPr>
          <p:cNvPr id="16" name="Freeform: Shape 15">
            <a:extLst>
              <a:ext uri="{FF2B5EF4-FFF2-40B4-BE49-F238E27FC236}">
                <a16:creationId xmlns:a16="http://schemas.microsoft.com/office/drawing/2014/main" id="{2E85543C-4DD2-CA58-137F-63D15A05D030}"/>
              </a:ext>
            </a:extLst>
          </p:cNvPr>
          <p:cNvSpPr/>
          <p:nvPr/>
        </p:nvSpPr>
        <p:spPr>
          <a:xfrm>
            <a:off x="1107959" y="3280920"/>
            <a:ext cx="4419600" cy="2157046"/>
          </a:xfrm>
          <a:custGeom>
            <a:avLst/>
            <a:gdLst>
              <a:gd name="connsiteX0" fmla="*/ 0 w 4419600"/>
              <a:gd name="connsiteY0" fmla="*/ 0 h 2157046"/>
              <a:gd name="connsiteX1" fmla="*/ 169984 w 4419600"/>
              <a:gd name="connsiteY1" fmla="*/ 715107 h 2157046"/>
              <a:gd name="connsiteX2" fmla="*/ 545123 w 4419600"/>
              <a:gd name="connsiteY2" fmla="*/ 1219200 h 2157046"/>
              <a:gd name="connsiteX3" fmla="*/ 1049215 w 4419600"/>
              <a:gd name="connsiteY3" fmla="*/ 1547446 h 2157046"/>
              <a:gd name="connsiteX4" fmla="*/ 1735015 w 4419600"/>
              <a:gd name="connsiteY4" fmla="*/ 1817077 h 2157046"/>
              <a:gd name="connsiteX5" fmla="*/ 3001107 w 4419600"/>
              <a:gd name="connsiteY5" fmla="*/ 2033954 h 2157046"/>
              <a:gd name="connsiteX6" fmla="*/ 4419600 w 4419600"/>
              <a:gd name="connsiteY6" fmla="*/ 2157046 h 21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600" h="2157046">
                <a:moveTo>
                  <a:pt x="0" y="0"/>
                </a:moveTo>
                <a:cubicBezTo>
                  <a:pt x="39565" y="255953"/>
                  <a:pt x="79130" y="511907"/>
                  <a:pt x="169984" y="715107"/>
                </a:cubicBezTo>
                <a:cubicBezTo>
                  <a:pt x="260838" y="918307"/>
                  <a:pt x="398585" y="1080477"/>
                  <a:pt x="545123" y="1219200"/>
                </a:cubicBezTo>
                <a:cubicBezTo>
                  <a:pt x="691662" y="1357923"/>
                  <a:pt x="850900" y="1447800"/>
                  <a:pt x="1049215" y="1547446"/>
                </a:cubicBezTo>
                <a:cubicBezTo>
                  <a:pt x="1247530" y="1647092"/>
                  <a:pt x="1409700" y="1735992"/>
                  <a:pt x="1735015" y="1817077"/>
                </a:cubicBezTo>
                <a:cubicBezTo>
                  <a:pt x="2060330" y="1898162"/>
                  <a:pt x="2553676" y="1977293"/>
                  <a:pt x="3001107" y="2033954"/>
                </a:cubicBezTo>
                <a:cubicBezTo>
                  <a:pt x="3448538" y="2090616"/>
                  <a:pt x="3934069" y="2123831"/>
                  <a:pt x="4419600" y="2157046"/>
                </a:cubicBezTo>
              </a:path>
            </a:pathLst>
          </a:cu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527AB0AF-BE3E-8FB9-545C-F99A0C0E0E35}"/>
              </a:ext>
            </a:extLst>
          </p:cNvPr>
          <p:cNvSpPr txBox="1"/>
          <p:nvPr/>
        </p:nvSpPr>
        <p:spPr>
          <a:xfrm>
            <a:off x="3185572" y="5253300"/>
            <a:ext cx="1338828" cy="369332"/>
          </a:xfrm>
          <a:prstGeom prst="rect">
            <a:avLst/>
          </a:prstGeom>
          <a:noFill/>
        </p:spPr>
        <p:txBody>
          <a:bodyPr wrap="none" rtlCol="0">
            <a:spAutoFit/>
          </a:bodyPr>
          <a:lstStyle/>
          <a:p>
            <a:r>
              <a:rPr lang="nb-NO" dirty="0">
                <a:latin typeface="Symbol" panose="05050102010706020507" pitchFamily="18" charset="2"/>
              </a:rPr>
              <a:t>a = </a:t>
            </a:r>
            <a:r>
              <a:rPr lang="nb-NO" dirty="0">
                <a:latin typeface="+mj-lt"/>
              </a:rPr>
              <a:t>optimal</a:t>
            </a:r>
            <a:endParaRPr lang="nb-NO" baseline="30000" dirty="0"/>
          </a:p>
        </p:txBody>
      </p:sp>
      <p:cxnSp>
        <p:nvCxnSpPr>
          <p:cNvPr id="18" name="Straight Arrow Connector 17">
            <a:extLst>
              <a:ext uri="{FF2B5EF4-FFF2-40B4-BE49-F238E27FC236}">
                <a16:creationId xmlns:a16="http://schemas.microsoft.com/office/drawing/2014/main" id="{DF49257F-1D9C-A0DD-1540-816E11E62341}"/>
              </a:ext>
            </a:extLst>
          </p:cNvPr>
          <p:cNvCxnSpPr/>
          <p:nvPr/>
        </p:nvCxnSpPr>
        <p:spPr>
          <a:xfrm>
            <a:off x="7009666" y="5429034"/>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8D5E06-D3F3-21C3-3077-0F2571074CAC}"/>
              </a:ext>
            </a:extLst>
          </p:cNvPr>
          <p:cNvCxnSpPr/>
          <p:nvPr/>
        </p:nvCxnSpPr>
        <p:spPr>
          <a:xfrm flipV="1">
            <a:off x="7159685" y="3121603"/>
            <a:ext cx="0" cy="247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144C98D2-2E15-707C-C983-022A05CCADC3}"/>
              </a:ext>
            </a:extLst>
          </p:cNvPr>
          <p:cNvSpPr/>
          <p:nvPr/>
        </p:nvSpPr>
        <p:spPr>
          <a:xfrm>
            <a:off x="7399000" y="3280920"/>
            <a:ext cx="2736056" cy="2056787"/>
          </a:xfrm>
          <a:custGeom>
            <a:avLst/>
            <a:gdLst>
              <a:gd name="connsiteX0" fmla="*/ 0 w 2736056"/>
              <a:gd name="connsiteY0" fmla="*/ 0 h 2056787"/>
              <a:gd name="connsiteX1" fmla="*/ 150018 w 2736056"/>
              <a:gd name="connsiteY1" fmla="*/ 621506 h 2056787"/>
              <a:gd name="connsiteX2" fmla="*/ 485775 w 2736056"/>
              <a:gd name="connsiteY2" fmla="*/ 1414463 h 2056787"/>
              <a:gd name="connsiteX3" fmla="*/ 835818 w 2736056"/>
              <a:gd name="connsiteY3" fmla="*/ 1885950 h 2056787"/>
              <a:gd name="connsiteX4" fmla="*/ 1243012 w 2736056"/>
              <a:gd name="connsiteY4" fmla="*/ 2050256 h 2056787"/>
              <a:gd name="connsiteX5" fmla="*/ 1771650 w 2736056"/>
              <a:gd name="connsiteY5" fmla="*/ 1985963 h 2056787"/>
              <a:gd name="connsiteX6" fmla="*/ 2128837 w 2736056"/>
              <a:gd name="connsiteY6" fmla="*/ 1643063 h 2056787"/>
              <a:gd name="connsiteX7" fmla="*/ 2436018 w 2736056"/>
              <a:gd name="connsiteY7" fmla="*/ 1000125 h 2056787"/>
              <a:gd name="connsiteX8" fmla="*/ 2736056 w 2736056"/>
              <a:gd name="connsiteY8" fmla="*/ 42863 h 205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056" h="2056787">
                <a:moveTo>
                  <a:pt x="0" y="0"/>
                </a:moveTo>
                <a:cubicBezTo>
                  <a:pt x="34528" y="192881"/>
                  <a:pt x="69056" y="385762"/>
                  <a:pt x="150018" y="621506"/>
                </a:cubicBezTo>
                <a:cubicBezTo>
                  <a:pt x="230980" y="857250"/>
                  <a:pt x="371475" y="1203722"/>
                  <a:pt x="485775" y="1414463"/>
                </a:cubicBezTo>
                <a:cubicBezTo>
                  <a:pt x="600075" y="1625204"/>
                  <a:pt x="709612" y="1779985"/>
                  <a:pt x="835818" y="1885950"/>
                </a:cubicBezTo>
                <a:cubicBezTo>
                  <a:pt x="962024" y="1991915"/>
                  <a:pt x="1087040" y="2033587"/>
                  <a:pt x="1243012" y="2050256"/>
                </a:cubicBezTo>
                <a:cubicBezTo>
                  <a:pt x="1398984" y="2066925"/>
                  <a:pt x="1624012" y="2053829"/>
                  <a:pt x="1771650" y="1985963"/>
                </a:cubicBezTo>
                <a:cubicBezTo>
                  <a:pt x="1919288" y="1918097"/>
                  <a:pt x="2018109" y="1807369"/>
                  <a:pt x="2128837" y="1643063"/>
                </a:cubicBezTo>
                <a:cubicBezTo>
                  <a:pt x="2239565" y="1478757"/>
                  <a:pt x="2334815" y="1266825"/>
                  <a:pt x="2436018" y="1000125"/>
                </a:cubicBezTo>
                <a:cubicBezTo>
                  <a:pt x="2537221" y="733425"/>
                  <a:pt x="2636638" y="388144"/>
                  <a:pt x="2736056" y="42863"/>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21" name="Straight Arrow Connector 20">
            <a:extLst>
              <a:ext uri="{FF2B5EF4-FFF2-40B4-BE49-F238E27FC236}">
                <a16:creationId xmlns:a16="http://schemas.microsoft.com/office/drawing/2014/main" id="{BCDCCD95-5C0A-AF11-2EB7-28801AFB3CA0}"/>
              </a:ext>
            </a:extLst>
          </p:cNvPr>
          <p:cNvCxnSpPr>
            <a:cxnSpLocks/>
            <a:endCxn id="20" idx="7"/>
          </p:cNvCxnSpPr>
          <p:nvPr/>
        </p:nvCxnSpPr>
        <p:spPr>
          <a:xfrm flipH="1">
            <a:off x="9835018" y="3816909"/>
            <a:ext cx="153592" cy="464136"/>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D4F16FD-6008-0E1D-A557-D7E3DB02C741}"/>
              </a:ext>
            </a:extLst>
          </p:cNvPr>
          <p:cNvSpPr txBox="1"/>
          <p:nvPr/>
        </p:nvSpPr>
        <p:spPr>
          <a:xfrm>
            <a:off x="6800178" y="2960017"/>
            <a:ext cx="282450" cy="307777"/>
          </a:xfrm>
          <a:prstGeom prst="rect">
            <a:avLst/>
          </a:prstGeom>
          <a:noFill/>
        </p:spPr>
        <p:txBody>
          <a:bodyPr wrap="none" rtlCol="0">
            <a:spAutoFit/>
          </a:bodyPr>
          <a:lstStyle/>
          <a:p>
            <a:r>
              <a:rPr lang="nb-NO" sz="1400" dirty="0"/>
              <a:t>L</a:t>
            </a:r>
          </a:p>
        </p:txBody>
      </p:sp>
      <p:sp>
        <p:nvSpPr>
          <p:cNvPr id="28" name="TextBox 27">
            <a:extLst>
              <a:ext uri="{FF2B5EF4-FFF2-40B4-BE49-F238E27FC236}">
                <a16:creationId xmlns:a16="http://schemas.microsoft.com/office/drawing/2014/main" id="{F881C14F-AF43-9761-51A2-C0343240A180}"/>
              </a:ext>
            </a:extLst>
          </p:cNvPr>
          <p:cNvSpPr txBox="1"/>
          <p:nvPr/>
        </p:nvSpPr>
        <p:spPr>
          <a:xfrm>
            <a:off x="10531598" y="5468743"/>
            <a:ext cx="300082" cy="307777"/>
          </a:xfrm>
          <a:prstGeom prst="rect">
            <a:avLst/>
          </a:prstGeom>
          <a:noFill/>
        </p:spPr>
        <p:txBody>
          <a:bodyPr wrap="none" rtlCol="0">
            <a:spAutoFit/>
          </a:bodyPr>
          <a:lstStyle/>
          <a:p>
            <a:r>
              <a:rPr lang="nb-NO" sz="1400" dirty="0" err="1">
                <a:latin typeface="Symbol" panose="05050102010706020507" pitchFamily="18" charset="2"/>
              </a:rPr>
              <a:t>q</a:t>
            </a:r>
            <a:r>
              <a:rPr lang="nb-NO" sz="1400" baseline="-25000" dirty="0" err="1"/>
              <a:t>j</a:t>
            </a:r>
            <a:endParaRPr lang="nb-NO" sz="1400" dirty="0"/>
          </a:p>
        </p:txBody>
      </p:sp>
      <p:cxnSp>
        <p:nvCxnSpPr>
          <p:cNvPr id="29" name="Straight Arrow Connector 28">
            <a:extLst>
              <a:ext uri="{FF2B5EF4-FFF2-40B4-BE49-F238E27FC236}">
                <a16:creationId xmlns:a16="http://schemas.microsoft.com/office/drawing/2014/main" id="{1BE060E7-E4E7-74D8-F7DF-B12F7D69F23C}"/>
              </a:ext>
            </a:extLst>
          </p:cNvPr>
          <p:cNvCxnSpPr>
            <a:cxnSpLocks/>
          </p:cNvCxnSpPr>
          <p:nvPr/>
        </p:nvCxnSpPr>
        <p:spPr>
          <a:xfrm flipH="1">
            <a:off x="9688572" y="4254582"/>
            <a:ext cx="153592" cy="38682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B9B79D-3AB0-CF81-D789-3B62FC8E14EE}"/>
              </a:ext>
            </a:extLst>
          </p:cNvPr>
          <p:cNvCxnSpPr>
            <a:cxnSpLocks/>
            <a:endCxn id="20" idx="6"/>
          </p:cNvCxnSpPr>
          <p:nvPr/>
        </p:nvCxnSpPr>
        <p:spPr>
          <a:xfrm flipH="1">
            <a:off x="9527837" y="4640714"/>
            <a:ext cx="160735" cy="283269"/>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D78797-E761-CA8A-FB8F-241B3EBC7989}"/>
              </a:ext>
            </a:extLst>
          </p:cNvPr>
          <p:cNvCxnSpPr>
            <a:cxnSpLocks/>
          </p:cNvCxnSpPr>
          <p:nvPr/>
        </p:nvCxnSpPr>
        <p:spPr>
          <a:xfrm flipH="1">
            <a:off x="9327813" y="4923983"/>
            <a:ext cx="207167" cy="257617"/>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D42C99-18BF-F142-0EDE-E2A898173815}"/>
              </a:ext>
            </a:extLst>
          </p:cNvPr>
          <p:cNvCxnSpPr>
            <a:cxnSpLocks/>
            <a:endCxn id="20" idx="5"/>
          </p:cNvCxnSpPr>
          <p:nvPr/>
        </p:nvCxnSpPr>
        <p:spPr>
          <a:xfrm flipH="1">
            <a:off x="9170650" y="5181600"/>
            <a:ext cx="157163" cy="85283"/>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0AD9BE5-E96B-1090-FB85-F9B69E5C8595}"/>
              </a:ext>
            </a:extLst>
          </p:cNvPr>
          <p:cNvCxnSpPr>
            <a:cxnSpLocks/>
          </p:cNvCxnSpPr>
          <p:nvPr/>
        </p:nvCxnSpPr>
        <p:spPr>
          <a:xfrm flipH="1">
            <a:off x="8974800" y="5266883"/>
            <a:ext cx="195850" cy="63595"/>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73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E0A5E-A2FE-30C8-0EA9-6FAEE49B2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9B9F4-8E93-A65D-100A-F0822160FF2C}"/>
              </a:ext>
            </a:extLst>
          </p:cNvPr>
          <p:cNvSpPr>
            <a:spLocks noGrp="1"/>
          </p:cNvSpPr>
          <p:nvPr>
            <p:ph type="title"/>
          </p:nvPr>
        </p:nvSpPr>
        <p:spPr/>
        <p:txBody>
          <a:bodyPr/>
          <a:lstStyle/>
          <a:p>
            <a:r>
              <a:rPr lang="nb-NO" dirty="0" err="1"/>
              <a:t>Convergence</a:t>
            </a:r>
            <a:r>
              <a:rPr lang="nb-NO" dirty="0"/>
              <a:t>, </a:t>
            </a:r>
            <a:r>
              <a:rPr lang="nb-NO" dirty="0" err="1"/>
              <a:t>learning</a:t>
            </a:r>
            <a:r>
              <a:rPr lang="nb-NO" dirty="0"/>
              <a:t> rate</a:t>
            </a:r>
          </a:p>
        </p:txBody>
      </p:sp>
      <p:sp>
        <p:nvSpPr>
          <p:cNvPr id="4" name="Content Placeholder 3">
            <a:extLst>
              <a:ext uri="{FF2B5EF4-FFF2-40B4-BE49-F238E27FC236}">
                <a16:creationId xmlns:a16="http://schemas.microsoft.com/office/drawing/2014/main" id="{6AB8AE9F-8409-F8C4-2D24-800C66FBE251}"/>
              </a:ext>
            </a:extLst>
          </p:cNvPr>
          <p:cNvSpPr>
            <a:spLocks noGrp="1"/>
          </p:cNvSpPr>
          <p:nvPr>
            <p:ph sz="half" idx="2"/>
          </p:nvPr>
        </p:nvSpPr>
        <p:spPr/>
        <p:txBody>
          <a:bodyPr/>
          <a:lstStyle/>
          <a:p>
            <a:r>
              <a:rPr lang="nb-NO" dirty="0">
                <a:latin typeface="Symbol" panose="05050102010706020507" pitchFamily="18" charset="2"/>
              </a:rPr>
              <a:t>a</a:t>
            </a:r>
            <a:r>
              <a:rPr lang="nb-NO" dirty="0"/>
              <a:t> </a:t>
            </a:r>
            <a:r>
              <a:rPr lang="nb-NO" dirty="0" err="1"/>
              <a:t>too</a:t>
            </a:r>
            <a:r>
              <a:rPr lang="nb-NO" dirty="0"/>
              <a:t> </a:t>
            </a:r>
            <a:r>
              <a:rPr lang="nb-NO" dirty="0" err="1"/>
              <a:t>small</a:t>
            </a:r>
            <a:r>
              <a:rPr lang="nb-NO" dirty="0"/>
              <a:t>?</a:t>
            </a:r>
          </a:p>
          <a:p>
            <a:pPr lvl="1"/>
            <a:r>
              <a:rPr lang="nb-NO" dirty="0"/>
              <a:t>lot </a:t>
            </a:r>
            <a:r>
              <a:rPr lang="nb-NO" dirty="0" err="1"/>
              <a:t>of</a:t>
            </a:r>
            <a:r>
              <a:rPr lang="nb-NO" dirty="0"/>
              <a:t> </a:t>
            </a:r>
            <a:r>
              <a:rPr lang="nb-NO" dirty="0" err="1"/>
              <a:t>iterations</a:t>
            </a:r>
            <a:r>
              <a:rPr lang="nb-NO" dirty="0"/>
              <a:t> (time to </a:t>
            </a:r>
            <a:r>
              <a:rPr lang="nb-NO" dirty="0" err="1"/>
              <a:t>converge</a:t>
            </a:r>
            <a:r>
              <a:rPr lang="nb-NO" dirty="0"/>
              <a:t>)</a:t>
            </a:r>
          </a:p>
          <a:p>
            <a:pPr lvl="1"/>
            <a:r>
              <a:rPr lang="nb-NO" dirty="0"/>
              <a:t>More </a:t>
            </a:r>
            <a:r>
              <a:rPr lang="nb-NO" dirty="0" err="1"/>
              <a:t>easily</a:t>
            </a:r>
            <a:r>
              <a:rPr lang="nb-NO" dirty="0"/>
              <a:t> </a:t>
            </a:r>
            <a:r>
              <a:rPr lang="nb-NO" dirty="0" err="1"/>
              <a:t>trapped</a:t>
            </a:r>
            <a:r>
              <a:rPr lang="nb-NO" dirty="0"/>
              <a:t> in </a:t>
            </a:r>
            <a:r>
              <a:rPr lang="nb-NO" dirty="0" err="1"/>
              <a:t>local</a:t>
            </a:r>
            <a:r>
              <a:rPr lang="nb-NO" dirty="0"/>
              <a:t> minima</a:t>
            </a:r>
          </a:p>
          <a:p>
            <a:endParaRPr lang="nb-NO" dirty="0"/>
          </a:p>
          <a:p>
            <a:endParaRPr lang="nb-NO" dirty="0"/>
          </a:p>
        </p:txBody>
      </p:sp>
      <p:sp>
        <p:nvSpPr>
          <p:cNvPr id="5" name="Slide Number Placeholder 4">
            <a:extLst>
              <a:ext uri="{FF2B5EF4-FFF2-40B4-BE49-F238E27FC236}">
                <a16:creationId xmlns:a16="http://schemas.microsoft.com/office/drawing/2014/main" id="{96A9FE2E-BB98-312B-29D5-1B0F0988C496}"/>
              </a:ext>
            </a:extLst>
          </p:cNvPr>
          <p:cNvSpPr>
            <a:spLocks noGrp="1"/>
          </p:cNvSpPr>
          <p:nvPr>
            <p:ph type="sldNum" sz="quarter" idx="12"/>
          </p:nvPr>
        </p:nvSpPr>
        <p:spPr/>
        <p:txBody>
          <a:bodyPr/>
          <a:lstStyle/>
          <a:p>
            <a:fld id="{5D1E5300-FC0F-4317-A193-EF6CE9E6F7B5}" type="slidenum">
              <a:rPr lang="en-GB" smtClean="0"/>
              <a:pPr/>
              <a:t>55</a:t>
            </a:fld>
            <a:r>
              <a:rPr lang="en-GB"/>
              <a:t>  |  </a:t>
            </a:r>
            <a:endParaRPr lang="en-GB" noProof="0" dirty="0"/>
          </a:p>
        </p:txBody>
      </p:sp>
      <p:cxnSp>
        <p:nvCxnSpPr>
          <p:cNvPr id="9" name="Straight Arrow Connector 8">
            <a:extLst>
              <a:ext uri="{FF2B5EF4-FFF2-40B4-BE49-F238E27FC236}">
                <a16:creationId xmlns:a16="http://schemas.microsoft.com/office/drawing/2014/main" id="{ED2D457E-941C-2349-7BEC-3BD49A65B11C}"/>
              </a:ext>
            </a:extLst>
          </p:cNvPr>
          <p:cNvCxnSpPr/>
          <p:nvPr/>
        </p:nvCxnSpPr>
        <p:spPr>
          <a:xfrm flipV="1">
            <a:off x="1104835" y="2992239"/>
            <a:ext cx="0" cy="274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5CF5B9D-2B91-227F-DCBE-118BD9469B30}"/>
              </a:ext>
            </a:extLst>
          </p:cNvPr>
          <p:cNvCxnSpPr>
            <a:cxnSpLocks/>
          </p:cNvCxnSpPr>
          <p:nvPr/>
        </p:nvCxnSpPr>
        <p:spPr>
          <a:xfrm>
            <a:off x="982205" y="5578642"/>
            <a:ext cx="4609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F39403-7D55-9137-A519-58E559EDAEC0}"/>
              </a:ext>
            </a:extLst>
          </p:cNvPr>
          <p:cNvSpPr txBox="1"/>
          <p:nvPr/>
        </p:nvSpPr>
        <p:spPr>
          <a:xfrm>
            <a:off x="703922" y="2807573"/>
            <a:ext cx="282450" cy="307777"/>
          </a:xfrm>
          <a:prstGeom prst="rect">
            <a:avLst/>
          </a:prstGeom>
          <a:noFill/>
        </p:spPr>
        <p:txBody>
          <a:bodyPr wrap="none" rtlCol="0">
            <a:spAutoFit/>
          </a:bodyPr>
          <a:lstStyle/>
          <a:p>
            <a:r>
              <a:rPr lang="nb-NO" sz="1400" dirty="0"/>
              <a:t>L</a:t>
            </a:r>
          </a:p>
        </p:txBody>
      </p:sp>
      <p:sp>
        <p:nvSpPr>
          <p:cNvPr id="15" name="TextBox 14">
            <a:extLst>
              <a:ext uri="{FF2B5EF4-FFF2-40B4-BE49-F238E27FC236}">
                <a16:creationId xmlns:a16="http://schemas.microsoft.com/office/drawing/2014/main" id="{E1BE0EA0-B256-9822-457C-BB55C5C3AFE3}"/>
              </a:ext>
            </a:extLst>
          </p:cNvPr>
          <p:cNvSpPr txBox="1"/>
          <p:nvPr/>
        </p:nvSpPr>
        <p:spPr>
          <a:xfrm>
            <a:off x="4970296" y="5578642"/>
            <a:ext cx="923651" cy="307777"/>
          </a:xfrm>
          <a:prstGeom prst="rect">
            <a:avLst/>
          </a:prstGeom>
          <a:noFill/>
        </p:spPr>
        <p:txBody>
          <a:bodyPr wrap="none" rtlCol="0">
            <a:spAutoFit/>
          </a:bodyPr>
          <a:lstStyle/>
          <a:p>
            <a:r>
              <a:rPr lang="nb-NO" sz="1400" dirty="0" err="1"/>
              <a:t>iterations</a:t>
            </a:r>
            <a:endParaRPr lang="nb-NO" sz="1400" dirty="0"/>
          </a:p>
        </p:txBody>
      </p:sp>
      <p:sp>
        <p:nvSpPr>
          <p:cNvPr id="16" name="Freeform: Shape 15">
            <a:extLst>
              <a:ext uri="{FF2B5EF4-FFF2-40B4-BE49-F238E27FC236}">
                <a16:creationId xmlns:a16="http://schemas.microsoft.com/office/drawing/2014/main" id="{FA106156-3ED2-702B-FA95-8A466D8F5F09}"/>
              </a:ext>
            </a:extLst>
          </p:cNvPr>
          <p:cNvSpPr/>
          <p:nvPr/>
        </p:nvSpPr>
        <p:spPr>
          <a:xfrm>
            <a:off x="1107959" y="3280920"/>
            <a:ext cx="4419600" cy="2157046"/>
          </a:xfrm>
          <a:custGeom>
            <a:avLst/>
            <a:gdLst>
              <a:gd name="connsiteX0" fmla="*/ 0 w 4419600"/>
              <a:gd name="connsiteY0" fmla="*/ 0 h 2157046"/>
              <a:gd name="connsiteX1" fmla="*/ 169984 w 4419600"/>
              <a:gd name="connsiteY1" fmla="*/ 715107 h 2157046"/>
              <a:gd name="connsiteX2" fmla="*/ 545123 w 4419600"/>
              <a:gd name="connsiteY2" fmla="*/ 1219200 h 2157046"/>
              <a:gd name="connsiteX3" fmla="*/ 1049215 w 4419600"/>
              <a:gd name="connsiteY3" fmla="*/ 1547446 h 2157046"/>
              <a:gd name="connsiteX4" fmla="*/ 1735015 w 4419600"/>
              <a:gd name="connsiteY4" fmla="*/ 1817077 h 2157046"/>
              <a:gd name="connsiteX5" fmla="*/ 3001107 w 4419600"/>
              <a:gd name="connsiteY5" fmla="*/ 2033954 h 2157046"/>
              <a:gd name="connsiteX6" fmla="*/ 4419600 w 4419600"/>
              <a:gd name="connsiteY6" fmla="*/ 2157046 h 21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600" h="2157046">
                <a:moveTo>
                  <a:pt x="0" y="0"/>
                </a:moveTo>
                <a:cubicBezTo>
                  <a:pt x="39565" y="255953"/>
                  <a:pt x="79130" y="511907"/>
                  <a:pt x="169984" y="715107"/>
                </a:cubicBezTo>
                <a:cubicBezTo>
                  <a:pt x="260838" y="918307"/>
                  <a:pt x="398585" y="1080477"/>
                  <a:pt x="545123" y="1219200"/>
                </a:cubicBezTo>
                <a:cubicBezTo>
                  <a:pt x="691662" y="1357923"/>
                  <a:pt x="850900" y="1447800"/>
                  <a:pt x="1049215" y="1547446"/>
                </a:cubicBezTo>
                <a:cubicBezTo>
                  <a:pt x="1247530" y="1647092"/>
                  <a:pt x="1409700" y="1735992"/>
                  <a:pt x="1735015" y="1817077"/>
                </a:cubicBezTo>
                <a:cubicBezTo>
                  <a:pt x="2060330" y="1898162"/>
                  <a:pt x="2553676" y="1977293"/>
                  <a:pt x="3001107" y="2033954"/>
                </a:cubicBezTo>
                <a:cubicBezTo>
                  <a:pt x="3448538" y="2090616"/>
                  <a:pt x="3934069" y="2123831"/>
                  <a:pt x="4419600" y="2157046"/>
                </a:cubicBezTo>
              </a:path>
            </a:pathLst>
          </a:cu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479997A5-FE3D-C847-7F74-A9ACB439D26B}"/>
              </a:ext>
            </a:extLst>
          </p:cNvPr>
          <p:cNvSpPr txBox="1"/>
          <p:nvPr/>
        </p:nvSpPr>
        <p:spPr>
          <a:xfrm>
            <a:off x="3185572" y="5253300"/>
            <a:ext cx="1338828" cy="369332"/>
          </a:xfrm>
          <a:prstGeom prst="rect">
            <a:avLst/>
          </a:prstGeom>
          <a:noFill/>
        </p:spPr>
        <p:txBody>
          <a:bodyPr wrap="none" rtlCol="0">
            <a:spAutoFit/>
          </a:bodyPr>
          <a:lstStyle/>
          <a:p>
            <a:r>
              <a:rPr lang="nb-NO" dirty="0">
                <a:latin typeface="Symbol" panose="05050102010706020507" pitchFamily="18" charset="2"/>
              </a:rPr>
              <a:t>a = </a:t>
            </a:r>
            <a:r>
              <a:rPr lang="nb-NO" dirty="0">
                <a:latin typeface="+mj-lt"/>
              </a:rPr>
              <a:t>optimal</a:t>
            </a:r>
            <a:endParaRPr lang="nb-NO" baseline="30000" dirty="0"/>
          </a:p>
        </p:txBody>
      </p:sp>
      <p:cxnSp>
        <p:nvCxnSpPr>
          <p:cNvPr id="18" name="Straight Arrow Connector 17">
            <a:extLst>
              <a:ext uri="{FF2B5EF4-FFF2-40B4-BE49-F238E27FC236}">
                <a16:creationId xmlns:a16="http://schemas.microsoft.com/office/drawing/2014/main" id="{D198C909-E474-1F5C-381F-AF769D9E1D3A}"/>
              </a:ext>
            </a:extLst>
          </p:cNvPr>
          <p:cNvCxnSpPr/>
          <p:nvPr/>
        </p:nvCxnSpPr>
        <p:spPr>
          <a:xfrm>
            <a:off x="7009666" y="5429034"/>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EFE1FD-8296-4850-DD30-31E894131613}"/>
              </a:ext>
            </a:extLst>
          </p:cNvPr>
          <p:cNvCxnSpPr/>
          <p:nvPr/>
        </p:nvCxnSpPr>
        <p:spPr>
          <a:xfrm flipV="1">
            <a:off x="7159685" y="3121603"/>
            <a:ext cx="0" cy="247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85CE46-7AC1-B4D2-AE87-8E0A543D43EF}"/>
              </a:ext>
            </a:extLst>
          </p:cNvPr>
          <p:cNvCxnSpPr>
            <a:cxnSpLocks/>
          </p:cNvCxnSpPr>
          <p:nvPr/>
        </p:nvCxnSpPr>
        <p:spPr>
          <a:xfrm flipH="1">
            <a:off x="9936590" y="3816909"/>
            <a:ext cx="52020" cy="15284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DB76637-8439-E630-ED6E-B56777A6FCE9}"/>
              </a:ext>
            </a:extLst>
          </p:cNvPr>
          <p:cNvSpPr txBox="1"/>
          <p:nvPr/>
        </p:nvSpPr>
        <p:spPr>
          <a:xfrm>
            <a:off x="6800178" y="2960017"/>
            <a:ext cx="282450" cy="307777"/>
          </a:xfrm>
          <a:prstGeom prst="rect">
            <a:avLst/>
          </a:prstGeom>
          <a:noFill/>
        </p:spPr>
        <p:txBody>
          <a:bodyPr wrap="none" rtlCol="0">
            <a:spAutoFit/>
          </a:bodyPr>
          <a:lstStyle/>
          <a:p>
            <a:r>
              <a:rPr lang="nb-NO" sz="1400" dirty="0"/>
              <a:t>L</a:t>
            </a:r>
          </a:p>
        </p:txBody>
      </p:sp>
      <p:cxnSp>
        <p:nvCxnSpPr>
          <p:cNvPr id="29" name="Straight Arrow Connector 28">
            <a:extLst>
              <a:ext uri="{FF2B5EF4-FFF2-40B4-BE49-F238E27FC236}">
                <a16:creationId xmlns:a16="http://schemas.microsoft.com/office/drawing/2014/main" id="{0F056EFB-6C78-C414-FAA1-0176B27359CE}"/>
              </a:ext>
            </a:extLst>
          </p:cNvPr>
          <p:cNvCxnSpPr>
            <a:cxnSpLocks/>
          </p:cNvCxnSpPr>
          <p:nvPr/>
        </p:nvCxnSpPr>
        <p:spPr>
          <a:xfrm flipH="1">
            <a:off x="9894277" y="3961589"/>
            <a:ext cx="42313" cy="153211"/>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169479-93B2-DF14-6546-DD6853B6BD73}"/>
              </a:ext>
            </a:extLst>
          </p:cNvPr>
          <p:cNvCxnSpPr>
            <a:cxnSpLocks/>
          </p:cNvCxnSpPr>
          <p:nvPr/>
        </p:nvCxnSpPr>
        <p:spPr>
          <a:xfrm flipH="1">
            <a:off x="9829156" y="4112827"/>
            <a:ext cx="59259" cy="1564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F6E551-B998-EF92-3FE5-86660D6DBE93}"/>
              </a:ext>
            </a:extLst>
          </p:cNvPr>
          <p:cNvCxnSpPr>
            <a:cxnSpLocks/>
          </p:cNvCxnSpPr>
          <p:nvPr/>
        </p:nvCxnSpPr>
        <p:spPr>
          <a:xfrm flipH="1">
            <a:off x="9718431" y="4420559"/>
            <a:ext cx="67538" cy="17192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2B73D28-9B0F-5939-2DD6-1492FC40F27C}"/>
              </a:ext>
            </a:extLst>
          </p:cNvPr>
          <p:cNvCxnSpPr>
            <a:cxnSpLocks/>
          </p:cNvCxnSpPr>
          <p:nvPr/>
        </p:nvCxnSpPr>
        <p:spPr>
          <a:xfrm flipH="1">
            <a:off x="9777046" y="4277515"/>
            <a:ext cx="63556" cy="14304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5F4E3E37-83E2-B32E-F984-9F53250C8011}"/>
              </a:ext>
            </a:extLst>
          </p:cNvPr>
          <p:cNvSpPr/>
          <p:nvPr/>
        </p:nvSpPr>
        <p:spPr>
          <a:xfrm>
            <a:off x="1101122" y="3271989"/>
            <a:ext cx="4419600" cy="1434826"/>
          </a:xfrm>
          <a:custGeom>
            <a:avLst/>
            <a:gdLst>
              <a:gd name="connsiteX0" fmla="*/ 0 w 4419600"/>
              <a:gd name="connsiteY0" fmla="*/ 0 h 2157046"/>
              <a:gd name="connsiteX1" fmla="*/ 169984 w 4419600"/>
              <a:gd name="connsiteY1" fmla="*/ 715107 h 2157046"/>
              <a:gd name="connsiteX2" fmla="*/ 545123 w 4419600"/>
              <a:gd name="connsiteY2" fmla="*/ 1219200 h 2157046"/>
              <a:gd name="connsiteX3" fmla="*/ 1049215 w 4419600"/>
              <a:gd name="connsiteY3" fmla="*/ 1547446 h 2157046"/>
              <a:gd name="connsiteX4" fmla="*/ 1735015 w 4419600"/>
              <a:gd name="connsiteY4" fmla="*/ 1817077 h 2157046"/>
              <a:gd name="connsiteX5" fmla="*/ 3001107 w 4419600"/>
              <a:gd name="connsiteY5" fmla="*/ 2033954 h 2157046"/>
              <a:gd name="connsiteX6" fmla="*/ 4419600 w 4419600"/>
              <a:gd name="connsiteY6" fmla="*/ 2157046 h 21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600" h="2157046">
                <a:moveTo>
                  <a:pt x="0" y="0"/>
                </a:moveTo>
                <a:cubicBezTo>
                  <a:pt x="39565" y="255953"/>
                  <a:pt x="79130" y="511907"/>
                  <a:pt x="169984" y="715107"/>
                </a:cubicBezTo>
                <a:cubicBezTo>
                  <a:pt x="260838" y="918307"/>
                  <a:pt x="398585" y="1080477"/>
                  <a:pt x="545123" y="1219200"/>
                </a:cubicBezTo>
                <a:cubicBezTo>
                  <a:pt x="691662" y="1357923"/>
                  <a:pt x="850900" y="1447800"/>
                  <a:pt x="1049215" y="1547446"/>
                </a:cubicBezTo>
                <a:cubicBezTo>
                  <a:pt x="1247530" y="1647092"/>
                  <a:pt x="1409700" y="1735992"/>
                  <a:pt x="1735015" y="1817077"/>
                </a:cubicBezTo>
                <a:cubicBezTo>
                  <a:pt x="2060330" y="1898162"/>
                  <a:pt x="2553676" y="1977293"/>
                  <a:pt x="3001107" y="2033954"/>
                </a:cubicBezTo>
                <a:cubicBezTo>
                  <a:pt x="3448538" y="2090616"/>
                  <a:pt x="3934069" y="2123831"/>
                  <a:pt x="4419600" y="2157046"/>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xtBox 5">
            <a:extLst>
              <a:ext uri="{FF2B5EF4-FFF2-40B4-BE49-F238E27FC236}">
                <a16:creationId xmlns:a16="http://schemas.microsoft.com/office/drawing/2014/main" id="{2DD9DCFB-8E74-9A2B-FAB1-57A28C99A273}"/>
              </a:ext>
            </a:extLst>
          </p:cNvPr>
          <p:cNvSpPr txBox="1"/>
          <p:nvPr/>
        </p:nvSpPr>
        <p:spPr>
          <a:xfrm>
            <a:off x="3601741" y="4592487"/>
            <a:ext cx="1093569" cy="369332"/>
          </a:xfrm>
          <a:prstGeom prst="rect">
            <a:avLst/>
          </a:prstGeom>
          <a:noFill/>
        </p:spPr>
        <p:txBody>
          <a:bodyPr wrap="none" rtlCol="0">
            <a:spAutoFit/>
          </a:bodyPr>
          <a:lstStyle/>
          <a:p>
            <a:r>
              <a:rPr lang="nb-NO" dirty="0">
                <a:latin typeface="Symbol" panose="05050102010706020507" pitchFamily="18" charset="2"/>
              </a:rPr>
              <a:t>a = </a:t>
            </a:r>
            <a:r>
              <a:rPr lang="nb-NO" dirty="0" err="1">
                <a:latin typeface="+mj-lt"/>
              </a:rPr>
              <a:t>small</a:t>
            </a:r>
            <a:endParaRPr lang="nb-NO" baseline="30000" dirty="0"/>
          </a:p>
        </p:txBody>
      </p:sp>
      <p:sp>
        <p:nvSpPr>
          <p:cNvPr id="25" name="Freeform: Shape 24">
            <a:extLst>
              <a:ext uri="{FF2B5EF4-FFF2-40B4-BE49-F238E27FC236}">
                <a16:creationId xmlns:a16="http://schemas.microsoft.com/office/drawing/2014/main" id="{32EAB65C-FFB0-90A8-DDE0-1871E0A4E4AF}"/>
              </a:ext>
            </a:extLst>
          </p:cNvPr>
          <p:cNvSpPr/>
          <p:nvPr/>
        </p:nvSpPr>
        <p:spPr>
          <a:xfrm>
            <a:off x="7399000" y="3280920"/>
            <a:ext cx="2736056" cy="2056787"/>
          </a:xfrm>
          <a:custGeom>
            <a:avLst/>
            <a:gdLst>
              <a:gd name="connsiteX0" fmla="*/ 0 w 2736056"/>
              <a:gd name="connsiteY0" fmla="*/ 0 h 2056787"/>
              <a:gd name="connsiteX1" fmla="*/ 150018 w 2736056"/>
              <a:gd name="connsiteY1" fmla="*/ 621506 h 2056787"/>
              <a:gd name="connsiteX2" fmla="*/ 485775 w 2736056"/>
              <a:gd name="connsiteY2" fmla="*/ 1414463 h 2056787"/>
              <a:gd name="connsiteX3" fmla="*/ 835818 w 2736056"/>
              <a:gd name="connsiteY3" fmla="*/ 1885950 h 2056787"/>
              <a:gd name="connsiteX4" fmla="*/ 1243012 w 2736056"/>
              <a:gd name="connsiteY4" fmla="*/ 2050256 h 2056787"/>
              <a:gd name="connsiteX5" fmla="*/ 1771650 w 2736056"/>
              <a:gd name="connsiteY5" fmla="*/ 1985963 h 2056787"/>
              <a:gd name="connsiteX6" fmla="*/ 2128837 w 2736056"/>
              <a:gd name="connsiteY6" fmla="*/ 1643063 h 2056787"/>
              <a:gd name="connsiteX7" fmla="*/ 2436018 w 2736056"/>
              <a:gd name="connsiteY7" fmla="*/ 1000125 h 2056787"/>
              <a:gd name="connsiteX8" fmla="*/ 2736056 w 2736056"/>
              <a:gd name="connsiteY8" fmla="*/ 42863 h 205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056" h="2056787">
                <a:moveTo>
                  <a:pt x="0" y="0"/>
                </a:moveTo>
                <a:cubicBezTo>
                  <a:pt x="34528" y="192881"/>
                  <a:pt x="69056" y="385762"/>
                  <a:pt x="150018" y="621506"/>
                </a:cubicBezTo>
                <a:cubicBezTo>
                  <a:pt x="230980" y="857250"/>
                  <a:pt x="371475" y="1203722"/>
                  <a:pt x="485775" y="1414463"/>
                </a:cubicBezTo>
                <a:cubicBezTo>
                  <a:pt x="600075" y="1625204"/>
                  <a:pt x="709612" y="1779985"/>
                  <a:pt x="835818" y="1885950"/>
                </a:cubicBezTo>
                <a:cubicBezTo>
                  <a:pt x="962024" y="1991915"/>
                  <a:pt x="1087040" y="2033587"/>
                  <a:pt x="1243012" y="2050256"/>
                </a:cubicBezTo>
                <a:cubicBezTo>
                  <a:pt x="1398984" y="2066925"/>
                  <a:pt x="1624012" y="2053829"/>
                  <a:pt x="1771650" y="1985963"/>
                </a:cubicBezTo>
                <a:cubicBezTo>
                  <a:pt x="1919288" y="1918097"/>
                  <a:pt x="2018109" y="1807369"/>
                  <a:pt x="2128837" y="1643063"/>
                </a:cubicBezTo>
                <a:cubicBezTo>
                  <a:pt x="2239565" y="1478757"/>
                  <a:pt x="2334815" y="1266825"/>
                  <a:pt x="2436018" y="1000125"/>
                </a:cubicBezTo>
                <a:cubicBezTo>
                  <a:pt x="2537221" y="733425"/>
                  <a:pt x="2636638" y="388144"/>
                  <a:pt x="2736056" y="42863"/>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TextBox 6">
            <a:extLst>
              <a:ext uri="{FF2B5EF4-FFF2-40B4-BE49-F238E27FC236}">
                <a16:creationId xmlns:a16="http://schemas.microsoft.com/office/drawing/2014/main" id="{16FF01EB-6BC7-59B7-0897-D9CAAD12BEFA}"/>
              </a:ext>
            </a:extLst>
          </p:cNvPr>
          <p:cNvSpPr txBox="1"/>
          <p:nvPr/>
        </p:nvSpPr>
        <p:spPr>
          <a:xfrm>
            <a:off x="10531598" y="5468743"/>
            <a:ext cx="300082" cy="307777"/>
          </a:xfrm>
          <a:prstGeom prst="rect">
            <a:avLst/>
          </a:prstGeom>
          <a:noFill/>
        </p:spPr>
        <p:txBody>
          <a:bodyPr wrap="none" rtlCol="0">
            <a:spAutoFit/>
          </a:bodyPr>
          <a:lstStyle/>
          <a:p>
            <a:r>
              <a:rPr lang="nb-NO" sz="1400" dirty="0" err="1">
                <a:latin typeface="Symbol" panose="05050102010706020507" pitchFamily="18" charset="2"/>
              </a:rPr>
              <a:t>q</a:t>
            </a:r>
            <a:r>
              <a:rPr lang="nb-NO" sz="1400" baseline="-25000" dirty="0" err="1"/>
              <a:t>j</a:t>
            </a:r>
            <a:endParaRPr lang="nb-NO" sz="1400" dirty="0"/>
          </a:p>
        </p:txBody>
      </p:sp>
    </p:spTree>
    <p:extLst>
      <p:ext uri="{BB962C8B-B14F-4D97-AF65-F5344CB8AC3E}">
        <p14:creationId xmlns:p14="http://schemas.microsoft.com/office/powerpoint/2010/main" val="38061921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8ACDA-6DA4-33D8-385D-2145E1D93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DEE75-69D9-4C0F-E700-6E71E8056295}"/>
              </a:ext>
            </a:extLst>
          </p:cNvPr>
          <p:cNvSpPr>
            <a:spLocks noGrp="1"/>
          </p:cNvSpPr>
          <p:nvPr>
            <p:ph type="title"/>
          </p:nvPr>
        </p:nvSpPr>
        <p:spPr/>
        <p:txBody>
          <a:bodyPr/>
          <a:lstStyle/>
          <a:p>
            <a:r>
              <a:rPr lang="nb-NO" dirty="0" err="1"/>
              <a:t>Convergence</a:t>
            </a:r>
            <a:r>
              <a:rPr lang="nb-NO" dirty="0"/>
              <a:t>, </a:t>
            </a:r>
            <a:r>
              <a:rPr lang="nb-NO" dirty="0" err="1"/>
              <a:t>learning</a:t>
            </a:r>
            <a:r>
              <a:rPr lang="nb-NO" dirty="0"/>
              <a:t> rate</a:t>
            </a:r>
          </a:p>
        </p:txBody>
      </p:sp>
      <p:sp>
        <p:nvSpPr>
          <p:cNvPr id="4" name="Content Placeholder 3">
            <a:extLst>
              <a:ext uri="{FF2B5EF4-FFF2-40B4-BE49-F238E27FC236}">
                <a16:creationId xmlns:a16="http://schemas.microsoft.com/office/drawing/2014/main" id="{5E6CFB36-05B4-DD7D-3188-5A5A56B7BFAB}"/>
              </a:ext>
            </a:extLst>
          </p:cNvPr>
          <p:cNvSpPr>
            <a:spLocks noGrp="1"/>
          </p:cNvSpPr>
          <p:nvPr>
            <p:ph sz="half" idx="2"/>
          </p:nvPr>
        </p:nvSpPr>
        <p:spPr/>
        <p:txBody>
          <a:bodyPr/>
          <a:lstStyle/>
          <a:p>
            <a:r>
              <a:rPr lang="nb-NO" dirty="0">
                <a:latin typeface="Symbol" panose="05050102010706020507" pitchFamily="18" charset="2"/>
              </a:rPr>
              <a:t>a</a:t>
            </a:r>
            <a:r>
              <a:rPr lang="nb-NO" dirty="0"/>
              <a:t> </a:t>
            </a:r>
            <a:r>
              <a:rPr lang="nb-NO" dirty="0" err="1"/>
              <a:t>too</a:t>
            </a:r>
            <a:r>
              <a:rPr lang="nb-NO" dirty="0"/>
              <a:t> </a:t>
            </a:r>
            <a:r>
              <a:rPr lang="nb-NO" dirty="0" err="1"/>
              <a:t>big</a:t>
            </a:r>
            <a:r>
              <a:rPr lang="nb-NO" dirty="0"/>
              <a:t>?</a:t>
            </a:r>
          </a:p>
          <a:p>
            <a:pPr lvl="1"/>
            <a:r>
              <a:rPr lang="nb-NO" dirty="0" err="1"/>
              <a:t>overshooting</a:t>
            </a:r>
            <a:r>
              <a:rPr lang="nb-NO" dirty="0"/>
              <a:t> </a:t>
            </a:r>
            <a:r>
              <a:rPr lang="nb-NO" dirty="0" err="1"/>
              <a:t>of</a:t>
            </a:r>
            <a:r>
              <a:rPr lang="nb-NO" dirty="0"/>
              <a:t> minima</a:t>
            </a:r>
          </a:p>
          <a:p>
            <a:pPr lvl="1"/>
            <a:r>
              <a:rPr lang="nb-NO" dirty="0" err="1"/>
              <a:t>Algorithm</a:t>
            </a:r>
            <a:r>
              <a:rPr lang="nb-NO" dirty="0"/>
              <a:t> </a:t>
            </a:r>
            <a:r>
              <a:rPr lang="nb-NO" dirty="0" err="1"/>
              <a:t>may</a:t>
            </a:r>
            <a:r>
              <a:rPr lang="nb-NO" dirty="0"/>
              <a:t> never </a:t>
            </a:r>
            <a:r>
              <a:rPr lang="nb-NO" dirty="0" err="1"/>
              <a:t>converge</a:t>
            </a:r>
            <a:r>
              <a:rPr lang="nb-NO" dirty="0"/>
              <a:t> (or </a:t>
            </a:r>
            <a:r>
              <a:rPr lang="nb-NO" dirty="0" err="1"/>
              <a:t>even</a:t>
            </a:r>
            <a:r>
              <a:rPr lang="nb-NO" dirty="0"/>
              <a:t> </a:t>
            </a:r>
            <a:r>
              <a:rPr lang="nb-NO" dirty="0" err="1"/>
              <a:t>diverge</a:t>
            </a:r>
            <a:r>
              <a:rPr lang="nb-NO" dirty="0"/>
              <a:t>)</a:t>
            </a:r>
          </a:p>
          <a:p>
            <a:endParaRPr lang="nb-NO" dirty="0"/>
          </a:p>
          <a:p>
            <a:endParaRPr lang="nb-NO" dirty="0"/>
          </a:p>
        </p:txBody>
      </p:sp>
      <p:sp>
        <p:nvSpPr>
          <p:cNvPr id="5" name="Slide Number Placeholder 4">
            <a:extLst>
              <a:ext uri="{FF2B5EF4-FFF2-40B4-BE49-F238E27FC236}">
                <a16:creationId xmlns:a16="http://schemas.microsoft.com/office/drawing/2014/main" id="{24012B81-A4D1-8FD1-AB29-3D164C4EEC88}"/>
              </a:ext>
            </a:extLst>
          </p:cNvPr>
          <p:cNvSpPr>
            <a:spLocks noGrp="1"/>
          </p:cNvSpPr>
          <p:nvPr>
            <p:ph type="sldNum" sz="quarter" idx="12"/>
          </p:nvPr>
        </p:nvSpPr>
        <p:spPr/>
        <p:txBody>
          <a:bodyPr/>
          <a:lstStyle/>
          <a:p>
            <a:fld id="{5D1E5300-FC0F-4317-A193-EF6CE9E6F7B5}" type="slidenum">
              <a:rPr lang="en-GB" smtClean="0"/>
              <a:pPr/>
              <a:t>56</a:t>
            </a:fld>
            <a:r>
              <a:rPr lang="en-GB"/>
              <a:t>  |  </a:t>
            </a:r>
            <a:endParaRPr lang="en-GB" noProof="0" dirty="0"/>
          </a:p>
        </p:txBody>
      </p:sp>
      <p:cxnSp>
        <p:nvCxnSpPr>
          <p:cNvPr id="9" name="Straight Arrow Connector 8">
            <a:extLst>
              <a:ext uri="{FF2B5EF4-FFF2-40B4-BE49-F238E27FC236}">
                <a16:creationId xmlns:a16="http://schemas.microsoft.com/office/drawing/2014/main" id="{D1BC6C61-AA3E-9B21-1A88-6D7BCF147B66}"/>
              </a:ext>
            </a:extLst>
          </p:cNvPr>
          <p:cNvCxnSpPr/>
          <p:nvPr/>
        </p:nvCxnSpPr>
        <p:spPr>
          <a:xfrm flipV="1">
            <a:off x="1104835" y="2992239"/>
            <a:ext cx="0" cy="274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F995A0-8F35-67FF-986D-514F7E156B95}"/>
              </a:ext>
            </a:extLst>
          </p:cNvPr>
          <p:cNvCxnSpPr>
            <a:cxnSpLocks/>
          </p:cNvCxnSpPr>
          <p:nvPr/>
        </p:nvCxnSpPr>
        <p:spPr>
          <a:xfrm>
            <a:off x="982205" y="5578642"/>
            <a:ext cx="4609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A1B57E-3155-3766-DA8B-751F3CCE658C}"/>
              </a:ext>
            </a:extLst>
          </p:cNvPr>
          <p:cNvSpPr txBox="1"/>
          <p:nvPr/>
        </p:nvSpPr>
        <p:spPr>
          <a:xfrm>
            <a:off x="703922" y="2807573"/>
            <a:ext cx="282450" cy="307777"/>
          </a:xfrm>
          <a:prstGeom prst="rect">
            <a:avLst/>
          </a:prstGeom>
          <a:noFill/>
        </p:spPr>
        <p:txBody>
          <a:bodyPr wrap="none" rtlCol="0">
            <a:spAutoFit/>
          </a:bodyPr>
          <a:lstStyle/>
          <a:p>
            <a:r>
              <a:rPr lang="nb-NO" sz="1400" dirty="0"/>
              <a:t>L</a:t>
            </a:r>
          </a:p>
        </p:txBody>
      </p:sp>
      <p:sp>
        <p:nvSpPr>
          <p:cNvPr id="15" name="TextBox 14">
            <a:extLst>
              <a:ext uri="{FF2B5EF4-FFF2-40B4-BE49-F238E27FC236}">
                <a16:creationId xmlns:a16="http://schemas.microsoft.com/office/drawing/2014/main" id="{EDAE3216-DC6F-EFBA-F318-6C35B5AEC4D8}"/>
              </a:ext>
            </a:extLst>
          </p:cNvPr>
          <p:cNvSpPr txBox="1"/>
          <p:nvPr/>
        </p:nvSpPr>
        <p:spPr>
          <a:xfrm>
            <a:off x="4970296" y="5578642"/>
            <a:ext cx="923651" cy="307777"/>
          </a:xfrm>
          <a:prstGeom prst="rect">
            <a:avLst/>
          </a:prstGeom>
          <a:noFill/>
        </p:spPr>
        <p:txBody>
          <a:bodyPr wrap="none" rtlCol="0">
            <a:spAutoFit/>
          </a:bodyPr>
          <a:lstStyle/>
          <a:p>
            <a:r>
              <a:rPr lang="nb-NO" sz="1400" dirty="0" err="1"/>
              <a:t>iterations</a:t>
            </a:r>
            <a:endParaRPr lang="nb-NO" sz="1400" dirty="0"/>
          </a:p>
        </p:txBody>
      </p:sp>
      <p:sp>
        <p:nvSpPr>
          <p:cNvPr id="16" name="Freeform: Shape 15">
            <a:extLst>
              <a:ext uri="{FF2B5EF4-FFF2-40B4-BE49-F238E27FC236}">
                <a16:creationId xmlns:a16="http://schemas.microsoft.com/office/drawing/2014/main" id="{1555BE37-1B72-DBB2-6A54-B62489BC42BF}"/>
              </a:ext>
            </a:extLst>
          </p:cNvPr>
          <p:cNvSpPr/>
          <p:nvPr/>
        </p:nvSpPr>
        <p:spPr>
          <a:xfrm>
            <a:off x="1107959" y="3280920"/>
            <a:ext cx="4419600" cy="2157046"/>
          </a:xfrm>
          <a:custGeom>
            <a:avLst/>
            <a:gdLst>
              <a:gd name="connsiteX0" fmla="*/ 0 w 4419600"/>
              <a:gd name="connsiteY0" fmla="*/ 0 h 2157046"/>
              <a:gd name="connsiteX1" fmla="*/ 169984 w 4419600"/>
              <a:gd name="connsiteY1" fmla="*/ 715107 h 2157046"/>
              <a:gd name="connsiteX2" fmla="*/ 545123 w 4419600"/>
              <a:gd name="connsiteY2" fmla="*/ 1219200 h 2157046"/>
              <a:gd name="connsiteX3" fmla="*/ 1049215 w 4419600"/>
              <a:gd name="connsiteY3" fmla="*/ 1547446 h 2157046"/>
              <a:gd name="connsiteX4" fmla="*/ 1735015 w 4419600"/>
              <a:gd name="connsiteY4" fmla="*/ 1817077 h 2157046"/>
              <a:gd name="connsiteX5" fmla="*/ 3001107 w 4419600"/>
              <a:gd name="connsiteY5" fmla="*/ 2033954 h 2157046"/>
              <a:gd name="connsiteX6" fmla="*/ 4419600 w 4419600"/>
              <a:gd name="connsiteY6" fmla="*/ 2157046 h 21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600" h="2157046">
                <a:moveTo>
                  <a:pt x="0" y="0"/>
                </a:moveTo>
                <a:cubicBezTo>
                  <a:pt x="39565" y="255953"/>
                  <a:pt x="79130" y="511907"/>
                  <a:pt x="169984" y="715107"/>
                </a:cubicBezTo>
                <a:cubicBezTo>
                  <a:pt x="260838" y="918307"/>
                  <a:pt x="398585" y="1080477"/>
                  <a:pt x="545123" y="1219200"/>
                </a:cubicBezTo>
                <a:cubicBezTo>
                  <a:pt x="691662" y="1357923"/>
                  <a:pt x="850900" y="1447800"/>
                  <a:pt x="1049215" y="1547446"/>
                </a:cubicBezTo>
                <a:cubicBezTo>
                  <a:pt x="1247530" y="1647092"/>
                  <a:pt x="1409700" y="1735992"/>
                  <a:pt x="1735015" y="1817077"/>
                </a:cubicBezTo>
                <a:cubicBezTo>
                  <a:pt x="2060330" y="1898162"/>
                  <a:pt x="2553676" y="1977293"/>
                  <a:pt x="3001107" y="2033954"/>
                </a:cubicBezTo>
                <a:cubicBezTo>
                  <a:pt x="3448538" y="2090616"/>
                  <a:pt x="3934069" y="2123831"/>
                  <a:pt x="4419600" y="2157046"/>
                </a:cubicBezTo>
              </a:path>
            </a:pathLst>
          </a:cu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C2590724-AD4C-4599-3C44-E4146B67A791}"/>
              </a:ext>
            </a:extLst>
          </p:cNvPr>
          <p:cNvSpPr txBox="1"/>
          <p:nvPr/>
        </p:nvSpPr>
        <p:spPr>
          <a:xfrm>
            <a:off x="3185572" y="5253300"/>
            <a:ext cx="1338828" cy="369332"/>
          </a:xfrm>
          <a:prstGeom prst="rect">
            <a:avLst/>
          </a:prstGeom>
          <a:noFill/>
        </p:spPr>
        <p:txBody>
          <a:bodyPr wrap="none" rtlCol="0">
            <a:spAutoFit/>
          </a:bodyPr>
          <a:lstStyle/>
          <a:p>
            <a:r>
              <a:rPr lang="nb-NO" dirty="0">
                <a:latin typeface="Symbol" panose="05050102010706020507" pitchFamily="18" charset="2"/>
              </a:rPr>
              <a:t>a = </a:t>
            </a:r>
            <a:r>
              <a:rPr lang="nb-NO" dirty="0">
                <a:latin typeface="+mj-lt"/>
              </a:rPr>
              <a:t>optimal</a:t>
            </a:r>
            <a:endParaRPr lang="nb-NO" baseline="30000" dirty="0">
              <a:latin typeface="+mj-lt"/>
            </a:endParaRPr>
          </a:p>
        </p:txBody>
      </p:sp>
      <p:cxnSp>
        <p:nvCxnSpPr>
          <p:cNvPr id="18" name="Straight Arrow Connector 17">
            <a:extLst>
              <a:ext uri="{FF2B5EF4-FFF2-40B4-BE49-F238E27FC236}">
                <a16:creationId xmlns:a16="http://schemas.microsoft.com/office/drawing/2014/main" id="{364EB326-6078-AC38-0A03-7E4A643B19EE}"/>
              </a:ext>
            </a:extLst>
          </p:cNvPr>
          <p:cNvCxnSpPr/>
          <p:nvPr/>
        </p:nvCxnSpPr>
        <p:spPr>
          <a:xfrm>
            <a:off x="7009666" y="5429034"/>
            <a:ext cx="3514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8F0666-6B9C-28C1-04B5-2B5925CA643C}"/>
              </a:ext>
            </a:extLst>
          </p:cNvPr>
          <p:cNvCxnSpPr/>
          <p:nvPr/>
        </p:nvCxnSpPr>
        <p:spPr>
          <a:xfrm flipV="1">
            <a:off x="7159685" y="3121603"/>
            <a:ext cx="0" cy="247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F1B89F-DE3A-4EC0-CDEC-39F38EF00C3C}"/>
              </a:ext>
            </a:extLst>
          </p:cNvPr>
          <p:cNvCxnSpPr>
            <a:cxnSpLocks/>
          </p:cNvCxnSpPr>
          <p:nvPr/>
        </p:nvCxnSpPr>
        <p:spPr>
          <a:xfrm flipH="1">
            <a:off x="7608277" y="3816909"/>
            <a:ext cx="2380333" cy="30961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E9E429-BE36-D368-1D31-83266584738B}"/>
              </a:ext>
            </a:extLst>
          </p:cNvPr>
          <p:cNvSpPr txBox="1"/>
          <p:nvPr/>
        </p:nvSpPr>
        <p:spPr>
          <a:xfrm>
            <a:off x="6800178" y="2960017"/>
            <a:ext cx="282450" cy="307777"/>
          </a:xfrm>
          <a:prstGeom prst="rect">
            <a:avLst/>
          </a:prstGeom>
          <a:noFill/>
        </p:spPr>
        <p:txBody>
          <a:bodyPr wrap="none" rtlCol="0">
            <a:spAutoFit/>
          </a:bodyPr>
          <a:lstStyle/>
          <a:p>
            <a:r>
              <a:rPr lang="nb-NO" sz="1400" dirty="0"/>
              <a:t>L</a:t>
            </a:r>
          </a:p>
        </p:txBody>
      </p:sp>
      <p:sp>
        <p:nvSpPr>
          <p:cNvPr id="3" name="Freeform: Shape 2">
            <a:extLst>
              <a:ext uri="{FF2B5EF4-FFF2-40B4-BE49-F238E27FC236}">
                <a16:creationId xmlns:a16="http://schemas.microsoft.com/office/drawing/2014/main" id="{B4623252-C9D1-399D-EC30-68E3E6DCAB51}"/>
              </a:ext>
            </a:extLst>
          </p:cNvPr>
          <p:cNvSpPr/>
          <p:nvPr/>
        </p:nvSpPr>
        <p:spPr>
          <a:xfrm>
            <a:off x="1101122" y="3271989"/>
            <a:ext cx="4419600" cy="1434826"/>
          </a:xfrm>
          <a:custGeom>
            <a:avLst/>
            <a:gdLst>
              <a:gd name="connsiteX0" fmla="*/ 0 w 4419600"/>
              <a:gd name="connsiteY0" fmla="*/ 0 h 2157046"/>
              <a:gd name="connsiteX1" fmla="*/ 169984 w 4419600"/>
              <a:gd name="connsiteY1" fmla="*/ 715107 h 2157046"/>
              <a:gd name="connsiteX2" fmla="*/ 545123 w 4419600"/>
              <a:gd name="connsiteY2" fmla="*/ 1219200 h 2157046"/>
              <a:gd name="connsiteX3" fmla="*/ 1049215 w 4419600"/>
              <a:gd name="connsiteY3" fmla="*/ 1547446 h 2157046"/>
              <a:gd name="connsiteX4" fmla="*/ 1735015 w 4419600"/>
              <a:gd name="connsiteY4" fmla="*/ 1817077 h 2157046"/>
              <a:gd name="connsiteX5" fmla="*/ 3001107 w 4419600"/>
              <a:gd name="connsiteY5" fmla="*/ 2033954 h 2157046"/>
              <a:gd name="connsiteX6" fmla="*/ 4419600 w 4419600"/>
              <a:gd name="connsiteY6" fmla="*/ 2157046 h 215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600" h="2157046">
                <a:moveTo>
                  <a:pt x="0" y="0"/>
                </a:moveTo>
                <a:cubicBezTo>
                  <a:pt x="39565" y="255953"/>
                  <a:pt x="79130" y="511907"/>
                  <a:pt x="169984" y="715107"/>
                </a:cubicBezTo>
                <a:cubicBezTo>
                  <a:pt x="260838" y="918307"/>
                  <a:pt x="398585" y="1080477"/>
                  <a:pt x="545123" y="1219200"/>
                </a:cubicBezTo>
                <a:cubicBezTo>
                  <a:pt x="691662" y="1357923"/>
                  <a:pt x="850900" y="1447800"/>
                  <a:pt x="1049215" y="1547446"/>
                </a:cubicBezTo>
                <a:cubicBezTo>
                  <a:pt x="1247530" y="1647092"/>
                  <a:pt x="1409700" y="1735992"/>
                  <a:pt x="1735015" y="1817077"/>
                </a:cubicBezTo>
                <a:cubicBezTo>
                  <a:pt x="2060330" y="1898162"/>
                  <a:pt x="2553676" y="1977293"/>
                  <a:pt x="3001107" y="2033954"/>
                </a:cubicBezTo>
                <a:cubicBezTo>
                  <a:pt x="3448538" y="2090616"/>
                  <a:pt x="3934069" y="2123831"/>
                  <a:pt x="4419600" y="2157046"/>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TextBox 5">
            <a:extLst>
              <a:ext uri="{FF2B5EF4-FFF2-40B4-BE49-F238E27FC236}">
                <a16:creationId xmlns:a16="http://schemas.microsoft.com/office/drawing/2014/main" id="{9F042038-6512-9E6A-78DC-CAD4268FD576}"/>
              </a:ext>
            </a:extLst>
          </p:cNvPr>
          <p:cNvSpPr txBox="1"/>
          <p:nvPr/>
        </p:nvSpPr>
        <p:spPr>
          <a:xfrm>
            <a:off x="3601741" y="4592487"/>
            <a:ext cx="1093569" cy="369332"/>
          </a:xfrm>
          <a:prstGeom prst="rect">
            <a:avLst/>
          </a:prstGeom>
          <a:noFill/>
        </p:spPr>
        <p:txBody>
          <a:bodyPr wrap="none" rtlCol="0">
            <a:spAutoFit/>
          </a:bodyPr>
          <a:lstStyle/>
          <a:p>
            <a:r>
              <a:rPr lang="nb-NO" dirty="0">
                <a:latin typeface="Symbol" panose="05050102010706020507" pitchFamily="18" charset="2"/>
              </a:rPr>
              <a:t>a = </a:t>
            </a:r>
            <a:r>
              <a:rPr lang="nb-NO" dirty="0" err="1">
                <a:latin typeface="+mj-lt"/>
              </a:rPr>
              <a:t>small</a:t>
            </a:r>
            <a:endParaRPr lang="nb-NO" baseline="30000" dirty="0">
              <a:latin typeface="+mj-lt"/>
            </a:endParaRPr>
          </a:p>
        </p:txBody>
      </p:sp>
      <p:sp>
        <p:nvSpPr>
          <p:cNvPr id="25" name="Freeform: Shape 24">
            <a:extLst>
              <a:ext uri="{FF2B5EF4-FFF2-40B4-BE49-F238E27FC236}">
                <a16:creationId xmlns:a16="http://schemas.microsoft.com/office/drawing/2014/main" id="{25EBE580-393B-DA2E-710D-E32731EC4D08}"/>
              </a:ext>
            </a:extLst>
          </p:cNvPr>
          <p:cNvSpPr/>
          <p:nvPr/>
        </p:nvSpPr>
        <p:spPr>
          <a:xfrm>
            <a:off x="7399000" y="3280920"/>
            <a:ext cx="2736056" cy="2056787"/>
          </a:xfrm>
          <a:custGeom>
            <a:avLst/>
            <a:gdLst>
              <a:gd name="connsiteX0" fmla="*/ 0 w 2736056"/>
              <a:gd name="connsiteY0" fmla="*/ 0 h 2056787"/>
              <a:gd name="connsiteX1" fmla="*/ 150018 w 2736056"/>
              <a:gd name="connsiteY1" fmla="*/ 621506 h 2056787"/>
              <a:gd name="connsiteX2" fmla="*/ 485775 w 2736056"/>
              <a:gd name="connsiteY2" fmla="*/ 1414463 h 2056787"/>
              <a:gd name="connsiteX3" fmla="*/ 835818 w 2736056"/>
              <a:gd name="connsiteY3" fmla="*/ 1885950 h 2056787"/>
              <a:gd name="connsiteX4" fmla="*/ 1243012 w 2736056"/>
              <a:gd name="connsiteY4" fmla="*/ 2050256 h 2056787"/>
              <a:gd name="connsiteX5" fmla="*/ 1771650 w 2736056"/>
              <a:gd name="connsiteY5" fmla="*/ 1985963 h 2056787"/>
              <a:gd name="connsiteX6" fmla="*/ 2128837 w 2736056"/>
              <a:gd name="connsiteY6" fmla="*/ 1643063 h 2056787"/>
              <a:gd name="connsiteX7" fmla="*/ 2436018 w 2736056"/>
              <a:gd name="connsiteY7" fmla="*/ 1000125 h 2056787"/>
              <a:gd name="connsiteX8" fmla="*/ 2736056 w 2736056"/>
              <a:gd name="connsiteY8" fmla="*/ 42863 h 205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056" h="2056787">
                <a:moveTo>
                  <a:pt x="0" y="0"/>
                </a:moveTo>
                <a:cubicBezTo>
                  <a:pt x="34528" y="192881"/>
                  <a:pt x="69056" y="385762"/>
                  <a:pt x="150018" y="621506"/>
                </a:cubicBezTo>
                <a:cubicBezTo>
                  <a:pt x="230980" y="857250"/>
                  <a:pt x="371475" y="1203722"/>
                  <a:pt x="485775" y="1414463"/>
                </a:cubicBezTo>
                <a:cubicBezTo>
                  <a:pt x="600075" y="1625204"/>
                  <a:pt x="709612" y="1779985"/>
                  <a:pt x="835818" y="1885950"/>
                </a:cubicBezTo>
                <a:cubicBezTo>
                  <a:pt x="962024" y="1991915"/>
                  <a:pt x="1087040" y="2033587"/>
                  <a:pt x="1243012" y="2050256"/>
                </a:cubicBezTo>
                <a:cubicBezTo>
                  <a:pt x="1398984" y="2066925"/>
                  <a:pt x="1624012" y="2053829"/>
                  <a:pt x="1771650" y="1985963"/>
                </a:cubicBezTo>
                <a:cubicBezTo>
                  <a:pt x="1919288" y="1918097"/>
                  <a:pt x="2018109" y="1807369"/>
                  <a:pt x="2128837" y="1643063"/>
                </a:cubicBezTo>
                <a:cubicBezTo>
                  <a:pt x="2239565" y="1478757"/>
                  <a:pt x="2334815" y="1266825"/>
                  <a:pt x="2436018" y="1000125"/>
                </a:cubicBezTo>
                <a:cubicBezTo>
                  <a:pt x="2537221" y="733425"/>
                  <a:pt x="2636638" y="388144"/>
                  <a:pt x="2736056" y="42863"/>
                </a:cubicBezTo>
              </a:path>
            </a:pathLst>
          </a:cu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Arrow Connector 7">
            <a:extLst>
              <a:ext uri="{FF2B5EF4-FFF2-40B4-BE49-F238E27FC236}">
                <a16:creationId xmlns:a16="http://schemas.microsoft.com/office/drawing/2014/main" id="{55130BE2-B24D-30AC-E5E4-4F20B5BCF014}"/>
              </a:ext>
            </a:extLst>
          </p:cNvPr>
          <p:cNvCxnSpPr>
            <a:cxnSpLocks/>
            <a:endCxn id="25" idx="7"/>
          </p:cNvCxnSpPr>
          <p:nvPr/>
        </p:nvCxnSpPr>
        <p:spPr>
          <a:xfrm>
            <a:off x="7686562" y="4119451"/>
            <a:ext cx="2148456" cy="161594"/>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1FD5EAD-14B5-CD8B-F27B-54771B9B3960}"/>
              </a:ext>
            </a:extLst>
          </p:cNvPr>
          <p:cNvCxnSpPr>
            <a:cxnSpLocks/>
            <a:stCxn id="25" idx="7"/>
          </p:cNvCxnSpPr>
          <p:nvPr/>
        </p:nvCxnSpPr>
        <p:spPr>
          <a:xfrm flipH="1">
            <a:off x="7649136" y="4281045"/>
            <a:ext cx="2185882" cy="2826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FC29863-29CF-76DB-00C1-C7D59C5A468E}"/>
              </a:ext>
            </a:extLst>
          </p:cNvPr>
          <p:cNvCxnSpPr>
            <a:cxnSpLocks/>
          </p:cNvCxnSpPr>
          <p:nvPr/>
        </p:nvCxnSpPr>
        <p:spPr>
          <a:xfrm>
            <a:off x="7686562" y="4327206"/>
            <a:ext cx="2148456" cy="55848"/>
          </a:xfrm>
          <a:prstGeom prst="straightConnector1">
            <a:avLst/>
          </a:prstGeom>
          <a:ln w="190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85AEC264-491A-686A-14C1-C5BE7913457D}"/>
              </a:ext>
            </a:extLst>
          </p:cNvPr>
          <p:cNvSpPr/>
          <p:nvPr/>
        </p:nvSpPr>
        <p:spPr>
          <a:xfrm>
            <a:off x="1101969" y="3065585"/>
            <a:ext cx="4437185" cy="767861"/>
          </a:xfrm>
          <a:custGeom>
            <a:avLst/>
            <a:gdLst>
              <a:gd name="connsiteX0" fmla="*/ 0 w 4437185"/>
              <a:gd name="connsiteY0" fmla="*/ 234461 h 767861"/>
              <a:gd name="connsiteX1" fmla="*/ 216877 w 4437185"/>
              <a:gd name="connsiteY1" fmla="*/ 504092 h 767861"/>
              <a:gd name="connsiteX2" fmla="*/ 468923 w 4437185"/>
              <a:gd name="connsiteY2" fmla="*/ 767861 h 767861"/>
              <a:gd name="connsiteX3" fmla="*/ 732693 w 4437185"/>
              <a:gd name="connsiteY3" fmla="*/ 0 h 767861"/>
              <a:gd name="connsiteX4" fmla="*/ 867508 w 4437185"/>
              <a:gd name="connsiteY4" fmla="*/ 597877 h 767861"/>
              <a:gd name="connsiteX5" fmla="*/ 1125416 w 4437185"/>
              <a:gd name="connsiteY5" fmla="*/ 70338 h 767861"/>
              <a:gd name="connsiteX6" fmla="*/ 1307123 w 4437185"/>
              <a:gd name="connsiteY6" fmla="*/ 562707 h 767861"/>
              <a:gd name="connsiteX7" fmla="*/ 1535723 w 4437185"/>
              <a:gd name="connsiteY7" fmla="*/ 158261 h 767861"/>
              <a:gd name="connsiteX8" fmla="*/ 1717431 w 4437185"/>
              <a:gd name="connsiteY8" fmla="*/ 468923 h 767861"/>
              <a:gd name="connsiteX9" fmla="*/ 1987062 w 4437185"/>
              <a:gd name="connsiteY9" fmla="*/ 199292 h 767861"/>
              <a:gd name="connsiteX10" fmla="*/ 2262554 w 4437185"/>
              <a:gd name="connsiteY10" fmla="*/ 463061 h 767861"/>
              <a:gd name="connsiteX11" fmla="*/ 2502877 w 4437185"/>
              <a:gd name="connsiteY11" fmla="*/ 222738 h 767861"/>
              <a:gd name="connsiteX12" fmla="*/ 2766646 w 4437185"/>
              <a:gd name="connsiteY12" fmla="*/ 439615 h 767861"/>
              <a:gd name="connsiteX13" fmla="*/ 2919046 w 4437185"/>
              <a:gd name="connsiteY13" fmla="*/ 263769 h 767861"/>
              <a:gd name="connsiteX14" fmla="*/ 3030416 w 4437185"/>
              <a:gd name="connsiteY14" fmla="*/ 410307 h 767861"/>
              <a:gd name="connsiteX15" fmla="*/ 3153508 w 4437185"/>
              <a:gd name="connsiteY15" fmla="*/ 369277 h 767861"/>
              <a:gd name="connsiteX16" fmla="*/ 3223846 w 4437185"/>
              <a:gd name="connsiteY16" fmla="*/ 404446 h 767861"/>
              <a:gd name="connsiteX17" fmla="*/ 3505200 w 4437185"/>
              <a:gd name="connsiteY17" fmla="*/ 357553 h 767861"/>
              <a:gd name="connsiteX18" fmla="*/ 3804139 w 4437185"/>
              <a:gd name="connsiteY18" fmla="*/ 427892 h 767861"/>
              <a:gd name="connsiteX19" fmla="*/ 4079631 w 4437185"/>
              <a:gd name="connsiteY19" fmla="*/ 345830 h 767861"/>
              <a:gd name="connsiteX20" fmla="*/ 4437185 w 4437185"/>
              <a:gd name="connsiteY20" fmla="*/ 463061 h 76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37185" h="767861">
                <a:moveTo>
                  <a:pt x="0" y="234461"/>
                </a:moveTo>
                <a:lnTo>
                  <a:pt x="216877" y="504092"/>
                </a:lnTo>
                <a:lnTo>
                  <a:pt x="468923" y="767861"/>
                </a:lnTo>
                <a:lnTo>
                  <a:pt x="732693" y="0"/>
                </a:lnTo>
                <a:lnTo>
                  <a:pt x="867508" y="597877"/>
                </a:lnTo>
                <a:lnTo>
                  <a:pt x="1125416" y="70338"/>
                </a:lnTo>
                <a:lnTo>
                  <a:pt x="1307123" y="562707"/>
                </a:lnTo>
                <a:lnTo>
                  <a:pt x="1535723" y="158261"/>
                </a:lnTo>
                <a:lnTo>
                  <a:pt x="1717431" y="468923"/>
                </a:lnTo>
                <a:lnTo>
                  <a:pt x="1987062" y="199292"/>
                </a:lnTo>
                <a:lnTo>
                  <a:pt x="2262554" y="463061"/>
                </a:lnTo>
                <a:lnTo>
                  <a:pt x="2502877" y="222738"/>
                </a:lnTo>
                <a:lnTo>
                  <a:pt x="2766646" y="439615"/>
                </a:lnTo>
                <a:lnTo>
                  <a:pt x="2919046" y="263769"/>
                </a:lnTo>
                <a:lnTo>
                  <a:pt x="3030416" y="410307"/>
                </a:lnTo>
                <a:lnTo>
                  <a:pt x="3153508" y="369277"/>
                </a:lnTo>
                <a:lnTo>
                  <a:pt x="3223846" y="404446"/>
                </a:lnTo>
                <a:lnTo>
                  <a:pt x="3505200" y="357553"/>
                </a:lnTo>
                <a:lnTo>
                  <a:pt x="3804139" y="427892"/>
                </a:lnTo>
                <a:lnTo>
                  <a:pt x="4079631" y="345830"/>
                </a:lnTo>
                <a:lnTo>
                  <a:pt x="4437185" y="463061"/>
                </a:lnTo>
              </a:path>
            </a:pathLst>
          </a:custGeom>
          <a:no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TextBox 33">
            <a:extLst>
              <a:ext uri="{FF2B5EF4-FFF2-40B4-BE49-F238E27FC236}">
                <a16:creationId xmlns:a16="http://schemas.microsoft.com/office/drawing/2014/main" id="{BD5E1388-AFBD-B702-1658-51B66B053F94}"/>
              </a:ext>
            </a:extLst>
          </p:cNvPr>
          <p:cNvSpPr txBox="1"/>
          <p:nvPr/>
        </p:nvSpPr>
        <p:spPr>
          <a:xfrm>
            <a:off x="4275818" y="3025916"/>
            <a:ext cx="893193" cy="369332"/>
          </a:xfrm>
          <a:prstGeom prst="rect">
            <a:avLst/>
          </a:prstGeom>
          <a:noFill/>
        </p:spPr>
        <p:txBody>
          <a:bodyPr wrap="none" rtlCol="0">
            <a:spAutoFit/>
          </a:bodyPr>
          <a:lstStyle/>
          <a:p>
            <a:r>
              <a:rPr lang="nb-NO" dirty="0">
                <a:latin typeface="Symbol" panose="05050102010706020507" pitchFamily="18" charset="2"/>
              </a:rPr>
              <a:t>a = </a:t>
            </a:r>
            <a:r>
              <a:rPr lang="nb-NO" dirty="0" err="1">
                <a:latin typeface="+mj-lt"/>
              </a:rPr>
              <a:t>big</a:t>
            </a:r>
            <a:endParaRPr lang="nb-NO" baseline="30000" dirty="0">
              <a:latin typeface="+mj-lt"/>
            </a:endParaRPr>
          </a:p>
        </p:txBody>
      </p:sp>
      <p:sp>
        <p:nvSpPr>
          <p:cNvPr id="7" name="TextBox 6">
            <a:extLst>
              <a:ext uri="{FF2B5EF4-FFF2-40B4-BE49-F238E27FC236}">
                <a16:creationId xmlns:a16="http://schemas.microsoft.com/office/drawing/2014/main" id="{AFF21FED-2E94-C9E5-B0F4-A7C055661765}"/>
              </a:ext>
            </a:extLst>
          </p:cNvPr>
          <p:cNvSpPr txBox="1"/>
          <p:nvPr/>
        </p:nvSpPr>
        <p:spPr>
          <a:xfrm>
            <a:off x="10531598" y="5468743"/>
            <a:ext cx="300082" cy="307777"/>
          </a:xfrm>
          <a:prstGeom prst="rect">
            <a:avLst/>
          </a:prstGeom>
          <a:noFill/>
        </p:spPr>
        <p:txBody>
          <a:bodyPr wrap="none" rtlCol="0">
            <a:spAutoFit/>
          </a:bodyPr>
          <a:lstStyle/>
          <a:p>
            <a:r>
              <a:rPr lang="nb-NO" sz="1400" dirty="0" err="1">
                <a:latin typeface="Symbol" panose="05050102010706020507" pitchFamily="18" charset="2"/>
              </a:rPr>
              <a:t>q</a:t>
            </a:r>
            <a:r>
              <a:rPr lang="nb-NO" sz="1400" baseline="-25000" dirty="0" err="1"/>
              <a:t>j</a:t>
            </a:r>
            <a:endParaRPr lang="nb-NO" sz="1400" dirty="0"/>
          </a:p>
        </p:txBody>
      </p:sp>
      <p:cxnSp>
        <p:nvCxnSpPr>
          <p:cNvPr id="12" name="Straight Arrow Connector 11">
            <a:extLst>
              <a:ext uri="{FF2B5EF4-FFF2-40B4-BE49-F238E27FC236}">
                <a16:creationId xmlns:a16="http://schemas.microsoft.com/office/drawing/2014/main" id="{0740BE2E-3D83-385B-E4F2-8367C10F0893}"/>
              </a:ext>
            </a:extLst>
          </p:cNvPr>
          <p:cNvCxnSpPr/>
          <p:nvPr/>
        </p:nvCxnSpPr>
        <p:spPr>
          <a:xfrm flipH="1">
            <a:off x="8833556" y="3816909"/>
            <a:ext cx="1155054" cy="327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DC8236-3421-963F-14DB-3495D126A24B}"/>
              </a:ext>
            </a:extLst>
          </p:cNvPr>
          <p:cNvCxnSpPr/>
          <p:nvPr/>
        </p:nvCxnSpPr>
        <p:spPr>
          <a:xfrm>
            <a:off x="7637728" y="4126523"/>
            <a:ext cx="134553" cy="27879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992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15A4-1E49-C6B7-261A-7A5E18952609}"/>
              </a:ext>
            </a:extLst>
          </p:cNvPr>
          <p:cNvSpPr>
            <a:spLocks noGrp="1"/>
          </p:cNvSpPr>
          <p:nvPr>
            <p:ph type="title"/>
          </p:nvPr>
        </p:nvSpPr>
        <p:spPr/>
        <p:txBody>
          <a:bodyPr/>
          <a:lstStyle/>
          <a:p>
            <a:r>
              <a:rPr lang="nb-NO" dirty="0" err="1"/>
              <a:t>Convergence</a:t>
            </a:r>
            <a:r>
              <a:rPr lang="nb-NO" dirty="0"/>
              <a:t>, </a:t>
            </a:r>
            <a:r>
              <a:rPr lang="nb-NO" dirty="0" err="1"/>
              <a:t>learning</a:t>
            </a:r>
            <a:r>
              <a:rPr lang="nb-NO" dirty="0"/>
              <a:t>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107909-B020-A349-EE50-8105D4038D9D}"/>
                  </a:ext>
                </a:extLst>
              </p:cNvPr>
              <p:cNvSpPr>
                <a:spLocks noGrp="1"/>
              </p:cNvSpPr>
              <p:nvPr>
                <p:ph sz="half" idx="1"/>
              </p:nvPr>
            </p:nvSpPr>
            <p:spPr>
              <a:xfrm>
                <a:off x="695325" y="1809750"/>
                <a:ext cx="9269289" cy="4320000"/>
              </a:xfrm>
            </p:spPr>
            <p:txBody>
              <a:bodyPr/>
              <a:lstStyle/>
              <a:p>
                <a:pPr algn="l"/>
                <a:r>
                  <a:rPr lang="nb-NO" sz="1800" b="0" i="0" u="none" strike="noStrike" baseline="0" dirty="0">
                    <a:solidFill>
                      <a:srgbClr val="2B2728"/>
                    </a:solidFill>
                    <a:latin typeface="MuseoSans-300"/>
                  </a:rPr>
                  <a:t>Unfortunately, </a:t>
                </a:r>
                <a:r>
                  <a:rPr lang="nb-NO" sz="1800" b="0" i="0" u="none" strike="noStrike" baseline="0" dirty="0" err="1">
                    <a:solidFill>
                      <a:srgbClr val="2B2728"/>
                    </a:solidFill>
                    <a:latin typeface="MuseoSans-300"/>
                  </a:rPr>
                  <a:t>picking</a:t>
                </a:r>
                <a:r>
                  <a:rPr lang="nb-NO" sz="1800" b="0" i="0" u="none" strike="noStrike" baseline="0" dirty="0">
                    <a:solidFill>
                      <a:srgbClr val="2B2728"/>
                    </a:solidFill>
                    <a:latin typeface="MuseoSans-300"/>
                  </a:rPr>
                  <a:t> </a:t>
                </a:r>
                <a:r>
                  <a:rPr lang="nb-NO" sz="1800" b="0" i="0" u="none" strike="noStrike" baseline="0" dirty="0" err="1">
                    <a:solidFill>
                      <a:srgbClr val="2B2728"/>
                    </a:solidFill>
                    <a:latin typeface="MuseoSans-300"/>
                  </a:rPr>
                  <a:t>step</a:t>
                </a:r>
                <a:r>
                  <a:rPr lang="nb-NO" sz="1800" b="0" i="0" u="none" strike="noStrike" baseline="0" dirty="0">
                    <a:solidFill>
                      <a:srgbClr val="2B2728"/>
                    </a:solidFill>
                    <a:latin typeface="MuseoSans-300"/>
                  </a:rPr>
                  <a:t> </a:t>
                </a:r>
                <a:r>
                  <a:rPr lang="nb-NO" sz="1800" b="0" i="0" u="none" strike="noStrike" baseline="0" dirty="0" err="1">
                    <a:solidFill>
                      <a:srgbClr val="2B2728"/>
                    </a:solidFill>
                    <a:latin typeface="MuseoSans-300"/>
                  </a:rPr>
                  <a:t>size</a:t>
                </a:r>
                <a:r>
                  <a:rPr lang="en-US" sz="1800" b="0" i="0" u="none" strike="noStrike" baseline="0" dirty="0">
                    <a:solidFill>
                      <a:srgbClr val="2B2728"/>
                    </a:solidFill>
                    <a:latin typeface="MuseoSans-300"/>
                  </a:rPr>
                  <a:t>requires a lot of trial-and-error </a:t>
                </a:r>
                <a:r>
                  <a:rPr lang="en-US" sz="1800" b="0" i="0" u="none" strike="noStrike" baseline="0" dirty="0">
                    <a:solidFill>
                      <a:srgbClr val="2B2728"/>
                    </a:solidFill>
                    <a:latin typeface="Wingdings-Regular"/>
                  </a:rPr>
                  <a:t>L</a:t>
                </a:r>
              </a:p>
              <a:p>
                <a:pPr algn="l"/>
                <a:r>
                  <a:rPr lang="en-US" sz="1800" b="0" i="0" u="none" strike="noStrike" baseline="0" dirty="0">
                    <a:solidFill>
                      <a:srgbClr val="2B2728"/>
                    </a:solidFill>
                    <a:latin typeface="MuseoSans-300"/>
                  </a:rPr>
                  <a:t>Try a several values, exponentially spaced</a:t>
                </a:r>
              </a:p>
              <a:p>
                <a:pPr marL="0" indent="0" algn="l">
                  <a:buNone/>
                </a:pPr>
                <a:r>
                  <a:rPr lang="en-US" sz="1800" b="0" i="0" u="none" strike="noStrike" baseline="0" dirty="0">
                    <a:solidFill>
                      <a:srgbClr val="5D5555"/>
                    </a:solidFill>
                    <a:latin typeface="LucidaGrande"/>
                  </a:rPr>
                  <a:t> 	</a:t>
                </a:r>
                <a:r>
                  <a:rPr lang="en-US" sz="1800" b="0" i="0" u="none" strike="noStrike" baseline="0" dirty="0">
                    <a:solidFill>
                      <a:srgbClr val="2B2728"/>
                    </a:solidFill>
                    <a:latin typeface="MuseoSans-500"/>
                  </a:rPr>
                  <a:t>Goal</a:t>
                </a:r>
                <a:r>
                  <a:rPr lang="en-US" sz="1800" b="0" i="0" u="none" strike="noStrike" baseline="0" dirty="0">
                    <a:solidFill>
                      <a:srgbClr val="2B2728"/>
                    </a:solidFill>
                    <a:latin typeface="MuseoSans-300"/>
                  </a:rPr>
                  <a:t>: plot learning curves to</a:t>
                </a:r>
              </a:p>
              <a:p>
                <a:pPr lvl="3">
                  <a:buFont typeface="Wingdings" panose="05000000000000000000" pitchFamily="2" charset="2"/>
                  <a:buChar char="Ø"/>
                </a:pPr>
                <a:r>
                  <a:rPr lang="en-US" sz="1800" b="0" i="0" u="none" strike="noStrike" baseline="0" dirty="0">
                    <a:solidFill>
                      <a:srgbClr val="2B2728"/>
                    </a:solidFill>
                    <a:latin typeface="MuseoSans-300"/>
                  </a:rPr>
                  <a:t>find one </a:t>
                </a:r>
                <a:r>
                  <a:rPr lang="en-US" sz="1800" dirty="0">
                    <a:solidFill>
                      <a:srgbClr val="2B2728"/>
                    </a:solidFill>
                    <a:latin typeface="Symbol" panose="05050102010706020507" pitchFamily="18" charset="2"/>
                  </a:rPr>
                  <a:t>a</a:t>
                </a:r>
                <a:r>
                  <a:rPr lang="en-US" sz="1800" b="0" i="0" u="none" strike="noStrike" baseline="0" dirty="0">
                    <a:solidFill>
                      <a:srgbClr val="2B2728"/>
                    </a:solidFill>
                    <a:latin typeface="LucidaGrande"/>
                  </a:rPr>
                  <a:t> </a:t>
                </a:r>
                <a:r>
                  <a:rPr lang="en-US" sz="1800" b="0" i="0" u="none" strike="noStrike" baseline="0" dirty="0">
                    <a:solidFill>
                      <a:srgbClr val="2B2728"/>
                    </a:solidFill>
                    <a:latin typeface="MuseoSans-300"/>
                  </a:rPr>
                  <a:t>that is too small (smooth but moving too slowly)</a:t>
                </a:r>
              </a:p>
              <a:p>
                <a:pPr lvl="3">
                  <a:buFont typeface="Wingdings" panose="05000000000000000000" pitchFamily="2" charset="2"/>
                  <a:buChar char="Ø"/>
                </a:pPr>
                <a:r>
                  <a:rPr lang="en-US" sz="1800" dirty="0">
                    <a:solidFill>
                      <a:srgbClr val="2B2728"/>
                    </a:solidFill>
                    <a:latin typeface="MuseoSans-300"/>
                  </a:rPr>
                  <a:t>f</a:t>
                </a:r>
                <a:r>
                  <a:rPr lang="en-US" sz="1800" b="0" i="0" u="none" strike="noStrike" baseline="0" dirty="0">
                    <a:solidFill>
                      <a:srgbClr val="2B2728"/>
                    </a:solidFill>
                    <a:latin typeface="MuseoSans-300"/>
                  </a:rPr>
                  <a:t>ind one </a:t>
                </a:r>
                <a:r>
                  <a:rPr lang="en-US" sz="1800" dirty="0">
                    <a:solidFill>
                      <a:srgbClr val="2B2728"/>
                    </a:solidFill>
                    <a:latin typeface="Symbol" panose="05050102010706020507" pitchFamily="18" charset="2"/>
                  </a:rPr>
                  <a:t>a</a:t>
                </a:r>
                <a:r>
                  <a:rPr lang="en-US" sz="1800" b="0" i="0" u="none" strike="noStrike" baseline="0" dirty="0">
                    <a:solidFill>
                      <a:srgbClr val="2B2728"/>
                    </a:solidFill>
                    <a:latin typeface="LucidaGrande"/>
                  </a:rPr>
                  <a:t> </a:t>
                </a:r>
                <a:r>
                  <a:rPr lang="en-US" sz="1800" b="0" i="0" u="none" strike="noStrike" baseline="0" dirty="0">
                    <a:solidFill>
                      <a:srgbClr val="2B2728"/>
                    </a:solidFill>
                    <a:latin typeface="MuseoSans-300"/>
                  </a:rPr>
                  <a:t>that is too large (oscillation or divergence)</a:t>
                </a:r>
              </a:p>
              <a:p>
                <a:pPr lvl="3">
                  <a:buFont typeface="Wingdings" panose="05000000000000000000" pitchFamily="2" charset="2"/>
                  <a:buChar char="Ø"/>
                </a:pPr>
                <a:r>
                  <a:rPr lang="en-US" sz="1800" b="0" i="0" u="none" strike="noStrike" baseline="0" dirty="0">
                    <a:solidFill>
                      <a:srgbClr val="2B2728"/>
                    </a:solidFill>
                    <a:latin typeface="MuseoSans-300"/>
                  </a:rPr>
                  <a:t>Try values in between to find “best” </a:t>
                </a:r>
                <a:r>
                  <a:rPr lang="en-US" sz="1800" dirty="0">
                    <a:solidFill>
                      <a:srgbClr val="2B2728"/>
                    </a:solidFill>
                    <a:latin typeface="Symbol" panose="05050102010706020507" pitchFamily="18" charset="2"/>
                  </a:rPr>
                  <a:t>a</a:t>
                </a:r>
              </a:p>
              <a:p>
                <a:pPr lvl="3">
                  <a:buFont typeface="Wingdings" panose="05000000000000000000" pitchFamily="2" charset="2"/>
                  <a:buChar char="Ø"/>
                </a:pPr>
                <a:endParaRPr lang="en-US" sz="1800" b="0" i="0" u="none" strike="noStrike" baseline="0" dirty="0">
                  <a:solidFill>
                    <a:srgbClr val="2B2728"/>
                  </a:solidFill>
                  <a:latin typeface="LucidaGrande"/>
                </a:endParaRPr>
              </a:p>
              <a:p>
                <a:pPr algn="l"/>
                <a:r>
                  <a:rPr lang="en-US" sz="1800" b="0" i="1" u="none" strike="noStrike" baseline="0" dirty="0">
                    <a:solidFill>
                      <a:srgbClr val="2B2728"/>
                    </a:solidFill>
                    <a:latin typeface="MuseoSans-300Italic"/>
                  </a:rPr>
                  <a:t>Advanced tip</a:t>
                </a:r>
                <a:r>
                  <a:rPr lang="en-US" sz="1800" b="0" i="0" u="none" strike="noStrike" baseline="0" dirty="0">
                    <a:solidFill>
                      <a:srgbClr val="2B2728"/>
                    </a:solidFill>
                    <a:latin typeface="MuseoSans-300"/>
                  </a:rPr>
                  <a:t>: can also try step size that decreases with </a:t>
                </a:r>
                <a:r>
                  <a:rPr lang="nb-NO" sz="1800" b="0" i="0" u="none" strike="noStrike" baseline="0" dirty="0" err="1">
                    <a:solidFill>
                      <a:srgbClr val="2B2728"/>
                    </a:solidFill>
                    <a:latin typeface="MuseoSans-300"/>
                  </a:rPr>
                  <a:t>iterations</a:t>
                </a:r>
                <a:r>
                  <a:rPr lang="nb-NO" sz="1800" b="0" i="0" u="none" strike="noStrike" baseline="0" dirty="0">
                    <a:solidFill>
                      <a:srgbClr val="2B2728"/>
                    </a:solidFill>
                    <a:latin typeface="MuseoSans-300"/>
                  </a:rPr>
                  <a:t>, </a:t>
                </a:r>
                <a:r>
                  <a:rPr lang="nb-NO" sz="1800" b="0" i="1" u="none" strike="noStrike" baseline="0" dirty="0">
                    <a:solidFill>
                      <a:srgbClr val="2B2728"/>
                    </a:solidFill>
                    <a:latin typeface="MuseoSans-300"/>
                  </a:rPr>
                  <a:t>e.g</a:t>
                </a:r>
                <a:r>
                  <a:rPr lang="nb-NO" sz="1800" b="0" i="0" u="none" strike="noStrike" baseline="0" dirty="0">
                    <a:solidFill>
                      <a:srgbClr val="2B2728"/>
                    </a:solidFill>
                    <a:latin typeface="MuseoSans-300"/>
                  </a:rPr>
                  <a:t>.</a:t>
                </a:r>
              </a:p>
              <a:p>
                <a:pPr algn="l"/>
                <a:endParaRPr lang="nb-NO" sz="1800" dirty="0">
                  <a:solidFill>
                    <a:srgbClr val="2B2728"/>
                  </a:solidFill>
                  <a:latin typeface="MuseoSans-300"/>
                </a:endParaRPr>
              </a:p>
              <a:p>
                <a:pPr marL="432000" lvl="1" indent="0">
                  <a:buNone/>
                </a:pPr>
                <a:r>
                  <a:rPr lang="nb-NO" sz="1800" b="0" i="0" u="none" strike="noStrike" baseline="0" dirty="0">
                    <a:solidFill>
                      <a:srgbClr val="2B2728"/>
                    </a:solidFill>
                    <a:latin typeface="MuseoSans-300"/>
                  </a:rPr>
                  <a:t>for </a:t>
                </a:r>
                <a:r>
                  <a:rPr lang="nb-NO" sz="1800" b="0" i="0" u="none" strike="noStrike" baseline="0" dirty="0" err="1">
                    <a:solidFill>
                      <a:srgbClr val="2B2728"/>
                    </a:solidFill>
                    <a:latin typeface="MuseoSans-300"/>
                  </a:rPr>
                  <a:t>instance</a:t>
                </a:r>
                <a:r>
                  <a:rPr lang="nb-NO" sz="1800" b="0" i="0" u="none" strike="noStrike" baseline="0" dirty="0">
                    <a:solidFill>
                      <a:srgbClr val="2B2728"/>
                    </a:solidFill>
                    <a:latin typeface="MuseoSans-300"/>
                  </a:rPr>
                  <a:t> </a:t>
                </a:r>
                <a14:m>
                  <m:oMath xmlns:m="http://schemas.openxmlformats.org/officeDocument/2006/math">
                    <m:sSub>
                      <m:sSubPr>
                        <m:ctrlPr>
                          <a:rPr lang="nb-NO" sz="1800" b="0" i="1" u="none" strike="noStrike" baseline="0" smtClean="0">
                            <a:solidFill>
                              <a:srgbClr val="2B2728"/>
                            </a:solidFill>
                            <a:latin typeface="Cambria Math" panose="02040503050406030204" pitchFamily="18" charset="0"/>
                            <a:ea typeface="Cambria Math" panose="02040503050406030204" pitchFamily="18" charset="0"/>
                          </a:rPr>
                        </m:ctrlPr>
                      </m:sSubPr>
                      <m:e>
                        <m:r>
                          <a:rPr lang="nb-NO" sz="1800" b="0" i="1" u="none" strike="noStrike" baseline="0" smtClean="0">
                            <a:solidFill>
                              <a:srgbClr val="2B2728"/>
                            </a:solidFill>
                            <a:latin typeface="Cambria Math" panose="02040503050406030204" pitchFamily="18" charset="0"/>
                            <a:ea typeface="Cambria Math" panose="02040503050406030204" pitchFamily="18" charset="0"/>
                          </a:rPr>
                          <m:t>𝛼</m:t>
                        </m:r>
                      </m:e>
                      <m:sub>
                        <m:r>
                          <a:rPr lang="nb-NO" sz="1800" b="0" i="1" u="none" strike="noStrike" baseline="0" smtClean="0">
                            <a:solidFill>
                              <a:srgbClr val="2B2728"/>
                            </a:solidFill>
                            <a:latin typeface="Cambria Math" panose="02040503050406030204" pitchFamily="18" charset="0"/>
                            <a:ea typeface="Cambria Math" panose="02040503050406030204" pitchFamily="18" charset="0"/>
                          </a:rPr>
                          <m:t>𝑡</m:t>
                        </m:r>
                      </m:sub>
                    </m:sSub>
                    <m:r>
                      <a:rPr lang="nb-NO" sz="1800" b="0" i="1" u="none" strike="noStrike" baseline="0" smtClean="0">
                        <a:solidFill>
                          <a:srgbClr val="2B2728"/>
                        </a:solidFill>
                        <a:latin typeface="Cambria Math" panose="02040503050406030204" pitchFamily="18" charset="0"/>
                      </a:rPr>
                      <m:t>= </m:t>
                    </m:r>
                    <m:f>
                      <m:fPr>
                        <m:ctrlPr>
                          <a:rPr lang="nb-NO" sz="1800" b="0" i="1" u="none" strike="noStrike" baseline="0" smtClean="0">
                            <a:solidFill>
                              <a:srgbClr val="2B2728"/>
                            </a:solidFill>
                            <a:latin typeface="Cambria Math" panose="02040503050406030204" pitchFamily="18" charset="0"/>
                          </a:rPr>
                        </m:ctrlPr>
                      </m:fPr>
                      <m:num>
                        <m:sSub>
                          <m:sSubPr>
                            <m:ctrlPr>
                              <a:rPr lang="nb-NO" sz="1800" i="1">
                                <a:solidFill>
                                  <a:srgbClr val="2B2728"/>
                                </a:solidFill>
                                <a:latin typeface="Cambria Math" panose="02040503050406030204" pitchFamily="18" charset="0"/>
                                <a:ea typeface="Cambria Math" panose="02040503050406030204" pitchFamily="18" charset="0"/>
                              </a:rPr>
                            </m:ctrlPr>
                          </m:sSubPr>
                          <m:e>
                            <m:r>
                              <a:rPr lang="nb-NO" sz="1800" i="1">
                                <a:solidFill>
                                  <a:srgbClr val="2B2728"/>
                                </a:solidFill>
                                <a:latin typeface="Cambria Math" panose="02040503050406030204" pitchFamily="18" charset="0"/>
                                <a:ea typeface="Cambria Math" panose="02040503050406030204" pitchFamily="18" charset="0"/>
                              </a:rPr>
                              <m:t>𝛼</m:t>
                            </m:r>
                          </m:e>
                          <m:sub>
                            <m:r>
                              <a:rPr lang="nb-NO" sz="1800" b="0" i="1" smtClean="0">
                                <a:solidFill>
                                  <a:srgbClr val="2B2728"/>
                                </a:solidFill>
                                <a:latin typeface="Cambria Math" panose="02040503050406030204" pitchFamily="18" charset="0"/>
                                <a:ea typeface="Cambria Math" panose="02040503050406030204" pitchFamily="18" charset="0"/>
                              </a:rPr>
                              <m:t>0</m:t>
                            </m:r>
                          </m:sub>
                        </m:sSub>
                      </m:num>
                      <m:den>
                        <m:r>
                          <a:rPr lang="nb-NO" sz="1800" b="0" i="1" u="none" strike="noStrike" baseline="0" smtClean="0">
                            <a:solidFill>
                              <a:srgbClr val="2B2728"/>
                            </a:solidFill>
                            <a:latin typeface="Cambria Math" panose="02040503050406030204" pitchFamily="18" charset="0"/>
                          </a:rPr>
                          <m:t>𝑡</m:t>
                        </m:r>
                      </m:den>
                    </m:f>
                  </m:oMath>
                </a14:m>
                <a:endParaRPr lang="nb-NO" sz="1800" b="0" i="0" u="none" strike="noStrike" baseline="0" dirty="0">
                  <a:solidFill>
                    <a:srgbClr val="2B2728"/>
                  </a:solidFill>
                  <a:latin typeface="MuseoSans-300"/>
                </a:endParaRPr>
              </a:p>
              <a:p>
                <a:pPr marL="432000" lvl="1" indent="0">
                  <a:buNone/>
                </a:pPr>
                <a:endParaRPr lang="nb-NO" sz="1800" b="0" i="0" u="none" strike="noStrike" baseline="0" dirty="0">
                  <a:solidFill>
                    <a:srgbClr val="2B2728"/>
                  </a:solidFill>
                  <a:latin typeface="MuseoSans-300"/>
                </a:endParaRPr>
              </a:p>
              <a:p>
                <a:pPr algn="l"/>
                <a:r>
                  <a:rPr lang="nb-NO" sz="1800" dirty="0" err="1">
                    <a:solidFill>
                      <a:srgbClr val="2B2728"/>
                    </a:solidFill>
                    <a:latin typeface="MuseoSans-300"/>
                  </a:rPr>
                  <a:t>Try</a:t>
                </a:r>
                <a:r>
                  <a:rPr lang="nb-NO" sz="1800" dirty="0">
                    <a:solidFill>
                      <a:srgbClr val="2B2728"/>
                    </a:solidFill>
                    <a:latin typeface="MuseoSans-300"/>
                  </a:rPr>
                  <a:t> </a:t>
                </a:r>
                <a:r>
                  <a:rPr lang="nb-NO" sz="1800" dirty="0" err="1">
                    <a:solidFill>
                      <a:srgbClr val="2B2728"/>
                    </a:solidFill>
                    <a:latin typeface="MuseoSans-300"/>
                  </a:rPr>
                  <a:t>early</a:t>
                </a:r>
                <a:r>
                  <a:rPr lang="nb-NO" sz="1800" dirty="0">
                    <a:solidFill>
                      <a:srgbClr val="2B2728"/>
                    </a:solidFill>
                    <a:latin typeface="MuseoSans-300"/>
                  </a:rPr>
                  <a:t> stopping </a:t>
                </a:r>
                <a:r>
                  <a:rPr lang="nb-NO" sz="1800" dirty="0" err="1">
                    <a:solidFill>
                      <a:srgbClr val="2B2728"/>
                    </a:solidFill>
                    <a:latin typeface="MuseoSans-300"/>
                  </a:rPr>
                  <a:t>strategies</a:t>
                </a:r>
                <a:r>
                  <a:rPr lang="nb-NO" sz="1800" dirty="0">
                    <a:solidFill>
                      <a:srgbClr val="2B2728"/>
                    </a:solidFill>
                    <a:latin typeface="MuseoSans-300"/>
                  </a:rPr>
                  <a:t> (</a:t>
                </a:r>
                <a:r>
                  <a:rPr lang="nb-NO" sz="1800" dirty="0" err="1">
                    <a:solidFill>
                      <a:srgbClr val="2B2728"/>
                    </a:solidFill>
                    <a:latin typeface="MuseoSans-300"/>
                  </a:rPr>
                  <a:t>also</a:t>
                </a:r>
                <a:r>
                  <a:rPr lang="nb-NO" sz="1800" dirty="0">
                    <a:solidFill>
                      <a:srgbClr val="2B2728"/>
                    </a:solidFill>
                    <a:latin typeface="MuseoSans-300"/>
                  </a:rPr>
                  <a:t> </a:t>
                </a:r>
                <a:r>
                  <a:rPr lang="nb-NO" sz="1800" dirty="0" err="1">
                    <a:solidFill>
                      <a:srgbClr val="2B2728"/>
                    </a:solidFill>
                    <a:latin typeface="MuseoSans-300"/>
                  </a:rPr>
                  <a:t>because</a:t>
                </a:r>
                <a:r>
                  <a:rPr lang="nb-NO" sz="1800" dirty="0">
                    <a:solidFill>
                      <a:srgbClr val="2B2728"/>
                    </a:solidFill>
                    <a:latin typeface="MuseoSans-300"/>
                  </a:rPr>
                  <a:t> </a:t>
                </a:r>
                <a:r>
                  <a:rPr lang="nb-NO" sz="1800" dirty="0" err="1">
                    <a:solidFill>
                      <a:srgbClr val="2B2728"/>
                    </a:solidFill>
                    <a:latin typeface="MuseoSans-300"/>
                  </a:rPr>
                  <a:t>you</a:t>
                </a:r>
                <a:r>
                  <a:rPr lang="nb-NO" sz="1800" dirty="0">
                    <a:solidFill>
                      <a:srgbClr val="2B2728"/>
                    </a:solidFill>
                    <a:latin typeface="MuseoSans-300"/>
                  </a:rPr>
                  <a:t> </a:t>
                </a:r>
                <a:r>
                  <a:rPr lang="nb-NO" sz="1800" dirty="0" err="1">
                    <a:solidFill>
                      <a:srgbClr val="2B2728"/>
                    </a:solidFill>
                    <a:latin typeface="MuseoSans-300"/>
                  </a:rPr>
                  <a:t>may</a:t>
                </a:r>
                <a:r>
                  <a:rPr lang="nb-NO" sz="1800" dirty="0">
                    <a:solidFill>
                      <a:srgbClr val="2B2728"/>
                    </a:solidFill>
                    <a:latin typeface="MuseoSans-300"/>
                  </a:rPr>
                  <a:t> never </a:t>
                </a:r>
                <a:r>
                  <a:rPr lang="nb-NO" sz="1800" dirty="0" err="1">
                    <a:solidFill>
                      <a:srgbClr val="2B2728"/>
                    </a:solidFill>
                    <a:latin typeface="MuseoSans-300"/>
                  </a:rPr>
                  <a:t>find</a:t>
                </a:r>
                <a:r>
                  <a:rPr lang="nb-NO" sz="1800" dirty="0">
                    <a:solidFill>
                      <a:srgbClr val="2B2728"/>
                    </a:solidFill>
                    <a:latin typeface="MuseoSans-300"/>
                  </a:rPr>
                  <a:t> </a:t>
                </a:r>
                <a:r>
                  <a:rPr lang="nb-NO" sz="1800" dirty="0" err="1">
                    <a:solidFill>
                      <a:srgbClr val="2B2728"/>
                    </a:solidFill>
                    <a:latin typeface="MuseoSans-300"/>
                  </a:rPr>
                  <a:t>the</a:t>
                </a:r>
                <a:r>
                  <a:rPr lang="nb-NO" sz="1800" dirty="0">
                    <a:solidFill>
                      <a:srgbClr val="2B2728"/>
                    </a:solidFill>
                    <a:latin typeface="MuseoSans-300"/>
                  </a:rPr>
                  <a:t> </a:t>
                </a:r>
                <a:r>
                  <a:rPr lang="nb-NO" sz="1800" dirty="0" err="1">
                    <a:solidFill>
                      <a:srgbClr val="2B2728"/>
                    </a:solidFill>
                    <a:latin typeface="MuseoSans-300"/>
                  </a:rPr>
                  <a:t>absolute</a:t>
                </a:r>
                <a:r>
                  <a:rPr lang="nb-NO" sz="1800" dirty="0">
                    <a:solidFill>
                      <a:srgbClr val="2B2728"/>
                    </a:solidFill>
                    <a:latin typeface="MuseoSans-300"/>
                  </a:rPr>
                  <a:t> minimum)</a:t>
                </a:r>
              </a:p>
              <a:p>
                <a:pPr algn="l"/>
                <a:endParaRPr lang="nb-NO" dirty="0"/>
              </a:p>
            </p:txBody>
          </p:sp>
        </mc:Choice>
        <mc:Fallback xmlns="">
          <p:sp>
            <p:nvSpPr>
              <p:cNvPr id="3" name="Content Placeholder 2">
                <a:extLst>
                  <a:ext uri="{FF2B5EF4-FFF2-40B4-BE49-F238E27FC236}">
                    <a16:creationId xmlns:a16="http://schemas.microsoft.com/office/drawing/2014/main" id="{77107909-B020-A349-EE50-8105D4038D9D}"/>
                  </a:ext>
                </a:extLst>
              </p:cNvPr>
              <p:cNvSpPr>
                <a:spLocks noGrp="1" noRot="1" noChangeAspect="1" noMove="1" noResize="1" noEditPoints="1" noAdjustHandles="1" noChangeArrowheads="1" noChangeShapeType="1" noTextEdit="1"/>
              </p:cNvSpPr>
              <p:nvPr>
                <p:ph sz="half" idx="1"/>
              </p:nvPr>
            </p:nvSpPr>
            <p:spPr>
              <a:xfrm>
                <a:off x="695325" y="1809750"/>
                <a:ext cx="9269289" cy="4320000"/>
              </a:xfrm>
              <a:blipFill>
                <a:blip r:embed="rId2"/>
                <a:stretch>
                  <a:fillRect l="-1118" t="-1975" b="-987"/>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5793592B-5F82-FE41-C149-0916C1FCF9D7}"/>
              </a:ext>
            </a:extLst>
          </p:cNvPr>
          <p:cNvSpPr>
            <a:spLocks noGrp="1"/>
          </p:cNvSpPr>
          <p:nvPr>
            <p:ph type="sldNum" sz="quarter" idx="12"/>
          </p:nvPr>
        </p:nvSpPr>
        <p:spPr/>
        <p:txBody>
          <a:bodyPr/>
          <a:lstStyle/>
          <a:p>
            <a:fld id="{5D1E5300-FC0F-4317-A193-EF6CE9E6F7B5}" type="slidenum">
              <a:rPr lang="en-GB" smtClean="0"/>
              <a:pPr/>
              <a:t>57</a:t>
            </a:fld>
            <a:r>
              <a:rPr lang="en-GB"/>
              <a:t>  |  </a:t>
            </a:r>
            <a:endParaRPr lang="en-GB" noProof="0" dirty="0"/>
          </a:p>
        </p:txBody>
      </p:sp>
    </p:spTree>
    <p:extLst>
      <p:ext uri="{BB962C8B-B14F-4D97-AF65-F5344CB8AC3E}">
        <p14:creationId xmlns:p14="http://schemas.microsoft.com/office/powerpoint/2010/main" val="765765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6EFD3-382F-2687-80FD-0A826DB92D30}"/>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61F521F-4B8D-F88C-1962-E93B719F17FB}"/>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err="1"/>
              <a:t>Optional</a:t>
            </a:r>
            <a:r>
              <a:rPr lang="nb-NO" dirty="0"/>
              <a:t> </a:t>
            </a:r>
            <a:r>
              <a:rPr lang="nb-NO" dirty="0" err="1"/>
              <a:t>Coding</a:t>
            </a:r>
            <a:r>
              <a:rPr lang="nb-NO" dirty="0"/>
              <a:t> lab: </a:t>
            </a:r>
            <a:r>
              <a:rPr lang="nb-NO" dirty="0" err="1"/>
              <a:t>Implement</a:t>
            </a:r>
            <a:r>
              <a:rPr lang="nb-NO" dirty="0"/>
              <a:t> </a:t>
            </a:r>
            <a:r>
              <a:rPr lang="nb-NO" dirty="0" err="1"/>
              <a:t>logistic</a:t>
            </a:r>
            <a:r>
              <a:rPr lang="nb-NO" dirty="0"/>
              <a:t> </a:t>
            </a:r>
            <a:r>
              <a:rPr lang="nb-NO" dirty="0" err="1"/>
              <a:t>regression</a:t>
            </a:r>
            <a:r>
              <a:rPr lang="nb-NO" dirty="0"/>
              <a:t> from </a:t>
            </a:r>
            <a:r>
              <a:rPr lang="nb-NO" dirty="0" err="1"/>
              <a:t>scratch</a:t>
            </a:r>
            <a:r>
              <a:rPr lang="nb-NO" dirty="0"/>
              <a:t> in Python</a:t>
            </a:r>
          </a:p>
        </p:txBody>
      </p:sp>
      <p:sp>
        <p:nvSpPr>
          <p:cNvPr id="10" name="Content Placeholder 2">
            <a:extLst>
              <a:ext uri="{FF2B5EF4-FFF2-40B4-BE49-F238E27FC236}">
                <a16:creationId xmlns:a16="http://schemas.microsoft.com/office/drawing/2014/main" id="{96B50797-14A9-2F60-BB62-1CB2ABC2599D}"/>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Complete the given code:</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ü"/>
            </a:pPr>
            <a:r>
              <a:rPr lang="en-US" dirty="0"/>
              <a:t>Cost function</a:t>
            </a:r>
          </a:p>
          <a:p>
            <a:pPr marL="285750" indent="-285750">
              <a:buFont typeface="Wingdings" panose="05000000000000000000" pitchFamily="2" charset="2"/>
              <a:buChar char="ü"/>
            </a:pPr>
            <a:r>
              <a:rPr lang="en-US" dirty="0"/>
              <a:t>Derivatives cost function</a:t>
            </a:r>
          </a:p>
          <a:p>
            <a:pPr marL="285750" indent="-285750">
              <a:buFont typeface="Wingdings" panose="05000000000000000000" pitchFamily="2" charset="2"/>
              <a:buChar char="ü"/>
            </a:pPr>
            <a:r>
              <a:rPr lang="en-US" dirty="0"/>
              <a:t>Gradient descent implementation</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Hint: All the utility functions are in the previous labs.</a:t>
            </a:r>
          </a:p>
          <a:p>
            <a:pPr marL="285750" indent="-285750">
              <a:buFont typeface="Wingdings" panose="05000000000000000000" pitchFamily="2" charset="2"/>
              <a:buChar char="ü"/>
            </a:pPr>
            <a:endParaRPr lang="en-US" dirty="0"/>
          </a:p>
          <a:p>
            <a:pPr marL="285750" indent="-285750">
              <a:buFont typeface="Arial" panose="020B0604020202020204" pitchFamily="34" charset="0"/>
              <a:buChar char="•"/>
            </a:pPr>
            <a:r>
              <a:rPr lang="en-US" dirty="0"/>
              <a:t>Experiment different learning rates and pick up one that looks optimal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NB: Fortunately, Libraries like Scikit-Learn have already coded / optimized their own Logistic regression class - conveniently named </a:t>
            </a:r>
            <a:r>
              <a:rPr lang="en-US" dirty="0" err="1"/>
              <a:t>LogisticRegression</a:t>
            </a:r>
            <a:r>
              <a:rPr lang="en-US" dirty="0"/>
              <a:t>()</a:t>
            </a:r>
          </a:p>
          <a:p>
            <a:pPr lvl="1"/>
            <a:endParaRPr lang="nb-NO" dirty="0"/>
          </a:p>
        </p:txBody>
      </p:sp>
    </p:spTree>
    <p:extLst>
      <p:ext uri="{BB962C8B-B14F-4D97-AF65-F5344CB8AC3E}">
        <p14:creationId xmlns:p14="http://schemas.microsoft.com/office/powerpoint/2010/main" val="16167404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46B1C-C01C-8606-1678-C807E83D6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7CE36-8047-58F1-56B7-8CEF19545E02}"/>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9ADD9D87-3836-FEA0-B5F0-8E867AA0200F}"/>
              </a:ext>
            </a:extLst>
          </p:cNvPr>
          <p:cNvSpPr>
            <a:spLocks noGrp="1"/>
          </p:cNvSpPr>
          <p:nvPr>
            <p:ph type="subTitle" idx="1"/>
          </p:nvPr>
        </p:nvSpPr>
        <p:spPr/>
        <p:txBody>
          <a:bodyPr/>
          <a:lstStyle/>
          <a:p>
            <a:r>
              <a:rPr lang="nb-NO" sz="2400" b="1" i="1" dirty="0"/>
              <a:t>Model </a:t>
            </a:r>
            <a:r>
              <a:rPr lang="nb-NO" sz="2400" b="1" i="1" dirty="0" err="1"/>
              <a:t>evaluation</a:t>
            </a:r>
            <a:r>
              <a:rPr lang="nb-NO" sz="2400" b="1" i="1" dirty="0"/>
              <a:t> </a:t>
            </a:r>
            <a:r>
              <a:rPr lang="nb-NO" sz="2400" b="1" i="1" dirty="0" err="1"/>
              <a:t>metric</a:t>
            </a:r>
            <a:endParaRPr lang="nb-NO" sz="2400" b="1" i="1" dirty="0"/>
          </a:p>
          <a:p>
            <a:endParaRPr lang="nb-NO" dirty="0"/>
          </a:p>
        </p:txBody>
      </p:sp>
    </p:spTree>
    <p:extLst>
      <p:ext uri="{BB962C8B-B14F-4D97-AF65-F5344CB8AC3E}">
        <p14:creationId xmlns:p14="http://schemas.microsoft.com/office/powerpoint/2010/main" val="1981709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43605-D144-2528-DB6F-519EFC1C0A78}"/>
              </a:ext>
            </a:extLst>
          </p:cNvPr>
          <p:cNvSpPr>
            <a:spLocks noGrp="1"/>
          </p:cNvSpPr>
          <p:nvPr>
            <p:ph type="title"/>
          </p:nvPr>
        </p:nvSpPr>
        <p:spPr/>
        <p:txBody>
          <a:bodyPr/>
          <a:lstStyle/>
          <a:p>
            <a:r>
              <a:rPr lang="nb-NO" dirty="0" err="1"/>
              <a:t>What</a:t>
            </a:r>
            <a:r>
              <a:rPr lang="nb-NO" dirty="0"/>
              <a:t> is Machine Learning?</a:t>
            </a:r>
          </a:p>
        </p:txBody>
      </p:sp>
      <p:sp>
        <p:nvSpPr>
          <p:cNvPr id="3" name="Content Placeholder 2">
            <a:extLst>
              <a:ext uri="{FF2B5EF4-FFF2-40B4-BE49-F238E27FC236}">
                <a16:creationId xmlns:a16="http://schemas.microsoft.com/office/drawing/2014/main" id="{D50F82F2-A0FF-A9CE-D2F7-A4C486C3C99A}"/>
              </a:ext>
            </a:extLst>
          </p:cNvPr>
          <p:cNvSpPr>
            <a:spLocks noGrp="1"/>
          </p:cNvSpPr>
          <p:nvPr>
            <p:ph sz="half" idx="1"/>
          </p:nvPr>
        </p:nvSpPr>
        <p:spPr>
          <a:xfrm>
            <a:off x="695326" y="1449388"/>
            <a:ext cx="5040000" cy="4680362"/>
          </a:xfrm>
        </p:spPr>
        <p:txBody>
          <a:bodyPr/>
          <a:lstStyle/>
          <a:p>
            <a:pPr marL="0" indent="0">
              <a:buNone/>
            </a:pPr>
            <a:endParaRPr lang="nb-NO" dirty="0"/>
          </a:p>
          <a:p>
            <a:r>
              <a:rPr lang="nb-NO" dirty="0"/>
              <a:t>Foundations: 18</a:t>
            </a:r>
            <a:r>
              <a:rPr lang="nb-NO" baseline="30000" dirty="0"/>
              <a:t>th</a:t>
            </a:r>
            <a:r>
              <a:rPr lang="nb-NO" dirty="0"/>
              <a:t> </a:t>
            </a:r>
            <a:r>
              <a:rPr lang="nb-NO" dirty="0" err="1"/>
              <a:t>century</a:t>
            </a:r>
            <a:r>
              <a:rPr lang="nb-NO" dirty="0"/>
              <a:t> (</a:t>
            </a:r>
            <a:r>
              <a:rPr lang="nb-NO" dirty="0" err="1"/>
              <a:t>Bayes</a:t>
            </a:r>
            <a:r>
              <a:rPr lang="nb-NO" dirty="0"/>
              <a:t> </a:t>
            </a:r>
            <a:r>
              <a:rPr lang="nb-NO" dirty="0" err="1"/>
              <a:t>theorem</a:t>
            </a:r>
            <a:r>
              <a:rPr lang="nb-NO" dirty="0"/>
              <a:t>, …)</a:t>
            </a:r>
          </a:p>
          <a:p>
            <a:r>
              <a:rPr lang="nb-NO" dirty="0"/>
              <a:t>1940-50’s: First </a:t>
            </a:r>
            <a:r>
              <a:rPr lang="nb-NO" dirty="0" err="1"/>
              <a:t>neuro-machines</a:t>
            </a:r>
            <a:endParaRPr lang="nb-NO" dirty="0"/>
          </a:p>
          <a:p>
            <a:r>
              <a:rPr lang="nb-NO" dirty="0"/>
              <a:t>Samuel Adams (1959): first </a:t>
            </a:r>
            <a:r>
              <a:rPr lang="nb-NO" dirty="0" err="1"/>
              <a:t>checkers</a:t>
            </a:r>
            <a:r>
              <a:rPr lang="nb-NO" dirty="0"/>
              <a:t> </a:t>
            </a:r>
            <a:r>
              <a:rPr lang="nb-NO" dirty="0" err="1"/>
              <a:t>playing</a:t>
            </a:r>
            <a:r>
              <a:rPr lang="nb-NO" dirty="0"/>
              <a:t> </a:t>
            </a:r>
            <a:r>
              <a:rPr lang="nb-NO" dirty="0" err="1"/>
              <a:t>self-learning</a:t>
            </a:r>
            <a:r>
              <a:rPr lang="nb-NO" dirty="0"/>
              <a:t> </a:t>
            </a:r>
            <a:r>
              <a:rPr lang="nb-NO" dirty="0" err="1"/>
              <a:t>algorithm</a:t>
            </a:r>
            <a:endParaRPr lang="nb-NO" dirty="0"/>
          </a:p>
          <a:p>
            <a:endParaRPr lang="nb-NO" dirty="0"/>
          </a:p>
          <a:p>
            <a:pPr marL="0" indent="0">
              <a:buNone/>
            </a:pPr>
            <a:r>
              <a:rPr lang="en-US" b="0" i="0" dirty="0">
                <a:solidFill>
                  <a:srgbClr val="0C0D0E"/>
                </a:solidFill>
                <a:effectLst/>
                <a:latin typeface="-apple-system"/>
              </a:rPr>
              <a:t>	</a:t>
            </a:r>
          </a:p>
          <a:p>
            <a:pPr marL="0" indent="0">
              <a:buNone/>
            </a:pPr>
            <a:endParaRPr lang="en-US" dirty="0">
              <a:solidFill>
                <a:srgbClr val="0C0D0E"/>
              </a:solidFill>
              <a:latin typeface="-apple-system"/>
            </a:endParaRPr>
          </a:p>
          <a:p>
            <a:pPr marL="0" indent="0">
              <a:buNone/>
            </a:pPr>
            <a:endParaRPr lang="en-US" b="0" i="0" dirty="0">
              <a:solidFill>
                <a:srgbClr val="0C0D0E"/>
              </a:solidFill>
              <a:effectLst/>
              <a:latin typeface="-apple-system"/>
            </a:endParaRPr>
          </a:p>
          <a:p>
            <a:pPr marL="0" indent="0">
              <a:buNone/>
            </a:pPr>
            <a:endParaRPr lang="en-US" dirty="0">
              <a:solidFill>
                <a:srgbClr val="0C0D0E"/>
              </a:solidFill>
              <a:latin typeface="-apple-system"/>
            </a:endParaRPr>
          </a:p>
          <a:p>
            <a:pPr marL="0" indent="0">
              <a:buNone/>
            </a:pPr>
            <a:endParaRPr lang="en-US" b="0" i="0" dirty="0">
              <a:solidFill>
                <a:srgbClr val="0C0D0E"/>
              </a:solidFill>
              <a:effectLst/>
              <a:latin typeface="-apple-system"/>
            </a:endParaRPr>
          </a:p>
          <a:p>
            <a:pPr marL="0" indent="0">
              <a:buNone/>
            </a:pPr>
            <a:endParaRPr lang="en-US" dirty="0">
              <a:solidFill>
                <a:srgbClr val="0C0D0E"/>
              </a:solidFill>
              <a:latin typeface="-apple-system"/>
            </a:endParaRPr>
          </a:p>
          <a:p>
            <a:pPr marL="0" indent="0">
              <a:buNone/>
            </a:pPr>
            <a:endParaRPr lang="en-US" b="0" i="0" dirty="0">
              <a:solidFill>
                <a:srgbClr val="0C0D0E"/>
              </a:solidFill>
              <a:effectLst/>
              <a:latin typeface="-apple-system"/>
            </a:endParaRPr>
          </a:p>
          <a:p>
            <a:pPr marL="0" indent="0">
              <a:buNone/>
            </a:pPr>
            <a:endParaRPr lang="en-US" dirty="0">
              <a:solidFill>
                <a:srgbClr val="0C0D0E"/>
              </a:solidFill>
              <a:latin typeface="-apple-system"/>
            </a:endParaRPr>
          </a:p>
          <a:p>
            <a:pPr marL="0" indent="0">
              <a:buNone/>
            </a:pPr>
            <a:r>
              <a:rPr lang="en-US" dirty="0">
                <a:solidFill>
                  <a:srgbClr val="0C0D0E"/>
                </a:solidFill>
                <a:latin typeface="-apple-system"/>
              </a:rPr>
              <a:t>Definition: </a:t>
            </a:r>
            <a:r>
              <a:rPr lang="en-US" b="1" i="0" dirty="0">
                <a:solidFill>
                  <a:srgbClr val="0C0D0E"/>
                </a:solidFill>
                <a:effectLst/>
                <a:latin typeface="-apple-system"/>
              </a:rPr>
              <a:t>Field of study that gives </a:t>
            </a:r>
            <a:r>
              <a:rPr lang="en-US" b="1" i="0" u="sng" dirty="0">
                <a:solidFill>
                  <a:srgbClr val="0C0D0E"/>
                </a:solidFill>
                <a:effectLst/>
                <a:latin typeface="-apple-system"/>
              </a:rPr>
              <a:t>computers</a:t>
            </a:r>
            <a:r>
              <a:rPr lang="en-US" b="1" i="0" dirty="0">
                <a:solidFill>
                  <a:srgbClr val="0C0D0E"/>
                </a:solidFill>
                <a:effectLst/>
                <a:latin typeface="-apple-system"/>
              </a:rPr>
              <a:t> the ability to learn without being explicitly programmed</a:t>
            </a:r>
            <a:endParaRPr lang="nb-NO" dirty="0"/>
          </a:p>
        </p:txBody>
      </p:sp>
      <p:sp>
        <p:nvSpPr>
          <p:cNvPr id="5" name="Slide Number Placeholder 4">
            <a:extLst>
              <a:ext uri="{FF2B5EF4-FFF2-40B4-BE49-F238E27FC236}">
                <a16:creationId xmlns:a16="http://schemas.microsoft.com/office/drawing/2014/main" id="{FCC40B9C-E70B-6EAD-B80D-BD0A84BFBEB9}"/>
              </a:ext>
            </a:extLst>
          </p:cNvPr>
          <p:cNvSpPr>
            <a:spLocks noGrp="1"/>
          </p:cNvSpPr>
          <p:nvPr>
            <p:ph type="sldNum" sz="quarter" idx="12"/>
          </p:nvPr>
        </p:nvSpPr>
        <p:spPr/>
        <p:txBody>
          <a:bodyPr/>
          <a:lstStyle/>
          <a:p>
            <a:fld id="{5D1E5300-FC0F-4317-A193-EF6CE9E6F7B5}" type="slidenum">
              <a:rPr lang="en-GB" smtClean="0"/>
              <a:pPr/>
              <a:t>6</a:t>
            </a:fld>
            <a:r>
              <a:rPr lang="en-GB"/>
              <a:t>  |  </a:t>
            </a:r>
            <a:endParaRPr lang="en-GB" noProof="0" dirty="0"/>
          </a:p>
        </p:txBody>
      </p:sp>
      <p:pic>
        <p:nvPicPr>
          <p:cNvPr id="1026" name="Picture 2" descr="Machine Learning vs. Deep Learning - What's the difference?">
            <a:extLst>
              <a:ext uri="{FF2B5EF4-FFF2-40B4-BE49-F238E27FC236}">
                <a16:creationId xmlns:a16="http://schemas.microsoft.com/office/drawing/2014/main" id="{59310016-61D8-A6FF-66D6-11CC20F4B68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37057" y="1809750"/>
            <a:ext cx="4675748" cy="4319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thur Samuel 1959: The First Self Learning Checkers Program">
            <a:extLst>
              <a:ext uri="{FF2B5EF4-FFF2-40B4-BE49-F238E27FC236}">
                <a16:creationId xmlns:a16="http://schemas.microsoft.com/office/drawing/2014/main" id="{83523068-75DA-CBDE-B51B-9BE03BF01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626" y="3004708"/>
            <a:ext cx="3326697" cy="1871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0476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AF6A8-B865-C763-57B9-A4C3FF29750E}"/>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11FDA516-C0B3-79DF-7514-15454E222287}"/>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F0747709-2230-E708-0DC1-CE539E2BE0D1}"/>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823E4682-3BA1-0825-9B27-F4B05BDBD3A9}"/>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9DE3161D-635D-B00B-25AE-BE9BCBB0C084}"/>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E716E05D-3309-595C-FCFF-926B7304A893}"/>
              </a:ext>
            </a:extLst>
          </p:cNvPr>
          <p:cNvSpPr>
            <a:spLocks noGrp="1"/>
          </p:cNvSpPr>
          <p:nvPr>
            <p:ph type="sldNum" sz="quarter" idx="12"/>
          </p:nvPr>
        </p:nvSpPr>
        <p:spPr/>
        <p:txBody>
          <a:bodyPr/>
          <a:lstStyle/>
          <a:p>
            <a:fld id="{5D1E5300-FC0F-4317-A193-EF6CE9E6F7B5}" type="slidenum">
              <a:rPr lang="en-GB" smtClean="0"/>
              <a:pPr/>
              <a:t>60</a:t>
            </a:fld>
            <a:r>
              <a:rPr lang="en-GB"/>
              <a:t>  |  </a:t>
            </a:r>
            <a:endParaRPr lang="en-GB" noProof="0" dirty="0"/>
          </a:p>
        </p:txBody>
      </p:sp>
      <p:sp>
        <p:nvSpPr>
          <p:cNvPr id="6" name="Arrow: Right 5">
            <a:extLst>
              <a:ext uri="{FF2B5EF4-FFF2-40B4-BE49-F238E27FC236}">
                <a16:creationId xmlns:a16="http://schemas.microsoft.com/office/drawing/2014/main" id="{B28925EE-895B-A0CD-C3C6-6FC2E7806871}"/>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C312A1C6-2C15-BCC2-FC8B-1EA8AC379673}"/>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AA1F7DC9-3933-0840-C878-E3C601E3055A}"/>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6BA20014-6C79-487C-CD6D-DC19CD573185}"/>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E861A9F1-8101-F87E-FF05-5065AAA81647}"/>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7F7F98CA-57E6-9586-A46E-154F39F1D50D}"/>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4DF6CFC1-0F92-28B9-F5C1-DF4C3EA3663A}"/>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bg1">
                    <a:lumMod val="85000"/>
                  </a:schemeClr>
                </a:solidFill>
              </a:rPr>
              <a:t>1: </a:t>
            </a:r>
            <a:r>
              <a:rPr lang="nb-NO" dirty="0" err="1">
                <a:solidFill>
                  <a:schemeClr val="bg1">
                    <a:lumMod val="85000"/>
                  </a:schemeClr>
                </a:solidFill>
              </a:rPr>
              <a:t>algorithm</a:t>
            </a:r>
            <a:endParaRPr lang="nb-NO" dirty="0">
              <a:solidFill>
                <a:schemeClr val="bg1">
                  <a:lumMod val="8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AB78E1-0899-6336-F8E4-8BF0D42D700B}"/>
                  </a:ext>
                </a:extLst>
              </p:cNvPr>
              <p:cNvSpPr txBox="1"/>
              <p:nvPr/>
            </p:nvSpPr>
            <p:spPr>
              <a:xfrm>
                <a:off x="5534137" y="3514491"/>
                <a:ext cx="1222386"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0" i="1" smtClean="0">
                              <a:latin typeface="Cambria Math" panose="02040503050406030204" pitchFamily="18" charset="0"/>
                              <a:ea typeface="Cambria Math" panose="02040503050406030204" pitchFamily="18" charset="0"/>
                            </a:rPr>
                            <m:t>𝜃</m:t>
                          </m:r>
                        </m:e>
                      </m:d>
                    </m:oMath>
                  </m:oMathPara>
                </a14:m>
                <a:endParaRPr lang="nb-NO" sz="1200" dirty="0"/>
              </a:p>
            </p:txBody>
          </p:sp>
        </mc:Choice>
        <mc:Fallback xmlns="">
          <p:sp>
            <p:nvSpPr>
              <p:cNvPr id="16" name="TextBox 15">
                <a:extLst>
                  <a:ext uri="{FF2B5EF4-FFF2-40B4-BE49-F238E27FC236}">
                    <a16:creationId xmlns:a16="http://schemas.microsoft.com/office/drawing/2014/main" id="{33AB78E1-0899-6336-F8E4-8BF0D42D700B}"/>
                  </a:ext>
                </a:extLst>
              </p:cNvPr>
              <p:cNvSpPr txBox="1">
                <a:spLocks noRot="1" noChangeAspect="1" noMove="1" noResize="1" noEditPoints="1" noAdjustHandles="1" noChangeArrowheads="1" noChangeShapeType="1" noTextEdit="1"/>
              </p:cNvSpPr>
              <p:nvPr/>
            </p:nvSpPr>
            <p:spPr>
              <a:xfrm>
                <a:off x="5534137" y="3514491"/>
                <a:ext cx="1222386" cy="211981"/>
              </a:xfrm>
              <a:prstGeom prst="rect">
                <a:avLst/>
              </a:prstGeom>
              <a:blipFill>
                <a:blip r:embed="rId2"/>
                <a:stretch>
                  <a:fillRect l="-2500"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95CB765E-5CF8-5D17-5000-E8191F1FAEA3}"/>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6E4F06-320D-E6BE-CAD6-887B9C1EAB3C}"/>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0D6E4F06-320D-E6BE-CAD6-887B9C1EAB3C}"/>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570ED338-2E11-C383-6862-C7277D72D214}"/>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C7541F-9AD5-6198-EE00-35D4AB9CB820}"/>
              </a:ext>
            </a:extLst>
          </p:cNvPr>
          <p:cNvSpPr txBox="1"/>
          <p:nvPr/>
        </p:nvSpPr>
        <p:spPr>
          <a:xfrm rot="5400000">
            <a:off x="5517726" y="4035275"/>
            <a:ext cx="3227455" cy="369332"/>
          </a:xfrm>
          <a:prstGeom prst="rect">
            <a:avLst/>
          </a:prstGeom>
          <a:noFill/>
        </p:spPr>
        <p:txBody>
          <a:bodyPr wrap="square" rtlCol="0">
            <a:spAutoFit/>
          </a:bodyPr>
          <a:lstStyle/>
          <a:p>
            <a:r>
              <a:rPr lang="nb-NO" b="1" dirty="0">
                <a:solidFill>
                  <a:schemeClr val="accent5">
                    <a:lumMod val="75000"/>
                  </a:schemeClr>
                </a:solidFill>
              </a:rPr>
              <a:t>2: Evaluation: Log </a:t>
            </a:r>
            <a:r>
              <a:rPr lang="nb-NO" b="1" dirty="0" err="1">
                <a:solidFill>
                  <a:schemeClr val="accent5">
                    <a:lumMod val="75000"/>
                  </a:schemeClr>
                </a:solidFill>
              </a:rPr>
              <a:t>likelihood</a:t>
            </a:r>
            <a:endParaRPr lang="nb-NO" b="1" dirty="0">
              <a:solidFill>
                <a:schemeClr val="accent5">
                  <a:lumMod val="75000"/>
                </a:schemeClr>
              </a:solidFill>
            </a:endParaRPr>
          </a:p>
        </p:txBody>
      </p:sp>
      <p:cxnSp>
        <p:nvCxnSpPr>
          <p:cNvPr id="26" name="Connector: Elbow 25">
            <a:extLst>
              <a:ext uri="{FF2B5EF4-FFF2-40B4-BE49-F238E27FC236}">
                <a16:creationId xmlns:a16="http://schemas.microsoft.com/office/drawing/2014/main" id="{00B84C47-AA61-031C-B4A6-028A0DF0A2E4}"/>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B0EB62-B387-D56E-4818-C1D7035EA322}"/>
              </a:ext>
            </a:extLst>
          </p:cNvPr>
          <p:cNvSpPr txBox="1"/>
          <p:nvPr/>
        </p:nvSpPr>
        <p:spPr>
          <a:xfrm>
            <a:off x="3532167" y="6005751"/>
            <a:ext cx="1685077" cy="369332"/>
          </a:xfrm>
          <a:prstGeom prst="rect">
            <a:avLst/>
          </a:prstGeom>
          <a:noFill/>
        </p:spPr>
        <p:txBody>
          <a:bodyPr wrap="none" rtlCol="0">
            <a:spAutoFit/>
          </a:bodyPr>
          <a:lstStyle/>
          <a:p>
            <a:r>
              <a:rPr lang="nb-NO" dirty="0">
                <a:solidFill>
                  <a:schemeClr val="tx1">
                    <a:lumMod val="20000"/>
                    <a:lumOff val="80000"/>
                  </a:schemeClr>
                </a:solidFill>
              </a:rPr>
              <a:t>3: </a:t>
            </a:r>
            <a:r>
              <a:rPr lang="nb-NO" dirty="0" err="1">
                <a:solidFill>
                  <a:schemeClr val="tx1">
                    <a:lumMod val="20000"/>
                    <a:lumOff val="80000"/>
                  </a:schemeClr>
                </a:solidFill>
              </a:rPr>
              <a:t>Optimization</a:t>
            </a:r>
            <a:endParaRPr lang="nb-NO" dirty="0">
              <a:solidFill>
                <a:schemeClr val="tx1">
                  <a:lumMod val="20000"/>
                  <a:lumOff val="80000"/>
                </a:schemeClr>
              </a:solidFill>
            </a:endParaRPr>
          </a:p>
        </p:txBody>
      </p:sp>
      <p:sp>
        <p:nvSpPr>
          <p:cNvPr id="30" name="Rectangle 29">
            <a:extLst>
              <a:ext uri="{FF2B5EF4-FFF2-40B4-BE49-F238E27FC236}">
                <a16:creationId xmlns:a16="http://schemas.microsoft.com/office/drawing/2014/main" id="{BC467EF8-2F8A-0404-83D8-8AA3EC8A7A78}"/>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632BCA13-C9F2-F11A-4CAE-8B2E33AC049B}"/>
              </a:ext>
            </a:extLst>
          </p:cNvPr>
          <p:cNvSpPr txBox="1"/>
          <p:nvPr/>
        </p:nvSpPr>
        <p:spPr>
          <a:xfrm>
            <a:off x="7785500" y="3705999"/>
            <a:ext cx="1850186" cy="369332"/>
          </a:xfrm>
          <a:prstGeom prst="rect">
            <a:avLst/>
          </a:prstGeom>
          <a:noFill/>
        </p:spPr>
        <p:txBody>
          <a:bodyPr wrap="none" rtlCol="0">
            <a:spAutoFit/>
          </a:bodyPr>
          <a:lstStyle/>
          <a:p>
            <a:r>
              <a:rPr lang="nb-NO" dirty="0">
                <a:solidFill>
                  <a:schemeClr val="tx1">
                    <a:lumMod val="20000"/>
                    <a:lumOff val="80000"/>
                  </a:schemeClr>
                </a:solidFill>
              </a:rPr>
              <a:t>4: </a:t>
            </a:r>
            <a:r>
              <a:rPr lang="nb-NO" dirty="0" err="1">
                <a:solidFill>
                  <a:schemeClr val="tx1">
                    <a:lumMod val="20000"/>
                    <a:lumOff val="80000"/>
                  </a:schemeClr>
                </a:solidFill>
              </a:rPr>
              <a:t>Regularization</a:t>
            </a:r>
            <a:endParaRPr lang="nb-NO" dirty="0">
              <a:solidFill>
                <a:schemeClr val="tx1">
                  <a:lumMod val="20000"/>
                  <a:lumOff val="80000"/>
                </a:schemeClr>
              </a:solidFill>
            </a:endParaRPr>
          </a:p>
        </p:txBody>
      </p:sp>
      <p:pic>
        <p:nvPicPr>
          <p:cNvPr id="3074" name="Picture 2" descr="Overview image">
            <a:extLst>
              <a:ext uri="{FF2B5EF4-FFF2-40B4-BE49-F238E27FC236}">
                <a16:creationId xmlns:a16="http://schemas.microsoft.com/office/drawing/2014/main" id="{79EF9F88-C9B7-23AD-FF1F-58D31413C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22D9B0F2-7C39-30C9-DD4F-B5533778FA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71EBFF1F-A6DA-FAE5-4BDE-B46D32F03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2678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46C1-3F6B-86FA-2C63-D01CB70E631D}"/>
              </a:ext>
            </a:extLst>
          </p:cNvPr>
          <p:cNvSpPr>
            <a:spLocks noGrp="1"/>
          </p:cNvSpPr>
          <p:nvPr>
            <p:ph type="title"/>
          </p:nvPr>
        </p:nvSpPr>
        <p:spPr/>
        <p:txBody>
          <a:bodyPr/>
          <a:lstStyle/>
          <a:p>
            <a:r>
              <a:rPr lang="nb-NO" dirty="0" err="1"/>
              <a:t>Evaluating</a:t>
            </a:r>
            <a:r>
              <a:rPr lang="nb-NO" dirty="0"/>
              <a:t> </a:t>
            </a:r>
            <a:r>
              <a:rPr lang="nb-NO" dirty="0" err="1"/>
              <a:t>how</a:t>
            </a:r>
            <a:r>
              <a:rPr lang="nb-NO" dirty="0"/>
              <a:t> </a:t>
            </a:r>
            <a:r>
              <a:rPr lang="nb-NO" dirty="0" err="1"/>
              <a:t>model</a:t>
            </a:r>
            <a:r>
              <a:rPr lang="nb-NO" dirty="0"/>
              <a:t> </a:t>
            </a:r>
            <a:r>
              <a:rPr lang="nb-NO" dirty="0" err="1"/>
              <a:t>generalizes</a:t>
            </a:r>
            <a:endParaRPr lang="nb-NO" dirty="0"/>
          </a:p>
        </p:txBody>
      </p:sp>
      <p:sp>
        <p:nvSpPr>
          <p:cNvPr id="3" name="Content Placeholder 2">
            <a:extLst>
              <a:ext uri="{FF2B5EF4-FFF2-40B4-BE49-F238E27FC236}">
                <a16:creationId xmlns:a16="http://schemas.microsoft.com/office/drawing/2014/main" id="{036BFE0F-A1BB-4D16-28FC-FA65D9A261F9}"/>
              </a:ext>
            </a:extLst>
          </p:cNvPr>
          <p:cNvSpPr>
            <a:spLocks noGrp="1"/>
          </p:cNvSpPr>
          <p:nvPr>
            <p:ph sz="half" idx="1"/>
          </p:nvPr>
        </p:nvSpPr>
        <p:spPr>
          <a:xfrm>
            <a:off x="695326" y="1809750"/>
            <a:ext cx="6381547" cy="4320000"/>
          </a:xfrm>
        </p:spPr>
        <p:txBody>
          <a:bodyPr/>
          <a:lstStyle/>
          <a:p>
            <a:r>
              <a:rPr lang="nb-NO" dirty="0" err="1"/>
              <a:t>Common</a:t>
            </a:r>
            <a:r>
              <a:rPr lang="nb-NO" dirty="0"/>
              <a:t> </a:t>
            </a:r>
            <a:r>
              <a:rPr lang="nb-NO" dirty="0" err="1"/>
              <a:t>strategies</a:t>
            </a:r>
            <a:r>
              <a:rPr lang="nb-NO" dirty="0"/>
              <a:t>:</a:t>
            </a:r>
          </a:p>
          <a:p>
            <a:endParaRPr lang="nb-NO" dirty="0"/>
          </a:p>
          <a:p>
            <a:pPr lvl="1"/>
            <a:r>
              <a:rPr lang="nb-NO" dirty="0"/>
              <a:t>Train(/</a:t>
            </a:r>
            <a:r>
              <a:rPr lang="nb-NO" dirty="0" err="1"/>
              <a:t>Validation</a:t>
            </a:r>
            <a:r>
              <a:rPr lang="nb-NO" dirty="0"/>
              <a:t>)/Test </a:t>
            </a:r>
            <a:r>
              <a:rPr lang="nb-NO" dirty="0" err="1"/>
              <a:t>split</a:t>
            </a:r>
            <a:endParaRPr lang="nb-NO" dirty="0"/>
          </a:p>
          <a:p>
            <a:pPr lvl="1"/>
            <a:endParaRPr lang="nb-NO" dirty="0"/>
          </a:p>
          <a:p>
            <a:pPr lvl="2"/>
            <a:r>
              <a:rPr lang="nb-NO" dirty="0"/>
              <a:t>Train/</a:t>
            </a:r>
            <a:r>
              <a:rPr lang="nb-NO" dirty="0" err="1"/>
              <a:t>Validation</a:t>
            </a:r>
            <a:r>
              <a:rPr lang="nb-NO" dirty="0"/>
              <a:t>/test data </a:t>
            </a:r>
            <a:r>
              <a:rPr lang="nb-NO" dirty="0" err="1"/>
              <a:t>should</a:t>
            </a:r>
            <a:r>
              <a:rPr lang="nb-NO" dirty="0"/>
              <a:t> be from </a:t>
            </a:r>
            <a:r>
              <a:rPr lang="nb-NO" dirty="0" err="1"/>
              <a:t>the</a:t>
            </a:r>
            <a:r>
              <a:rPr lang="nb-NO" dirty="0"/>
              <a:t> same </a:t>
            </a:r>
            <a:r>
              <a:rPr lang="nb-NO" dirty="0" err="1"/>
              <a:t>distribution</a:t>
            </a:r>
            <a:r>
              <a:rPr lang="nb-NO" dirty="0"/>
              <a:t> (random </a:t>
            </a:r>
            <a:r>
              <a:rPr lang="nb-NO" dirty="0" err="1"/>
              <a:t>split</a:t>
            </a:r>
            <a:r>
              <a:rPr lang="nb-NO" dirty="0"/>
              <a:t>)</a:t>
            </a:r>
          </a:p>
          <a:p>
            <a:pPr marL="864000" lvl="2" indent="0">
              <a:buNone/>
            </a:pPr>
            <a:endParaRPr lang="nb-NO" dirty="0"/>
          </a:p>
          <a:p>
            <a:pPr lvl="2"/>
            <a:r>
              <a:rPr lang="nb-NO" dirty="0"/>
              <a:t>Train/</a:t>
            </a:r>
            <a:r>
              <a:rPr lang="nb-NO" dirty="0" err="1"/>
              <a:t>Validation</a:t>
            </a:r>
            <a:r>
              <a:rPr lang="nb-NO" dirty="0"/>
              <a:t>/test </a:t>
            </a:r>
            <a:r>
              <a:rPr lang="nb-NO" dirty="0" err="1"/>
              <a:t>should</a:t>
            </a:r>
            <a:r>
              <a:rPr lang="nb-NO" dirty="0"/>
              <a:t> </a:t>
            </a:r>
            <a:r>
              <a:rPr lang="nb-NO" dirty="0" err="1"/>
              <a:t>contain</a:t>
            </a:r>
            <a:r>
              <a:rPr lang="nb-NO" dirty="0"/>
              <a:t> </a:t>
            </a:r>
            <a:r>
              <a:rPr lang="nb-NO" dirty="0" err="1"/>
              <a:t>enough</a:t>
            </a:r>
            <a:r>
              <a:rPr lang="nb-NO" dirty="0"/>
              <a:t> data (cross-</a:t>
            </a:r>
            <a:r>
              <a:rPr lang="nb-NO" dirty="0" err="1"/>
              <a:t>validation</a:t>
            </a:r>
            <a:r>
              <a:rPr lang="nb-NO" dirty="0"/>
              <a:t> / K-Fold cross-</a:t>
            </a:r>
            <a:r>
              <a:rPr lang="nb-NO" dirty="0" err="1"/>
              <a:t>validation</a:t>
            </a:r>
            <a:r>
              <a:rPr lang="nb-NO" dirty="0"/>
              <a:t>) </a:t>
            </a:r>
          </a:p>
          <a:p>
            <a:pPr lvl="2"/>
            <a:endParaRPr lang="nb-NO" dirty="0"/>
          </a:p>
          <a:p>
            <a:pPr lvl="2"/>
            <a:endParaRPr lang="nb-NO" dirty="0"/>
          </a:p>
          <a:p>
            <a:pPr lvl="2"/>
            <a:r>
              <a:rPr lang="nb-NO" dirty="0"/>
              <a:t>Train/</a:t>
            </a:r>
            <a:r>
              <a:rPr lang="nb-NO" dirty="0" err="1"/>
              <a:t>Validation</a:t>
            </a:r>
            <a:r>
              <a:rPr lang="nb-NO" dirty="0"/>
              <a:t>/test data </a:t>
            </a:r>
            <a:r>
              <a:rPr lang="nb-NO" dirty="0" err="1"/>
              <a:t>should</a:t>
            </a:r>
            <a:r>
              <a:rPr lang="nb-NO" dirty="0"/>
              <a:t> be </a:t>
            </a:r>
            <a:r>
              <a:rPr lang="nb-NO" dirty="0" err="1"/>
              <a:t>independent</a:t>
            </a:r>
            <a:r>
              <a:rPr lang="nb-NO" dirty="0"/>
              <a:t> (Spatial </a:t>
            </a:r>
            <a:r>
              <a:rPr lang="nb-NO" dirty="0" err="1"/>
              <a:t>dependence</a:t>
            </a:r>
            <a:r>
              <a:rPr lang="nb-NO" dirty="0"/>
              <a:t>)</a:t>
            </a:r>
          </a:p>
          <a:p>
            <a:pPr lvl="2"/>
            <a:endParaRPr lang="nb-NO" dirty="0"/>
          </a:p>
        </p:txBody>
      </p:sp>
      <p:sp>
        <p:nvSpPr>
          <p:cNvPr id="5" name="Slide Number Placeholder 4">
            <a:extLst>
              <a:ext uri="{FF2B5EF4-FFF2-40B4-BE49-F238E27FC236}">
                <a16:creationId xmlns:a16="http://schemas.microsoft.com/office/drawing/2014/main" id="{B279F363-7825-8769-EB5A-CC78DC58287B}"/>
              </a:ext>
            </a:extLst>
          </p:cNvPr>
          <p:cNvSpPr>
            <a:spLocks noGrp="1"/>
          </p:cNvSpPr>
          <p:nvPr>
            <p:ph type="sldNum" sz="quarter" idx="12"/>
          </p:nvPr>
        </p:nvSpPr>
        <p:spPr/>
        <p:txBody>
          <a:bodyPr/>
          <a:lstStyle/>
          <a:p>
            <a:fld id="{5D1E5300-FC0F-4317-A193-EF6CE9E6F7B5}" type="slidenum">
              <a:rPr lang="en-GB" smtClean="0"/>
              <a:pPr/>
              <a:t>61</a:t>
            </a:fld>
            <a:r>
              <a:rPr lang="en-GB"/>
              <a:t>  |  </a:t>
            </a:r>
            <a:endParaRPr lang="en-GB" noProof="0" dirty="0"/>
          </a:p>
        </p:txBody>
      </p:sp>
      <p:pic>
        <p:nvPicPr>
          <p:cNvPr id="6146" name="Picture 2" descr="Image result for attention sign">
            <a:extLst>
              <a:ext uri="{FF2B5EF4-FFF2-40B4-BE49-F238E27FC236}">
                <a16:creationId xmlns:a16="http://schemas.microsoft.com/office/drawing/2014/main" id="{8313C6AC-2F7B-E76E-B629-7F64EC065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61" y="2900741"/>
            <a:ext cx="473562" cy="4133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ttention sign">
            <a:extLst>
              <a:ext uri="{FF2B5EF4-FFF2-40B4-BE49-F238E27FC236}">
                <a16:creationId xmlns:a16="http://schemas.microsoft.com/office/drawing/2014/main" id="{AF10FC3F-A68C-DAAA-888B-4BAC3ACFA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61" y="3748584"/>
            <a:ext cx="473562" cy="4133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attention sign">
            <a:extLst>
              <a:ext uri="{FF2B5EF4-FFF2-40B4-BE49-F238E27FC236}">
                <a16:creationId xmlns:a16="http://schemas.microsoft.com/office/drawing/2014/main" id="{4C0D3BE1-6C69-0A9B-850A-4E9E87AB1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61" y="4823444"/>
            <a:ext cx="473562" cy="413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rain test distribution">
            <a:extLst>
              <a:ext uri="{FF2B5EF4-FFF2-40B4-BE49-F238E27FC236}">
                <a16:creationId xmlns:a16="http://schemas.microsoft.com/office/drawing/2014/main" id="{D0EF3DE1-A921-E10E-38C8-0F4C3406D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26" b="9735"/>
          <a:stretch/>
        </p:blipFill>
        <p:spPr bwMode="auto">
          <a:xfrm>
            <a:off x="7466592" y="2965698"/>
            <a:ext cx="2740867" cy="142722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8E0246AF-44BA-65B2-F7B6-81062F0132CC}"/>
              </a:ext>
            </a:extLst>
          </p:cNvPr>
          <p:cNvCxnSpPr/>
          <p:nvPr/>
        </p:nvCxnSpPr>
        <p:spPr>
          <a:xfrm>
            <a:off x="7799650" y="2866056"/>
            <a:ext cx="2004414" cy="1911835"/>
          </a:xfrm>
          <a:prstGeom prst="line">
            <a:avLst/>
          </a:prstGeom>
          <a:ln w="28575"/>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B871D920-2104-B33F-2089-630C6ACBBB84}"/>
              </a:ext>
            </a:extLst>
          </p:cNvPr>
          <p:cNvCxnSpPr/>
          <p:nvPr/>
        </p:nvCxnSpPr>
        <p:spPr>
          <a:xfrm flipH="1">
            <a:off x="7957097" y="2866056"/>
            <a:ext cx="1834855" cy="1808890"/>
          </a:xfrm>
          <a:prstGeom prst="line">
            <a:avLst/>
          </a:prstGeom>
          <a:ln w="28575"/>
        </p:spPr>
        <p:style>
          <a:lnRef idx="1">
            <a:schemeClr val="accent6"/>
          </a:lnRef>
          <a:fillRef idx="0">
            <a:schemeClr val="accent6"/>
          </a:fillRef>
          <a:effectRef idx="0">
            <a:schemeClr val="accent6"/>
          </a:effectRef>
          <a:fontRef idx="minor">
            <a:schemeClr val="tx1"/>
          </a:fontRef>
        </p:style>
      </p:cxnSp>
      <p:pic>
        <p:nvPicPr>
          <p:cNvPr id="6150" name="Picture 6" descr="The Importance of Splitting Datasets into Training, Validation, and ...">
            <a:extLst>
              <a:ext uri="{FF2B5EF4-FFF2-40B4-BE49-F238E27FC236}">
                <a16:creationId xmlns:a16="http://schemas.microsoft.com/office/drawing/2014/main" id="{8683EB71-2A60-30D0-35E7-DE424E275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5423" y="915852"/>
            <a:ext cx="3416984" cy="16648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6097632-52E3-7623-94D0-17D02CABC647}"/>
              </a:ext>
            </a:extLst>
          </p:cNvPr>
          <p:cNvSpPr txBox="1"/>
          <p:nvPr/>
        </p:nvSpPr>
        <p:spPr>
          <a:xfrm>
            <a:off x="8643611" y="2227825"/>
            <a:ext cx="580608" cy="338554"/>
          </a:xfrm>
          <a:prstGeom prst="rect">
            <a:avLst/>
          </a:prstGeom>
          <a:noFill/>
        </p:spPr>
        <p:txBody>
          <a:bodyPr wrap="none" rtlCol="0">
            <a:spAutoFit/>
          </a:bodyPr>
          <a:lstStyle/>
          <a:p>
            <a:r>
              <a:rPr lang="nb-NO" sz="1600" dirty="0"/>
              <a:t>80%</a:t>
            </a:r>
          </a:p>
        </p:txBody>
      </p:sp>
      <p:sp>
        <p:nvSpPr>
          <p:cNvPr id="21" name="TextBox 20">
            <a:extLst>
              <a:ext uri="{FF2B5EF4-FFF2-40B4-BE49-F238E27FC236}">
                <a16:creationId xmlns:a16="http://schemas.microsoft.com/office/drawing/2014/main" id="{FA899E9E-1AAA-D0FA-1272-FD3D96E4B65E}"/>
              </a:ext>
            </a:extLst>
          </p:cNvPr>
          <p:cNvSpPr txBox="1"/>
          <p:nvPr/>
        </p:nvSpPr>
        <p:spPr>
          <a:xfrm>
            <a:off x="7365874" y="2239009"/>
            <a:ext cx="554960" cy="338554"/>
          </a:xfrm>
          <a:prstGeom prst="rect">
            <a:avLst/>
          </a:prstGeom>
          <a:noFill/>
        </p:spPr>
        <p:txBody>
          <a:bodyPr wrap="none" rtlCol="0">
            <a:spAutoFit/>
          </a:bodyPr>
          <a:lstStyle/>
          <a:p>
            <a:r>
              <a:rPr lang="nb-NO" sz="1600" dirty="0"/>
              <a:t>10%</a:t>
            </a:r>
          </a:p>
        </p:txBody>
      </p:sp>
      <p:sp>
        <p:nvSpPr>
          <p:cNvPr id="22" name="TextBox 21">
            <a:extLst>
              <a:ext uri="{FF2B5EF4-FFF2-40B4-BE49-F238E27FC236}">
                <a16:creationId xmlns:a16="http://schemas.microsoft.com/office/drawing/2014/main" id="{C66DE9B4-F1C5-4DED-87D9-A5B3E4E3F6A7}"/>
              </a:ext>
            </a:extLst>
          </p:cNvPr>
          <p:cNvSpPr txBox="1"/>
          <p:nvPr/>
        </p:nvSpPr>
        <p:spPr>
          <a:xfrm>
            <a:off x="9946996" y="2225324"/>
            <a:ext cx="554960" cy="338554"/>
          </a:xfrm>
          <a:prstGeom prst="rect">
            <a:avLst/>
          </a:prstGeom>
          <a:noFill/>
        </p:spPr>
        <p:txBody>
          <a:bodyPr wrap="none" rtlCol="0">
            <a:spAutoFit/>
          </a:bodyPr>
          <a:lstStyle/>
          <a:p>
            <a:r>
              <a:rPr lang="nb-NO" sz="1600" dirty="0"/>
              <a:t>10%</a:t>
            </a:r>
          </a:p>
        </p:txBody>
      </p:sp>
      <p:pic>
        <p:nvPicPr>
          <p:cNvPr id="6152" name="Picture 8" descr="Spatial autocorrelation &amp; co">
            <a:extLst>
              <a:ext uri="{FF2B5EF4-FFF2-40B4-BE49-F238E27FC236}">
                <a16:creationId xmlns:a16="http://schemas.microsoft.com/office/drawing/2014/main" id="{CF4C550E-B707-EF9D-E888-A840186B71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663" y="4877533"/>
            <a:ext cx="2564073" cy="160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710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5FA82-F88B-25BE-037E-928087909A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97747-9231-02A5-AB18-1CFE489DF299}"/>
              </a:ext>
            </a:extLst>
          </p:cNvPr>
          <p:cNvSpPr>
            <a:spLocks noGrp="1"/>
          </p:cNvSpPr>
          <p:nvPr>
            <p:ph type="title"/>
          </p:nvPr>
        </p:nvSpPr>
        <p:spPr/>
        <p:txBody>
          <a:bodyPr/>
          <a:lstStyle/>
          <a:p>
            <a:r>
              <a:rPr lang="nb-NO" dirty="0" err="1"/>
              <a:t>Evaluating</a:t>
            </a:r>
            <a:r>
              <a:rPr lang="nb-NO" dirty="0"/>
              <a:t> </a:t>
            </a:r>
            <a:r>
              <a:rPr lang="nb-NO" dirty="0" err="1"/>
              <a:t>how</a:t>
            </a:r>
            <a:r>
              <a:rPr lang="nb-NO" dirty="0"/>
              <a:t> </a:t>
            </a:r>
            <a:r>
              <a:rPr lang="nb-NO" dirty="0" err="1"/>
              <a:t>model</a:t>
            </a:r>
            <a:r>
              <a:rPr lang="nb-NO" dirty="0"/>
              <a:t> </a:t>
            </a:r>
            <a:r>
              <a:rPr lang="nb-NO" dirty="0" err="1"/>
              <a:t>generalizes</a:t>
            </a:r>
            <a:endParaRPr lang="nb-NO" dirty="0"/>
          </a:p>
        </p:txBody>
      </p:sp>
      <p:sp>
        <p:nvSpPr>
          <p:cNvPr id="3" name="Content Placeholder 2">
            <a:extLst>
              <a:ext uri="{FF2B5EF4-FFF2-40B4-BE49-F238E27FC236}">
                <a16:creationId xmlns:a16="http://schemas.microsoft.com/office/drawing/2014/main" id="{9A290543-3DE5-3595-73DB-3EAA0C098A99}"/>
              </a:ext>
            </a:extLst>
          </p:cNvPr>
          <p:cNvSpPr>
            <a:spLocks noGrp="1"/>
          </p:cNvSpPr>
          <p:nvPr>
            <p:ph sz="half" idx="1"/>
          </p:nvPr>
        </p:nvSpPr>
        <p:spPr>
          <a:xfrm>
            <a:off x="695326" y="1809750"/>
            <a:ext cx="6381547" cy="4320000"/>
          </a:xfrm>
        </p:spPr>
        <p:txBody>
          <a:bodyPr/>
          <a:lstStyle/>
          <a:p>
            <a:r>
              <a:rPr lang="nb-NO" dirty="0"/>
              <a:t>K-Fold cross-</a:t>
            </a:r>
            <a:r>
              <a:rPr lang="nb-NO" dirty="0" err="1"/>
              <a:t>validation</a:t>
            </a:r>
            <a:r>
              <a:rPr lang="nb-NO" dirty="0"/>
              <a:t> (</a:t>
            </a:r>
            <a:r>
              <a:rPr lang="nb-NO" dirty="0" err="1"/>
              <a:t>useful</a:t>
            </a:r>
            <a:r>
              <a:rPr lang="nb-NO" dirty="0"/>
              <a:t> </a:t>
            </a:r>
            <a:r>
              <a:rPr lang="nb-NO" dirty="0" err="1"/>
              <a:t>especially</a:t>
            </a:r>
            <a:r>
              <a:rPr lang="nb-NO" dirty="0"/>
              <a:t> </a:t>
            </a:r>
            <a:r>
              <a:rPr lang="nb-NO" dirty="0" err="1"/>
              <a:t>when</a:t>
            </a:r>
            <a:r>
              <a:rPr lang="nb-NO" dirty="0"/>
              <a:t> </a:t>
            </a:r>
            <a:r>
              <a:rPr lang="nb-NO" dirty="0" err="1"/>
              <a:t>limited</a:t>
            </a:r>
            <a:r>
              <a:rPr lang="nb-NO" dirty="0"/>
              <a:t> </a:t>
            </a:r>
            <a:r>
              <a:rPr lang="nb-NO" dirty="0" err="1"/>
              <a:t>amount</a:t>
            </a:r>
            <a:r>
              <a:rPr lang="nb-NO" dirty="0"/>
              <a:t> </a:t>
            </a:r>
            <a:r>
              <a:rPr lang="nb-NO" dirty="0" err="1"/>
              <a:t>of</a:t>
            </a:r>
            <a:r>
              <a:rPr lang="nb-NO" dirty="0"/>
              <a:t> data):</a:t>
            </a:r>
          </a:p>
          <a:p>
            <a:endParaRPr lang="nb-NO" dirty="0"/>
          </a:p>
          <a:p>
            <a:endParaRPr lang="nb-NO" dirty="0"/>
          </a:p>
          <a:p>
            <a:pPr lvl="2"/>
            <a:endParaRPr lang="nb-NO" dirty="0"/>
          </a:p>
        </p:txBody>
      </p:sp>
      <p:sp>
        <p:nvSpPr>
          <p:cNvPr id="5" name="Slide Number Placeholder 4">
            <a:extLst>
              <a:ext uri="{FF2B5EF4-FFF2-40B4-BE49-F238E27FC236}">
                <a16:creationId xmlns:a16="http://schemas.microsoft.com/office/drawing/2014/main" id="{C09F4F9C-A4D1-A12A-72E1-C63C646B85E2}"/>
              </a:ext>
            </a:extLst>
          </p:cNvPr>
          <p:cNvSpPr>
            <a:spLocks noGrp="1"/>
          </p:cNvSpPr>
          <p:nvPr>
            <p:ph type="sldNum" sz="quarter" idx="12"/>
          </p:nvPr>
        </p:nvSpPr>
        <p:spPr/>
        <p:txBody>
          <a:bodyPr/>
          <a:lstStyle/>
          <a:p>
            <a:fld id="{5D1E5300-FC0F-4317-A193-EF6CE9E6F7B5}" type="slidenum">
              <a:rPr lang="en-GB" smtClean="0"/>
              <a:pPr/>
              <a:t>62</a:t>
            </a:fld>
            <a:r>
              <a:rPr lang="en-GB"/>
              <a:t>  |  </a:t>
            </a:r>
            <a:endParaRPr lang="en-GB" noProof="0" dirty="0"/>
          </a:p>
        </p:txBody>
      </p:sp>
      <p:pic>
        <p:nvPicPr>
          <p:cNvPr id="6" name="Picture 5">
            <a:extLst>
              <a:ext uri="{FF2B5EF4-FFF2-40B4-BE49-F238E27FC236}">
                <a16:creationId xmlns:a16="http://schemas.microsoft.com/office/drawing/2014/main" id="{1F8CFCB2-303A-16DC-336D-C6C689755D1B}"/>
              </a:ext>
            </a:extLst>
          </p:cNvPr>
          <p:cNvPicPr>
            <a:picLocks noChangeAspect="1"/>
          </p:cNvPicPr>
          <p:nvPr/>
        </p:nvPicPr>
        <p:blipFill>
          <a:blip r:embed="rId2"/>
          <a:stretch>
            <a:fillRect/>
          </a:stretch>
        </p:blipFill>
        <p:spPr>
          <a:xfrm>
            <a:off x="2181741" y="2204935"/>
            <a:ext cx="7414203" cy="4571890"/>
          </a:xfrm>
          <a:prstGeom prst="rect">
            <a:avLst/>
          </a:prstGeom>
        </p:spPr>
      </p:pic>
    </p:spTree>
    <p:extLst>
      <p:ext uri="{BB962C8B-B14F-4D97-AF65-F5344CB8AC3E}">
        <p14:creationId xmlns:p14="http://schemas.microsoft.com/office/powerpoint/2010/main" val="280963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72C76-1914-352C-DF47-3D2F6E5B1BE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F72FBE2-F570-81AA-154E-3FA86CD05801}"/>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Validation</a:t>
            </a:r>
            <a:r>
              <a:rPr lang="nb-NO" dirty="0"/>
              <a:t> \ Cross-</a:t>
            </a:r>
            <a:r>
              <a:rPr lang="nb-NO" dirty="0" err="1"/>
              <a:t>validation</a:t>
            </a:r>
            <a:r>
              <a:rPr lang="nb-NO" dirty="0"/>
              <a:t> in </a:t>
            </a:r>
            <a:r>
              <a:rPr lang="nb-NO" dirty="0" err="1"/>
              <a:t>Scikit-Learn</a:t>
            </a:r>
            <a:endParaRPr lang="nb-NO" dirty="0"/>
          </a:p>
        </p:txBody>
      </p:sp>
      <p:sp>
        <p:nvSpPr>
          <p:cNvPr id="7" name="Arrow: Down 6">
            <a:extLst>
              <a:ext uri="{FF2B5EF4-FFF2-40B4-BE49-F238E27FC236}">
                <a16:creationId xmlns:a16="http://schemas.microsoft.com/office/drawing/2014/main" id="{787262AC-4200-A19D-EB7C-59B055DA2215}"/>
              </a:ext>
            </a:extLst>
          </p:cNvPr>
          <p:cNvSpPr/>
          <p:nvPr/>
        </p:nvSpPr>
        <p:spPr>
          <a:xfrm rot="5400000">
            <a:off x="3890021" y="232757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6E612560-535D-B019-C9F0-F49139E2659E}"/>
              </a:ext>
            </a:extLst>
          </p:cNvPr>
          <p:cNvSpPr/>
          <p:nvPr/>
        </p:nvSpPr>
        <p:spPr>
          <a:xfrm rot="5400000">
            <a:off x="2727500" y="3201300"/>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BC3386F4-8466-C3EC-9FC2-65CAE507D5AC}"/>
              </a:ext>
            </a:extLst>
          </p:cNvPr>
          <p:cNvSpPr txBox="1"/>
          <p:nvPr/>
        </p:nvSpPr>
        <p:spPr>
          <a:xfrm>
            <a:off x="6841067" y="1700299"/>
            <a:ext cx="4912285" cy="2708434"/>
          </a:xfrm>
          <a:prstGeom prst="rect">
            <a:avLst/>
          </a:prstGeom>
          <a:noFill/>
        </p:spPr>
        <p:txBody>
          <a:bodyPr wrap="square">
            <a:spAutoFit/>
          </a:bodyPr>
          <a:lstStyle/>
          <a:p>
            <a:endParaRPr lang="en-US" sz="1000" b="1" i="0" dirty="0">
              <a:solidFill>
                <a:srgbClr val="222832"/>
              </a:solidFill>
              <a:effectLst/>
              <a:latin typeface="SFMono-Regular"/>
            </a:endParaRPr>
          </a:p>
          <a:p>
            <a:r>
              <a:rPr lang="nb-NO" sz="1000" b="1" i="0" dirty="0" err="1">
                <a:solidFill>
                  <a:srgbClr val="222832"/>
                </a:solidFill>
                <a:effectLst/>
                <a:latin typeface="SFMono-Regular"/>
              </a:rPr>
              <a:t>sklearn.model_selection.</a:t>
            </a:r>
            <a:r>
              <a:rPr lang="nb-NO" sz="1000" b="1" i="0" dirty="0" err="1">
                <a:effectLst/>
                <a:latin typeface="SFMono-Regular"/>
              </a:rPr>
              <a:t>train_test_split</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1" dirty="0" err="1">
                <a:solidFill>
                  <a:srgbClr val="222832"/>
                </a:solidFill>
                <a:effectLst/>
                <a:latin typeface="SFMono-Regular"/>
              </a:rPr>
              <a:t>arrays</a:t>
            </a:r>
            <a:r>
              <a:rPr lang="nb-NO" sz="1000" b="1" i="0" dirty="0">
                <a:solidFill>
                  <a:srgbClr val="222832"/>
                </a:solidFill>
                <a:effectLst/>
                <a:latin typeface="SFMono-Regular"/>
              </a:rPr>
              <a:t>, </a:t>
            </a:r>
            <a:r>
              <a:rPr lang="nb-NO" sz="1000" b="1" i="1" dirty="0" err="1">
                <a:solidFill>
                  <a:srgbClr val="222832"/>
                </a:solidFill>
                <a:effectLst/>
                <a:latin typeface="SFMono-Regular"/>
              </a:rPr>
              <a:t>test_size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train_size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shuffle</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stratify</a:t>
            </a:r>
            <a:r>
              <a:rPr lang="nb-NO" sz="1000" b="0" i="1" dirty="0">
                <a:solidFill>
                  <a:srgbClr val="222832"/>
                </a:solidFill>
                <a:effectLst/>
                <a:latin typeface="SFMono-Regular"/>
              </a:rPr>
              <a:t>=None</a:t>
            </a:r>
            <a:r>
              <a:rPr lang="nb-NO" sz="1000" b="1" i="0" dirty="0">
                <a:solidFill>
                  <a:srgbClr val="222832"/>
                </a:solidFill>
                <a:effectLst/>
                <a:latin typeface="SFMono-Regular"/>
              </a:rPr>
              <a:t>)</a:t>
            </a:r>
            <a:br>
              <a:rPr lang="nb-NO" sz="1000" dirty="0"/>
            </a:br>
            <a:endParaRPr lang="en-US" sz="1000" b="1" dirty="0">
              <a:solidFill>
                <a:srgbClr val="222832"/>
              </a:solidFill>
              <a:latin typeface="SFMono-Regular"/>
            </a:endParaRPr>
          </a:p>
          <a:p>
            <a:endParaRPr lang="en-US" sz="1000" b="1" dirty="0"/>
          </a:p>
          <a:p>
            <a:r>
              <a:rPr lang="en-US" sz="1000" b="1" dirty="0"/>
              <a:t>Docs:</a:t>
            </a:r>
          </a:p>
          <a:p>
            <a:endParaRPr lang="en-US" sz="1000" b="1" dirty="0"/>
          </a:p>
          <a:p>
            <a:r>
              <a:rPr lang="nb-NO" sz="1000" dirty="0" err="1">
                <a:hlinkClick r:id="rId2"/>
              </a:rPr>
              <a:t>train_test_split</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en-US" sz="1000" b="1" i="0" dirty="0">
              <a:solidFill>
                <a:srgbClr val="222832"/>
              </a:solidFill>
              <a:effectLst/>
              <a:latin typeface="SFMono-Regular"/>
            </a:endParaRPr>
          </a:p>
          <a:p>
            <a:endParaRPr lang="en-US" sz="1000" b="1" dirty="0">
              <a:solidFill>
                <a:srgbClr val="222832"/>
              </a:solidFill>
              <a:latin typeface="SFMono-Regular"/>
            </a:endParaRPr>
          </a:p>
          <a:p>
            <a:r>
              <a:rPr lang="en-US" sz="1000" b="1" i="0" dirty="0" err="1">
                <a:solidFill>
                  <a:srgbClr val="222832"/>
                </a:solidFill>
                <a:effectLst/>
                <a:latin typeface="SFMono-Regular"/>
              </a:rPr>
              <a:t>sklearn.model_selection.</a:t>
            </a:r>
            <a:r>
              <a:rPr lang="en-US" sz="1000" b="1" i="0" dirty="0" err="1">
                <a:effectLst/>
                <a:latin typeface="SFMono-Regular"/>
              </a:rPr>
              <a:t>cross_val_score</a:t>
            </a:r>
            <a:r>
              <a:rPr lang="en-US" sz="1000" b="1" i="0" dirty="0">
                <a:solidFill>
                  <a:srgbClr val="222832"/>
                </a:solidFill>
                <a:effectLst/>
                <a:latin typeface="SFMono-Regular"/>
              </a:rPr>
              <a:t>(</a:t>
            </a:r>
            <a:r>
              <a:rPr lang="en-US" sz="1000" b="1" i="1" dirty="0">
                <a:solidFill>
                  <a:srgbClr val="222832"/>
                </a:solidFill>
                <a:effectLst/>
                <a:latin typeface="SFMono-Regular"/>
              </a:rPr>
              <a:t>estimator</a:t>
            </a:r>
            <a:r>
              <a:rPr lang="en-US" sz="1000" b="1" i="0" dirty="0">
                <a:solidFill>
                  <a:srgbClr val="222832"/>
                </a:solidFill>
                <a:effectLst/>
                <a:latin typeface="SFMono-Regular"/>
              </a:rPr>
              <a:t>, </a:t>
            </a:r>
            <a:r>
              <a:rPr lang="en-US" sz="1000" b="1" i="1" dirty="0">
                <a:solidFill>
                  <a:srgbClr val="222832"/>
                </a:solidFill>
                <a:effectLst/>
                <a:latin typeface="SFMono-Regular"/>
              </a:rPr>
              <a:t>X</a:t>
            </a:r>
            <a:r>
              <a:rPr lang="en-US" sz="1000" b="1" i="0" dirty="0">
                <a:solidFill>
                  <a:srgbClr val="222832"/>
                </a:solidFill>
                <a:effectLst/>
                <a:latin typeface="SFMono-Regular"/>
              </a:rPr>
              <a:t>, </a:t>
            </a:r>
            <a:r>
              <a:rPr lang="en-US" sz="1000" b="1" i="1" dirty="0">
                <a:solidFill>
                  <a:srgbClr val="222832"/>
                </a:solidFill>
                <a:effectLst/>
                <a:latin typeface="SFMono-Regular"/>
              </a:rPr>
              <a:t>y</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0" i="1" dirty="0">
                <a:solidFill>
                  <a:srgbClr val="222832"/>
                </a:solidFill>
                <a:effectLst/>
                <a:latin typeface="SFMono-Regular"/>
              </a:rPr>
              <a:t>*</a:t>
            </a:r>
            <a:r>
              <a:rPr lang="en-US" sz="1000" b="1" i="0" dirty="0">
                <a:solidFill>
                  <a:srgbClr val="222832"/>
                </a:solidFill>
                <a:effectLst/>
                <a:latin typeface="SFMono-Regular"/>
              </a:rPr>
              <a:t>, </a:t>
            </a:r>
            <a:r>
              <a:rPr lang="en-US" sz="1000" b="1" i="1" dirty="0">
                <a:solidFill>
                  <a:srgbClr val="222832"/>
                </a:solidFill>
                <a:effectLst/>
                <a:latin typeface="SFMono-Regular"/>
              </a:rPr>
              <a:t>groups</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a:solidFill>
                  <a:srgbClr val="222832"/>
                </a:solidFill>
                <a:effectLst/>
                <a:latin typeface="SFMono-Regular"/>
              </a:rPr>
              <a:t>scoring</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a:solidFill>
                  <a:srgbClr val="222832"/>
                </a:solidFill>
                <a:effectLst/>
                <a:latin typeface="SFMono-Regular"/>
              </a:rPr>
              <a:t>cv</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err="1">
                <a:solidFill>
                  <a:srgbClr val="222832"/>
                </a:solidFill>
                <a:effectLst/>
                <a:latin typeface="SFMono-Regular"/>
              </a:rPr>
              <a:t>n_jobs</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a:solidFill>
                  <a:srgbClr val="222832"/>
                </a:solidFill>
                <a:effectLst/>
                <a:latin typeface="SFMono-Regular"/>
              </a:rPr>
              <a:t>verbose</a:t>
            </a:r>
            <a:r>
              <a:rPr lang="en-US" sz="1000" b="0" i="1" dirty="0">
                <a:solidFill>
                  <a:srgbClr val="222832"/>
                </a:solidFill>
                <a:effectLst/>
                <a:latin typeface="SFMono-Regular"/>
              </a:rPr>
              <a:t>=0</a:t>
            </a:r>
            <a:r>
              <a:rPr lang="en-US" sz="1000" b="1" i="0" dirty="0">
                <a:solidFill>
                  <a:srgbClr val="222832"/>
                </a:solidFill>
                <a:effectLst/>
                <a:latin typeface="SFMono-Regular"/>
              </a:rPr>
              <a:t>, </a:t>
            </a:r>
            <a:r>
              <a:rPr lang="en-US" sz="1000" b="1" i="1" dirty="0">
                <a:solidFill>
                  <a:srgbClr val="222832"/>
                </a:solidFill>
                <a:effectLst/>
                <a:latin typeface="SFMono-Regular"/>
              </a:rPr>
              <a:t>params</a:t>
            </a:r>
            <a:r>
              <a:rPr lang="en-US" sz="1000" b="0" i="1" dirty="0">
                <a:solidFill>
                  <a:srgbClr val="222832"/>
                </a:solidFill>
                <a:effectLst/>
                <a:latin typeface="SFMono-Regular"/>
              </a:rPr>
              <a:t>=None</a:t>
            </a:r>
            <a:r>
              <a:rPr lang="en-US" sz="1000" b="1" i="0" dirty="0">
                <a:solidFill>
                  <a:srgbClr val="222832"/>
                </a:solidFill>
                <a:effectLst/>
                <a:latin typeface="SFMono-Regular"/>
              </a:rPr>
              <a:t>, </a:t>
            </a:r>
            <a:r>
              <a:rPr lang="en-US" sz="1000" b="1" i="1" dirty="0" err="1">
                <a:solidFill>
                  <a:srgbClr val="222832"/>
                </a:solidFill>
                <a:effectLst/>
                <a:latin typeface="SFMono-Regular"/>
              </a:rPr>
              <a:t>pre_dispatch</a:t>
            </a:r>
            <a:r>
              <a:rPr lang="en-US" sz="1000" b="0" i="1" dirty="0">
                <a:solidFill>
                  <a:srgbClr val="222832"/>
                </a:solidFill>
                <a:effectLst/>
                <a:latin typeface="SFMono-Regular"/>
              </a:rPr>
              <a:t>='2*</a:t>
            </a:r>
            <a:r>
              <a:rPr lang="en-US" sz="1000" b="0" i="1" dirty="0" err="1">
                <a:solidFill>
                  <a:srgbClr val="222832"/>
                </a:solidFill>
                <a:effectLst/>
                <a:latin typeface="SFMono-Regular"/>
              </a:rPr>
              <a:t>n_jobs</a:t>
            </a:r>
            <a:r>
              <a:rPr lang="en-US" sz="1000" b="0" i="1" dirty="0">
                <a:solidFill>
                  <a:srgbClr val="222832"/>
                </a:solidFill>
                <a:effectLst/>
                <a:latin typeface="SFMono-Regular"/>
              </a:rPr>
              <a:t>'</a:t>
            </a:r>
            <a:r>
              <a:rPr lang="en-US" sz="1000" b="1" i="0" dirty="0">
                <a:solidFill>
                  <a:srgbClr val="222832"/>
                </a:solidFill>
                <a:effectLst/>
                <a:latin typeface="SFMono-Regular"/>
              </a:rPr>
              <a:t>, </a:t>
            </a:r>
            <a:r>
              <a:rPr lang="en-US" sz="1000" b="1" i="1" dirty="0" err="1">
                <a:solidFill>
                  <a:srgbClr val="222832"/>
                </a:solidFill>
                <a:effectLst/>
                <a:latin typeface="SFMono-Regular"/>
              </a:rPr>
              <a:t>error_score</a:t>
            </a:r>
            <a:r>
              <a:rPr lang="en-US" sz="1000" b="0" i="1" dirty="0">
                <a:solidFill>
                  <a:srgbClr val="222832"/>
                </a:solidFill>
                <a:effectLst/>
                <a:latin typeface="SFMono-Regular"/>
              </a:rPr>
              <a:t>=nan</a:t>
            </a:r>
            <a:r>
              <a:rPr lang="en-US" sz="1000" b="1" i="0" dirty="0">
                <a:solidFill>
                  <a:srgbClr val="222832"/>
                </a:solidFill>
                <a:effectLst/>
                <a:latin typeface="SFMono-Regular"/>
              </a:rPr>
              <a:t>)</a:t>
            </a:r>
            <a:br>
              <a:rPr lang="en-US" sz="1000" dirty="0"/>
            </a:br>
            <a:endParaRPr lang="en-US" sz="1000" b="1" dirty="0"/>
          </a:p>
          <a:p>
            <a:endParaRPr lang="en-US" sz="1000" b="1" dirty="0"/>
          </a:p>
          <a:p>
            <a:r>
              <a:rPr lang="en-US" sz="1000" b="1" dirty="0"/>
              <a:t>Docs:</a:t>
            </a:r>
          </a:p>
          <a:p>
            <a:endParaRPr lang="en-US" sz="1000" b="1" dirty="0"/>
          </a:p>
          <a:p>
            <a:r>
              <a:rPr lang="nb-NO" sz="1000" dirty="0" err="1">
                <a:hlinkClick r:id="rId3"/>
              </a:rPr>
              <a:t>cross_val_score</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p:txBody>
      </p:sp>
      <p:sp>
        <p:nvSpPr>
          <p:cNvPr id="3" name="Rectangle 2">
            <a:extLst>
              <a:ext uri="{FF2B5EF4-FFF2-40B4-BE49-F238E27FC236}">
                <a16:creationId xmlns:a16="http://schemas.microsoft.com/office/drawing/2014/main" id="{11BA722E-FF72-3D88-A342-76CB86A8575D}"/>
              </a:ext>
            </a:extLst>
          </p:cNvPr>
          <p:cNvSpPr>
            <a:spLocks noChangeArrowheads="1"/>
          </p:cNvSpPr>
          <p:nvPr/>
        </p:nvSpPr>
        <p:spPr bwMode="auto">
          <a:xfrm>
            <a:off x="649111" y="2343624"/>
            <a:ext cx="3141886" cy="140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matplotlib.pyplot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as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plt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sklearn.datasets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sklearn.model_selection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222832"/>
                </a:solidFill>
                <a:effectLst/>
                <a:latin typeface="var(--pst-font-family-monospace)"/>
              </a:rPr>
              <a:t>cross_val_score</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sklearn.linear_model</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y_train</a:t>
            </a:r>
            <a:r>
              <a:rPr kumimoji="0" lang="nb-NO" altLang="nb-NO" sz="800" b="1" i="0" u="none" strike="noStrike" cap="none" normalizeH="0" baseline="0" dirty="0">
                <a:ln>
                  <a:noFill/>
                </a:ln>
                <a:solidFill>
                  <a:srgbClr val="000000"/>
                </a:solidFill>
                <a:effectLst/>
                <a:latin typeface="var(--pst-font-family-monospace)"/>
              </a:rPr>
              <a:t>)</a:t>
            </a:r>
          </a:p>
          <a:p>
            <a:pPr lvl="0" eaLnBrk="0" fontAlgn="base" hangingPunct="0">
              <a:spcBef>
                <a:spcPct val="30000"/>
              </a:spcBef>
              <a:spcAft>
                <a:spcPct val="0"/>
              </a:spcAft>
            </a:pPr>
            <a:r>
              <a:rPr kumimoji="0" lang="nb-NO" altLang="nb-NO" sz="800" b="0" i="0" u="none" strike="noStrike" cap="none" normalizeH="0" baseline="0" dirty="0">
                <a:ln>
                  <a:noFill/>
                </a:ln>
                <a:solidFill>
                  <a:srgbClr val="8F5902"/>
                </a:solidFill>
                <a:effectLst/>
                <a:latin typeface="var(--pst-font-family-monospace)"/>
              </a:rPr>
              <a:t>&gt;&gt;&gt; </a:t>
            </a:r>
            <a:r>
              <a:rPr lang="nb-NO" altLang="nb-NO" sz="800" b="1" dirty="0" err="1">
                <a:solidFill>
                  <a:srgbClr val="000000"/>
                </a:solidFill>
                <a:latin typeface="var(--pst-font-family-monospace)"/>
              </a:rPr>
              <a:t>print</a:t>
            </a:r>
            <a:r>
              <a:rPr lang="nb-NO" altLang="nb-NO" sz="800" b="1" dirty="0">
                <a:solidFill>
                  <a:srgbClr val="000000"/>
                </a:solidFill>
                <a:latin typeface="var(--pst-font-family-monospace)"/>
              </a:rPr>
              <a:t>(</a:t>
            </a:r>
            <a:r>
              <a:rPr lang="nb-NO" altLang="nb-NO" sz="800" b="1" dirty="0" err="1">
                <a:solidFill>
                  <a:srgbClr val="000000"/>
                </a:solidFill>
                <a:latin typeface="var(--pst-font-family-monospace)"/>
              </a:rPr>
              <a:t>cross_val_score</a:t>
            </a:r>
            <a:r>
              <a:rPr lang="nb-NO" altLang="nb-NO" sz="800" b="1" dirty="0">
                <a:solidFill>
                  <a:srgbClr val="000000"/>
                </a:solidFill>
                <a:latin typeface="var(--pst-font-family-monospace)"/>
              </a:rPr>
              <a:t>(</a:t>
            </a:r>
            <a:r>
              <a:rPr lang="nb-NO" altLang="nb-NO" sz="800" b="1" dirty="0" err="1">
                <a:solidFill>
                  <a:srgbClr val="000000"/>
                </a:solidFill>
                <a:latin typeface="var(--pst-font-family-monospace)"/>
              </a:rPr>
              <a:t>clf</a:t>
            </a:r>
            <a:r>
              <a:rPr lang="nb-NO" altLang="nb-NO" sz="800" b="1" dirty="0">
                <a:solidFill>
                  <a:srgbClr val="000000"/>
                </a:solidFill>
                <a:latin typeface="var(--pst-font-family-monospace)"/>
              </a:rPr>
              <a:t>, </a:t>
            </a:r>
            <a:r>
              <a:rPr lang="nb-NO" altLang="nb-NO" sz="800" b="1" dirty="0" err="1">
                <a:solidFill>
                  <a:srgbClr val="000000"/>
                </a:solidFill>
                <a:latin typeface="var(--pst-font-family-monospace)"/>
              </a:rPr>
              <a:t>X</a:t>
            </a:r>
            <a:r>
              <a:rPr lang="nb-NO" altLang="nb-NO" sz="800" b="1" dirty="0">
                <a:solidFill>
                  <a:srgbClr val="000000"/>
                </a:solidFill>
                <a:latin typeface="var(--pst-font-family-monospace)"/>
              </a:rPr>
              <a:t>, y, cv=3))</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11FEFD38-4E5A-559D-3002-ED2D98FB061D}"/>
              </a:ext>
            </a:extLst>
          </p:cNvPr>
          <p:cNvSpPr>
            <a:spLocks noChangeArrowheads="1"/>
          </p:cNvSpPr>
          <p:nvPr/>
        </p:nvSpPr>
        <p:spPr bwMode="auto">
          <a:xfrm>
            <a:off x="632544" y="4158749"/>
            <a:ext cx="4353756" cy="157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matplotlib.pyplot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as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plt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sklearn.datasets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sklearn.model_selection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222832"/>
                </a:solidFill>
                <a:effectLst/>
                <a:latin typeface="var(--pst-font-family-monospace)"/>
              </a:rPr>
              <a:t>train_test_split</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sklearn.linear_model</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p>
          <a:p>
            <a:pPr eaLnBrk="0" fontAlgn="base" hangingPunct="0">
              <a:spcBef>
                <a:spcPct val="30000"/>
              </a:spcBef>
              <a:spcAft>
                <a:spcPct val="0"/>
              </a:spcAf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X_test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y_test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105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train_test_split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test_size</a:t>
            </a:r>
            <a:r>
              <a:rPr kumimoji="0" lang="nb-NO" altLang="nb-NO" sz="105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0.33</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105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42</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a:t>
            </a:r>
            <a:br>
              <a:rPr kumimoji="0" lang="nb-NO" altLang="nb-NO" sz="800" b="0" i="0" u="none" strike="noStrike" cap="none" normalizeH="0" baseline="0" dirty="0">
                <a:ln>
                  <a:noFill/>
                </a:ln>
                <a:solidFill>
                  <a:schemeClr val="tx1"/>
                </a:solidFill>
                <a:effectLst/>
              </a:rPr>
            </a:b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y_train</a:t>
            </a:r>
            <a:r>
              <a:rPr kumimoji="0" lang="nb-NO" altLang="nb-NO" sz="800" b="1" i="0" u="none" strike="noStrike" cap="none" normalizeH="0" baseline="0" dirty="0">
                <a:ln>
                  <a:noFill/>
                </a:ln>
                <a:solidFill>
                  <a:srgbClr val="000000"/>
                </a:solidFill>
                <a:effectLst/>
                <a:latin typeface="var(--pst-font-family-monospace)"/>
              </a:rPr>
              <a:t>)</a:t>
            </a:r>
          </a:p>
          <a:p>
            <a:pPr lvl="0" eaLnBrk="0" fontAlgn="base" hangingPunct="0">
              <a:spcBef>
                <a:spcPct val="30000"/>
              </a:spcBef>
              <a:spcAft>
                <a:spcPct val="0"/>
              </a:spcAft>
            </a:pPr>
            <a:r>
              <a:rPr kumimoji="0" lang="nb-NO" altLang="nb-NO" sz="800" b="0" i="0" u="none" strike="noStrike" cap="none" normalizeH="0" baseline="0" dirty="0">
                <a:ln>
                  <a:noFill/>
                </a:ln>
                <a:solidFill>
                  <a:srgbClr val="8F5902"/>
                </a:solidFill>
                <a:effectLst/>
                <a:latin typeface="var(--pst-font-family-monospace)"/>
              </a:rPr>
              <a:t>&gt;&gt;&gt; </a:t>
            </a:r>
            <a:r>
              <a:rPr lang="nb-NO" altLang="nb-NO" sz="800" b="1" dirty="0" err="1">
                <a:solidFill>
                  <a:srgbClr val="000000"/>
                </a:solidFill>
                <a:latin typeface="var(--pst-font-family-monospace)"/>
              </a:rPr>
              <a:t>print</a:t>
            </a:r>
            <a:r>
              <a:rPr lang="nb-NO" altLang="nb-NO" sz="800" b="1" dirty="0">
                <a:solidFill>
                  <a:srgbClr val="000000"/>
                </a:solidFill>
                <a:latin typeface="var(--pst-font-family-monospace)"/>
              </a:rPr>
              <a:t>(</a:t>
            </a:r>
            <a:r>
              <a:rPr lang="nb-NO" altLang="nb-NO" sz="800" b="1" dirty="0" err="1">
                <a:solidFill>
                  <a:srgbClr val="000000"/>
                </a:solidFill>
                <a:latin typeface="var(--pst-font-family-monospace)"/>
              </a:rPr>
              <a:t>clf.score</a:t>
            </a:r>
            <a:r>
              <a:rPr lang="nb-NO" altLang="nb-NO" sz="800" b="1" dirty="0">
                <a:solidFill>
                  <a:srgbClr val="000000"/>
                </a:solidFill>
                <a:latin typeface="var(--pst-font-family-monospace)"/>
              </a:rPr>
              <a:t>(</a:t>
            </a:r>
            <a:r>
              <a:rPr lang="nb-NO" altLang="nb-NO" sz="800" b="1" dirty="0" err="1">
                <a:solidFill>
                  <a:srgbClr val="000000"/>
                </a:solidFill>
                <a:latin typeface="var(--pst-font-family-monospace)"/>
              </a:rPr>
              <a:t>X_test,y_test</a:t>
            </a:r>
            <a:r>
              <a:rPr lang="nb-NO" altLang="nb-NO" sz="800" b="1" dirty="0">
                <a:solidFill>
                  <a:srgbClr val="000000"/>
                </a:solidFill>
                <a:latin typeface="var(--pst-font-family-monospace)"/>
              </a:rPr>
              <a:t>)</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8968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F22A-E498-720F-3246-1A5607458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7996A-D82C-3E39-93F1-AFB7968792D9}"/>
              </a:ext>
            </a:extLst>
          </p:cNvPr>
          <p:cNvSpPr>
            <a:spLocks noGrp="1"/>
          </p:cNvSpPr>
          <p:nvPr>
            <p:ph type="title"/>
          </p:nvPr>
        </p:nvSpPr>
        <p:spPr/>
        <p:txBody>
          <a:bodyPr/>
          <a:lstStyle/>
          <a:p>
            <a:r>
              <a:rPr lang="nb-NO" dirty="0" err="1"/>
              <a:t>Importance</a:t>
            </a:r>
            <a:r>
              <a:rPr lang="nb-NO" dirty="0"/>
              <a:t> </a:t>
            </a:r>
            <a:r>
              <a:rPr lang="nb-NO" dirty="0" err="1"/>
              <a:t>of</a:t>
            </a:r>
            <a:r>
              <a:rPr lang="nb-NO" dirty="0"/>
              <a:t> </a:t>
            </a:r>
            <a:r>
              <a:rPr lang="nb-NO" dirty="0" err="1"/>
              <a:t>model</a:t>
            </a:r>
            <a:r>
              <a:rPr lang="nb-NO" dirty="0"/>
              <a:t> </a:t>
            </a:r>
            <a:r>
              <a:rPr lang="nb-NO" dirty="0" err="1"/>
              <a:t>evaluation</a:t>
            </a:r>
            <a:endParaRPr lang="nb-NO" dirty="0"/>
          </a:p>
        </p:txBody>
      </p:sp>
      <p:graphicFrame>
        <p:nvGraphicFramePr>
          <p:cNvPr id="6" name="Content Placeholder 5">
            <a:extLst>
              <a:ext uri="{FF2B5EF4-FFF2-40B4-BE49-F238E27FC236}">
                <a16:creationId xmlns:a16="http://schemas.microsoft.com/office/drawing/2014/main" id="{FBA0FE52-16AA-A484-1B62-65F4C8A98903}"/>
              </a:ext>
            </a:extLst>
          </p:cNvPr>
          <p:cNvGraphicFramePr>
            <a:graphicFrameLocks noGrp="1"/>
          </p:cNvGraphicFramePr>
          <p:nvPr>
            <p:ph sz="half" idx="1"/>
            <p:extLst>
              <p:ext uri="{D42A27DB-BD31-4B8C-83A1-F6EECF244321}">
                <p14:modId xmlns:p14="http://schemas.microsoft.com/office/powerpoint/2010/main" val="59140706"/>
              </p:ext>
            </p:extLst>
          </p:nvPr>
        </p:nvGraphicFramePr>
        <p:xfrm>
          <a:off x="695325" y="1809750"/>
          <a:ext cx="5040312" cy="3560601"/>
        </p:xfrm>
        <a:graphic>
          <a:graphicData uri="http://schemas.openxmlformats.org/drawingml/2006/table">
            <a:tbl>
              <a:tblPr firstRow="1" bandRow="1">
                <a:tableStyleId>{5C22544A-7EE6-4342-B048-85BDC9FD1C3A}</a:tableStyleId>
              </a:tblPr>
              <a:tblGrid>
                <a:gridCol w="1680104">
                  <a:extLst>
                    <a:ext uri="{9D8B030D-6E8A-4147-A177-3AD203B41FA5}">
                      <a16:colId xmlns:a16="http://schemas.microsoft.com/office/drawing/2014/main" val="3563800613"/>
                    </a:ext>
                  </a:extLst>
                </a:gridCol>
                <a:gridCol w="1680104">
                  <a:extLst>
                    <a:ext uri="{9D8B030D-6E8A-4147-A177-3AD203B41FA5}">
                      <a16:colId xmlns:a16="http://schemas.microsoft.com/office/drawing/2014/main" val="536296372"/>
                    </a:ext>
                  </a:extLst>
                </a:gridCol>
                <a:gridCol w="1680104">
                  <a:extLst>
                    <a:ext uri="{9D8B030D-6E8A-4147-A177-3AD203B41FA5}">
                      <a16:colId xmlns:a16="http://schemas.microsoft.com/office/drawing/2014/main" val="398695542"/>
                    </a:ext>
                  </a:extLst>
                </a:gridCol>
              </a:tblGrid>
              <a:tr h="1183161">
                <a:tc>
                  <a:txBody>
                    <a:bodyPr/>
                    <a:lstStyle/>
                    <a:p>
                      <a:endParaRPr lang="nb-NO" dirty="0"/>
                    </a:p>
                  </a:txBody>
                  <a:tcPr/>
                </a:tc>
                <a:tc>
                  <a:txBody>
                    <a:bodyPr/>
                    <a:lstStyle/>
                    <a:p>
                      <a:r>
                        <a:rPr lang="nb-NO" dirty="0"/>
                        <a:t>Model </a:t>
                      </a:r>
                      <a:r>
                        <a:rPr lang="nb-NO" dirty="0" err="1"/>
                        <a:t>predicts</a:t>
                      </a:r>
                      <a:r>
                        <a:rPr lang="nb-NO"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Model </a:t>
                      </a:r>
                      <a:r>
                        <a:rPr lang="nb-NO" dirty="0" err="1"/>
                        <a:t>predicts</a:t>
                      </a:r>
                      <a:r>
                        <a:rPr lang="nb-NO" dirty="0"/>
                        <a:t> 0</a:t>
                      </a:r>
                    </a:p>
                    <a:p>
                      <a:endParaRPr lang="nb-NO" dirty="0"/>
                    </a:p>
                  </a:txBody>
                  <a:tcPr/>
                </a:tc>
                <a:extLst>
                  <a:ext uri="{0D108BD9-81ED-4DB2-BD59-A6C34878D82A}">
                    <a16:rowId xmlns:a16="http://schemas.microsoft.com/office/drawing/2014/main" val="2564992050"/>
                  </a:ext>
                </a:extLst>
              </a:tr>
              <a:tr h="1183161">
                <a:tc>
                  <a:txBody>
                    <a:bodyPr/>
                    <a:lstStyle/>
                    <a:p>
                      <a:r>
                        <a:rPr lang="nb-NO" dirty="0" err="1"/>
                        <a:t>Reality</a:t>
                      </a:r>
                      <a:r>
                        <a:rPr lang="nb-NO" dirty="0"/>
                        <a:t> 1</a:t>
                      </a:r>
                    </a:p>
                  </a:txBody>
                  <a:tcPr/>
                </a:tc>
                <a:tc>
                  <a:txBody>
                    <a:bodyPr/>
                    <a:lstStyle/>
                    <a:p>
                      <a:r>
                        <a:rPr lang="nb-NO" dirty="0"/>
                        <a:t>True Positives (TP)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False Negatives (FN)</a:t>
                      </a:r>
                    </a:p>
                    <a:p>
                      <a:endParaRPr lang="nb-NO" dirty="0"/>
                    </a:p>
                  </a:txBody>
                  <a:tcPr/>
                </a:tc>
                <a:extLst>
                  <a:ext uri="{0D108BD9-81ED-4DB2-BD59-A6C34878D82A}">
                    <a16:rowId xmlns:a16="http://schemas.microsoft.com/office/drawing/2014/main" val="2941949177"/>
                  </a:ext>
                </a:extLst>
              </a:tr>
              <a:tr h="1183161">
                <a:tc>
                  <a:txBody>
                    <a:bodyPr/>
                    <a:lstStyle/>
                    <a:p>
                      <a:r>
                        <a:rPr lang="nb-NO" dirty="0" err="1"/>
                        <a:t>Reality</a:t>
                      </a:r>
                      <a:r>
                        <a:rPr lang="nb-NO"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False Positives (FP)</a:t>
                      </a:r>
                    </a:p>
                    <a:p>
                      <a:endParaRPr lang="nb-NO"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True Negatives (TN)</a:t>
                      </a:r>
                    </a:p>
                    <a:p>
                      <a:endParaRPr lang="nb-NO" dirty="0"/>
                    </a:p>
                  </a:txBody>
                  <a:tcPr/>
                </a:tc>
                <a:extLst>
                  <a:ext uri="{0D108BD9-81ED-4DB2-BD59-A6C34878D82A}">
                    <a16:rowId xmlns:a16="http://schemas.microsoft.com/office/drawing/2014/main" val="3603739434"/>
                  </a:ext>
                </a:extLst>
              </a:tr>
            </a:tbl>
          </a:graphicData>
        </a:graphic>
      </p:graphicFrame>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5B60217-31EC-FB9B-334A-37F94CB09D66}"/>
                  </a:ext>
                </a:extLst>
              </p:cNvPr>
              <p:cNvSpPr>
                <a:spLocks noGrp="1"/>
              </p:cNvSpPr>
              <p:nvPr>
                <p:ph sz="half" idx="2"/>
              </p:nvPr>
            </p:nvSpPr>
            <p:spPr/>
            <p:txBody>
              <a:bodyPr/>
              <a:lstStyle/>
              <a:p>
                <a:pPr marL="0" indent="0">
                  <a:buNone/>
                </a:pPr>
                <a:endParaRPr lang="nb-NO" dirty="0"/>
              </a:p>
              <a:p>
                <a:r>
                  <a:rPr lang="nb-NO" dirty="0"/>
                  <a:t>Problems:</a:t>
                </a:r>
              </a:p>
              <a:p>
                <a:endParaRPr lang="nb-NO" dirty="0"/>
              </a:p>
              <a:p>
                <a:pPr lvl="1"/>
                <a:r>
                  <a:rPr lang="nb-NO" dirty="0" err="1"/>
                  <a:t>We</a:t>
                </a:r>
                <a:r>
                  <a:rPr lang="nb-NO" dirty="0"/>
                  <a:t> </a:t>
                </a:r>
                <a:r>
                  <a:rPr lang="nb-NO" dirty="0" err="1"/>
                  <a:t>need</a:t>
                </a:r>
                <a:r>
                  <a:rPr lang="nb-NO" dirty="0"/>
                  <a:t> a «</a:t>
                </a:r>
                <a:r>
                  <a:rPr lang="nb-NO" dirty="0" err="1"/>
                  <a:t>physical</a:t>
                </a:r>
                <a:r>
                  <a:rPr lang="nb-NO" dirty="0"/>
                  <a:t>» </a:t>
                </a:r>
                <a:r>
                  <a:rPr lang="nb-NO" dirty="0" err="1"/>
                  <a:t>error</a:t>
                </a:r>
                <a:r>
                  <a:rPr lang="nb-NO" dirty="0"/>
                  <a:t> </a:t>
                </a:r>
                <a:r>
                  <a:rPr lang="nb-NO" dirty="0" err="1"/>
                  <a:t>estimate</a:t>
                </a:r>
                <a:r>
                  <a:rPr lang="nb-NO" dirty="0"/>
                  <a:t>, </a:t>
                </a:r>
                <a:r>
                  <a:rPr lang="nb-NO" i="1" dirty="0" err="1"/>
                  <a:t>eg</a:t>
                </a:r>
                <a:r>
                  <a:rPr lang="nb-NO" dirty="0"/>
                  <a:t>: </a:t>
                </a:r>
              </a:p>
              <a:p>
                <a:pPr lvl="1"/>
                <a:endParaRPr lang="nb-NO" i="1" dirty="0">
                  <a:latin typeface="Cambria Math" panose="02040503050406030204" pitchFamily="18" charset="0"/>
                </a:endParaRPr>
              </a:p>
              <a:p>
                <a:pPr marL="432000" lvl="1" indent="0">
                  <a:buNone/>
                </a:pPr>
                <a14:m>
                  <m:oMathPara xmlns:m="http://schemas.openxmlformats.org/officeDocument/2006/math">
                    <m:oMathParaPr>
                      <m:jc m:val="centerGroup"/>
                    </m:oMathParaPr>
                    <m:oMath xmlns:m="http://schemas.openxmlformats.org/officeDocument/2006/math">
                      <m:r>
                        <a:rPr lang="nb-NO" i="1" smtClean="0">
                          <a:latin typeface="Cambria Math" panose="02040503050406030204" pitchFamily="18" charset="0"/>
                        </a:rPr>
                        <m:t>𝑎</m:t>
                      </m:r>
                      <m:r>
                        <a:rPr lang="nb-NO" b="0" i="1" smtClean="0">
                          <a:latin typeface="Cambria Math" panose="02040503050406030204" pitchFamily="18" charset="0"/>
                        </a:rPr>
                        <m:t>𝑐𝑐𝑢𝑟𝑎𝑐𝑦</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latin typeface="Cambria Math" panose="02040503050406030204" pitchFamily="18" charset="0"/>
                            </a:rPr>
                            <m:t>𝑇𝑃</m:t>
                          </m:r>
                          <m:r>
                            <a:rPr lang="nb-NO" b="0" i="1" smtClean="0">
                              <a:latin typeface="Cambria Math" panose="02040503050406030204" pitchFamily="18" charset="0"/>
                            </a:rPr>
                            <m:t>+</m:t>
                          </m:r>
                          <m:r>
                            <a:rPr lang="nb-NO" b="0" i="1" smtClean="0">
                              <a:latin typeface="Cambria Math" panose="02040503050406030204" pitchFamily="18" charset="0"/>
                            </a:rPr>
                            <m:t>𝑇𝑁</m:t>
                          </m:r>
                        </m:num>
                        <m:den>
                          <m:r>
                            <a:rPr lang="nb-NO" b="0" i="1" smtClean="0">
                              <a:latin typeface="Cambria Math" panose="02040503050406030204" pitchFamily="18" charset="0"/>
                            </a:rPr>
                            <m:t>𝑇𝑃</m:t>
                          </m:r>
                          <m:r>
                            <a:rPr lang="nb-NO" b="0" i="1" smtClean="0">
                              <a:latin typeface="Cambria Math" panose="02040503050406030204" pitchFamily="18" charset="0"/>
                            </a:rPr>
                            <m:t>+</m:t>
                          </m:r>
                          <m:r>
                            <a:rPr lang="nb-NO" b="0" i="1" smtClean="0">
                              <a:latin typeface="Cambria Math" panose="02040503050406030204" pitchFamily="18" charset="0"/>
                            </a:rPr>
                            <m:t>𝑇𝑁</m:t>
                          </m:r>
                          <m:r>
                            <a:rPr lang="nb-NO" b="0" i="1" smtClean="0">
                              <a:latin typeface="Cambria Math" panose="02040503050406030204" pitchFamily="18" charset="0"/>
                            </a:rPr>
                            <m:t>+</m:t>
                          </m:r>
                          <m:r>
                            <a:rPr lang="nb-NO" b="0" i="1" smtClean="0">
                              <a:latin typeface="Cambria Math" panose="02040503050406030204" pitchFamily="18" charset="0"/>
                            </a:rPr>
                            <m:t>𝐹𝑃</m:t>
                          </m:r>
                          <m:r>
                            <a:rPr lang="nb-NO" b="0" i="1" smtClean="0">
                              <a:latin typeface="Cambria Math" panose="02040503050406030204" pitchFamily="18" charset="0"/>
                            </a:rPr>
                            <m:t>+</m:t>
                          </m:r>
                          <m:r>
                            <a:rPr lang="nb-NO" b="0" i="1" smtClean="0">
                              <a:latin typeface="Cambria Math" panose="02040503050406030204" pitchFamily="18" charset="0"/>
                            </a:rPr>
                            <m:t>𝐹𝑁</m:t>
                          </m:r>
                        </m:den>
                      </m:f>
                    </m:oMath>
                  </m:oMathPara>
                </a14:m>
                <a:endParaRPr lang="nb-NO" dirty="0"/>
              </a:p>
              <a:p>
                <a:pPr lvl="1"/>
                <a:endParaRPr lang="nb-NO" dirty="0"/>
              </a:p>
              <a:p>
                <a:pPr lvl="1"/>
                <a:r>
                  <a:rPr lang="nb-NO" dirty="0"/>
                  <a:t>Is </a:t>
                </a:r>
                <a:r>
                  <a:rPr lang="nb-NO" dirty="0" err="1"/>
                  <a:t>accuracy</a:t>
                </a:r>
                <a:r>
                  <a:rPr lang="nb-NO" dirty="0"/>
                  <a:t> </a:t>
                </a:r>
                <a:r>
                  <a:rPr lang="nb-NO" dirty="0" err="1"/>
                  <a:t>always</a:t>
                </a:r>
                <a:r>
                  <a:rPr lang="nb-NO" dirty="0"/>
                  <a:t> a </a:t>
                </a:r>
                <a:r>
                  <a:rPr lang="nb-NO" dirty="0" err="1"/>
                  <a:t>good</a:t>
                </a:r>
                <a:r>
                  <a:rPr lang="nb-NO" dirty="0"/>
                  <a:t> </a:t>
                </a:r>
                <a:r>
                  <a:rPr lang="nb-NO" dirty="0" err="1"/>
                  <a:t>metric</a:t>
                </a:r>
                <a:r>
                  <a:rPr lang="nb-NO" dirty="0"/>
                  <a:t>?</a:t>
                </a:r>
              </a:p>
              <a:p>
                <a:pPr lvl="1"/>
                <a:endParaRPr lang="nb-NO" dirty="0"/>
              </a:p>
              <a:p>
                <a:pPr lvl="1"/>
                <a:r>
                  <a:rPr lang="nb-NO" dirty="0" err="1"/>
                  <a:t>Interpretation</a:t>
                </a:r>
                <a:r>
                  <a:rPr lang="nb-NO" dirty="0"/>
                  <a:t> </a:t>
                </a:r>
                <a:r>
                  <a:rPr lang="nb-NO" dirty="0" err="1"/>
                  <a:t>of</a:t>
                </a:r>
                <a:r>
                  <a:rPr lang="nb-NO" dirty="0"/>
                  <a:t> </a:t>
                </a:r>
                <a:r>
                  <a:rPr lang="nb-NO" dirty="0" err="1"/>
                  <a:t>errors</a:t>
                </a:r>
                <a:r>
                  <a:rPr lang="nb-NO" dirty="0"/>
                  <a:t> on </a:t>
                </a:r>
                <a:r>
                  <a:rPr lang="nb-NO" dirty="0" err="1"/>
                  <a:t>train</a:t>
                </a:r>
                <a:r>
                  <a:rPr lang="nb-NO" dirty="0"/>
                  <a:t>/test </a:t>
                </a:r>
                <a:r>
                  <a:rPr lang="nb-NO" dirty="0" err="1"/>
                  <a:t>sets</a:t>
                </a:r>
                <a:endParaRPr lang="nb-NO" dirty="0"/>
              </a:p>
              <a:p>
                <a:pPr lvl="1"/>
                <a:endParaRPr lang="nb-NO" dirty="0"/>
              </a:p>
              <a:p>
                <a:pPr lvl="1"/>
                <a:endParaRPr lang="nb-NO" dirty="0"/>
              </a:p>
            </p:txBody>
          </p:sp>
        </mc:Choice>
        <mc:Fallback xmlns="">
          <p:sp>
            <p:nvSpPr>
              <p:cNvPr id="4" name="Content Placeholder 3">
                <a:extLst>
                  <a:ext uri="{FF2B5EF4-FFF2-40B4-BE49-F238E27FC236}">
                    <a16:creationId xmlns:a16="http://schemas.microsoft.com/office/drawing/2014/main" id="{B5B60217-31EC-FB9B-334A-37F94CB09D66}"/>
                  </a:ext>
                </a:extLst>
              </p:cNvPr>
              <p:cNvSpPr>
                <a:spLocks noGrp="1" noRot="1" noChangeAspect="1" noMove="1" noResize="1" noEditPoints="1" noAdjustHandles="1" noChangeArrowheads="1" noChangeShapeType="1" noTextEdit="1"/>
              </p:cNvSpPr>
              <p:nvPr>
                <p:ph sz="half" idx="2"/>
              </p:nvPr>
            </p:nvSpPr>
            <p:spPr>
              <a:blipFill>
                <a:blip r:embed="rId2"/>
                <a:stretch>
                  <a:fillRect l="-1693"/>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61861E0D-ACE3-D964-D205-08B3ADAB77DF}"/>
              </a:ext>
            </a:extLst>
          </p:cNvPr>
          <p:cNvSpPr>
            <a:spLocks noGrp="1"/>
          </p:cNvSpPr>
          <p:nvPr>
            <p:ph type="sldNum" sz="quarter" idx="12"/>
          </p:nvPr>
        </p:nvSpPr>
        <p:spPr/>
        <p:txBody>
          <a:bodyPr/>
          <a:lstStyle/>
          <a:p>
            <a:fld id="{5D1E5300-FC0F-4317-A193-EF6CE9E6F7B5}" type="slidenum">
              <a:rPr lang="en-GB" smtClean="0"/>
              <a:pPr/>
              <a:t>64</a:t>
            </a:fld>
            <a:r>
              <a:rPr lang="en-GB"/>
              <a:t>  |  </a:t>
            </a:r>
            <a:endParaRPr lang="en-GB" noProof="0" dirty="0"/>
          </a:p>
        </p:txBody>
      </p:sp>
      <p:sp>
        <p:nvSpPr>
          <p:cNvPr id="7" name="TextBox 6">
            <a:extLst>
              <a:ext uri="{FF2B5EF4-FFF2-40B4-BE49-F238E27FC236}">
                <a16:creationId xmlns:a16="http://schemas.microsoft.com/office/drawing/2014/main" id="{A272706A-4CAA-05D2-F161-C644B353B9C0}"/>
              </a:ext>
            </a:extLst>
          </p:cNvPr>
          <p:cNvSpPr txBox="1"/>
          <p:nvPr/>
        </p:nvSpPr>
        <p:spPr>
          <a:xfrm>
            <a:off x="2057400" y="5370351"/>
            <a:ext cx="1829347" cy="369332"/>
          </a:xfrm>
          <a:prstGeom prst="rect">
            <a:avLst/>
          </a:prstGeom>
          <a:noFill/>
        </p:spPr>
        <p:txBody>
          <a:bodyPr wrap="none" rtlCol="0">
            <a:spAutoFit/>
          </a:bodyPr>
          <a:lstStyle/>
          <a:p>
            <a:r>
              <a:rPr lang="nb-NO" dirty="0" err="1"/>
              <a:t>confusion</a:t>
            </a:r>
            <a:r>
              <a:rPr lang="nb-NO" dirty="0"/>
              <a:t> </a:t>
            </a:r>
            <a:r>
              <a:rPr lang="nb-NO" dirty="0" err="1"/>
              <a:t>matrix</a:t>
            </a:r>
            <a:endParaRPr lang="nb-NO" dirty="0"/>
          </a:p>
        </p:txBody>
      </p:sp>
    </p:spTree>
    <p:extLst>
      <p:ext uri="{BB962C8B-B14F-4D97-AF65-F5344CB8AC3E}">
        <p14:creationId xmlns:p14="http://schemas.microsoft.com/office/powerpoint/2010/main" val="29454255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2843E-1022-2517-571D-2678779BFCC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B8A3F9A-F09A-5582-B195-FE503CC202BB}"/>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err="1"/>
              <a:t>Hands-on</a:t>
            </a:r>
            <a:r>
              <a:rPr lang="nb-NO" dirty="0"/>
              <a:t>: Is </a:t>
            </a:r>
            <a:r>
              <a:rPr lang="nb-NO" dirty="0" err="1"/>
              <a:t>accuracy</a:t>
            </a:r>
            <a:r>
              <a:rPr lang="nb-NO" dirty="0"/>
              <a:t> </a:t>
            </a:r>
            <a:r>
              <a:rPr lang="nb-NO" dirty="0" err="1"/>
              <a:t>always</a:t>
            </a:r>
            <a:r>
              <a:rPr lang="nb-NO" dirty="0"/>
              <a:t> a </a:t>
            </a:r>
            <a:r>
              <a:rPr lang="nb-NO" dirty="0" err="1"/>
              <a:t>good</a:t>
            </a:r>
            <a:r>
              <a:rPr lang="nb-NO" dirty="0"/>
              <a:t> </a:t>
            </a:r>
            <a:r>
              <a:rPr lang="nb-NO" dirty="0" err="1"/>
              <a:t>metric</a:t>
            </a:r>
            <a:endParaRPr lang="nb-NO" dirty="0"/>
          </a:p>
        </p:txBody>
      </p:sp>
      <p:sp>
        <p:nvSpPr>
          <p:cNvPr id="10" name="Content Placeholder 2">
            <a:extLst>
              <a:ext uri="{FF2B5EF4-FFF2-40B4-BE49-F238E27FC236}">
                <a16:creationId xmlns:a16="http://schemas.microsoft.com/office/drawing/2014/main" id="{3DDB8539-B2BE-EAD4-9B0D-33F1AC6E42CB}"/>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are a doctor developing ML (logistic regression). you conduct a study on 10000 patients 1000 of which are used as test to check the performance of your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obtain an accuracy of 99% both on the training and test sets!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do you think of the result:</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ü"/>
            </a:pPr>
            <a:r>
              <a:rPr lang="en-US" dirty="0"/>
              <a:t>Great!</a:t>
            </a:r>
          </a:p>
          <a:p>
            <a:pPr marL="285750" indent="-285750">
              <a:buFont typeface="Wingdings" panose="05000000000000000000" pitchFamily="2" charset="2"/>
              <a:buChar char="ü"/>
            </a:pPr>
            <a:r>
              <a:rPr lang="en-US" dirty="0"/>
              <a:t>Can do better!</a:t>
            </a:r>
          </a:p>
          <a:p>
            <a:pPr marL="285750" indent="-285750">
              <a:buFont typeface="Wingdings" panose="05000000000000000000" pitchFamily="2" charset="2"/>
              <a:buChar char="ü"/>
            </a:pPr>
            <a:r>
              <a:rPr lang="en-US" dirty="0"/>
              <a:t>It depends…</a:t>
            </a:r>
          </a:p>
          <a:p>
            <a:pPr marL="285750" indent="-285750">
              <a:buFont typeface="Wingdings" panose="05000000000000000000" pitchFamily="2" charset="2"/>
              <a:buChar char="ü"/>
            </a:pPr>
            <a:endParaRPr lang="en-US" dirty="0"/>
          </a:p>
          <a:p>
            <a:pPr marL="285750" indent="-285750">
              <a:buFont typeface="Arial" panose="020B0604020202020204" pitchFamily="34" charset="0"/>
              <a:buChar char="•"/>
            </a:pPr>
            <a:r>
              <a:rPr lang="en-US" dirty="0"/>
              <a:t>Try to explain your answer with confusion matrices</a:t>
            </a:r>
          </a:p>
          <a:p>
            <a:pPr lvl="1"/>
            <a:endParaRPr lang="nb-NO" dirty="0"/>
          </a:p>
        </p:txBody>
      </p:sp>
      <p:pic>
        <p:nvPicPr>
          <p:cNvPr id="10242" name="Picture 2" descr="Image result for medical diagnosis">
            <a:extLst>
              <a:ext uri="{FF2B5EF4-FFF2-40B4-BE49-F238E27FC236}">
                <a16:creationId xmlns:a16="http://schemas.microsoft.com/office/drawing/2014/main" id="{F102A446-6C5A-A7A3-7275-C7F28A19E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069" y="2245725"/>
            <a:ext cx="4320314" cy="2874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87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4F63-83D5-04DB-5B35-85BC57FAF915}"/>
              </a:ext>
            </a:extLst>
          </p:cNvPr>
          <p:cNvSpPr>
            <a:spLocks noGrp="1"/>
          </p:cNvSpPr>
          <p:nvPr>
            <p:ph type="title"/>
          </p:nvPr>
        </p:nvSpPr>
        <p:spPr/>
        <p:txBody>
          <a:bodyPr/>
          <a:lstStyle/>
          <a:p>
            <a:r>
              <a:rPr lang="nb-NO" dirty="0" err="1"/>
              <a:t>Accuracy</a:t>
            </a:r>
            <a:r>
              <a:rPr lang="nb-NO" dirty="0"/>
              <a:t>, </a:t>
            </a:r>
            <a:r>
              <a:rPr lang="nb-NO" dirty="0" err="1"/>
              <a:t>precision</a:t>
            </a:r>
            <a:r>
              <a:rPr lang="nb-NO" dirty="0"/>
              <a:t>, </a:t>
            </a:r>
            <a:r>
              <a:rPr lang="nb-NO" dirty="0" err="1"/>
              <a:t>recall</a:t>
            </a:r>
            <a:endParaRPr lang="nb-NO" dirty="0"/>
          </a:p>
        </p:txBody>
      </p:sp>
      <p:sp>
        <p:nvSpPr>
          <p:cNvPr id="3" name="Content Placeholder 2">
            <a:extLst>
              <a:ext uri="{FF2B5EF4-FFF2-40B4-BE49-F238E27FC236}">
                <a16:creationId xmlns:a16="http://schemas.microsoft.com/office/drawing/2014/main" id="{8DFE6D6B-DFCE-12D4-F01B-926B366FA9E0}"/>
              </a:ext>
            </a:extLst>
          </p:cNvPr>
          <p:cNvSpPr>
            <a:spLocks noGrp="1"/>
          </p:cNvSpPr>
          <p:nvPr>
            <p:ph sz="half" idx="1"/>
          </p:nvPr>
        </p:nvSpPr>
        <p:spPr/>
        <p:txBody>
          <a:bodyPr/>
          <a:lstStyle/>
          <a:p>
            <a:r>
              <a:rPr lang="nb-NO" dirty="0" err="1"/>
              <a:t>Example</a:t>
            </a:r>
            <a:r>
              <a:rPr lang="nb-NO" dirty="0"/>
              <a:t>: rare </a:t>
            </a:r>
            <a:r>
              <a:rPr lang="nb-NO" dirty="0" err="1"/>
              <a:t>disease</a:t>
            </a:r>
            <a:r>
              <a:rPr lang="nb-NO" dirty="0"/>
              <a:t> </a:t>
            </a:r>
            <a:r>
              <a:rPr lang="nb-NO" dirty="0" err="1"/>
              <a:t>diagnosis</a:t>
            </a:r>
            <a:r>
              <a:rPr lang="nb-NO" dirty="0"/>
              <a:t>:</a:t>
            </a:r>
          </a:p>
          <a:p>
            <a:endParaRPr lang="nb-NO" dirty="0"/>
          </a:p>
          <a:p>
            <a:pPr lvl="1"/>
            <a:r>
              <a:rPr lang="nb-NO" dirty="0"/>
              <a:t>Train </a:t>
            </a:r>
            <a:r>
              <a:rPr lang="nb-NO" dirty="0" err="1"/>
              <a:t>logistic</a:t>
            </a:r>
            <a:r>
              <a:rPr lang="nb-NO" dirty="0"/>
              <a:t> </a:t>
            </a:r>
            <a:r>
              <a:rPr lang="nb-NO" dirty="0" err="1"/>
              <a:t>regression</a:t>
            </a:r>
            <a:r>
              <a:rPr lang="nb-NO" dirty="0"/>
              <a:t> on 9000 </a:t>
            </a:r>
            <a:r>
              <a:rPr lang="nb-NO" dirty="0" err="1"/>
              <a:t>patients</a:t>
            </a:r>
            <a:endParaRPr lang="nb-NO" dirty="0"/>
          </a:p>
          <a:p>
            <a:pPr lvl="1"/>
            <a:r>
              <a:rPr lang="nb-NO" dirty="0"/>
              <a:t>Test on 1000 </a:t>
            </a:r>
            <a:r>
              <a:rPr lang="nb-NO" dirty="0" err="1"/>
              <a:t>patients</a:t>
            </a:r>
            <a:r>
              <a:rPr lang="nb-NO" dirty="0"/>
              <a:t>. </a:t>
            </a:r>
            <a:r>
              <a:rPr lang="nb-NO" dirty="0" err="1"/>
              <a:t>Find</a:t>
            </a:r>
            <a:r>
              <a:rPr lang="nb-NO" dirty="0"/>
              <a:t> a 1% </a:t>
            </a:r>
            <a:r>
              <a:rPr lang="nb-NO" dirty="0" err="1"/>
              <a:t>error</a:t>
            </a:r>
            <a:r>
              <a:rPr lang="nb-NO" dirty="0"/>
              <a:t> on test </a:t>
            </a:r>
            <a:r>
              <a:rPr lang="nb-NO" dirty="0" err="1"/>
              <a:t>set</a:t>
            </a:r>
            <a:endParaRPr lang="nb-NO" dirty="0"/>
          </a:p>
          <a:p>
            <a:pPr lvl="1"/>
            <a:endParaRPr lang="nb-NO" dirty="0"/>
          </a:p>
          <a:p>
            <a:pPr lvl="1"/>
            <a:r>
              <a:rPr lang="nb-NO" dirty="0" err="1"/>
              <a:t>if</a:t>
            </a:r>
            <a:r>
              <a:rPr lang="nb-NO" dirty="0"/>
              <a:t> </a:t>
            </a:r>
            <a:r>
              <a:rPr lang="nb-NO" dirty="0" err="1"/>
              <a:t>only</a:t>
            </a:r>
            <a:r>
              <a:rPr lang="nb-NO" dirty="0"/>
              <a:t> 1% </a:t>
            </a:r>
            <a:r>
              <a:rPr lang="nb-NO" dirty="0" err="1"/>
              <a:t>of</a:t>
            </a:r>
            <a:r>
              <a:rPr lang="nb-NO" dirty="0"/>
              <a:t> </a:t>
            </a:r>
            <a:r>
              <a:rPr lang="nb-NO" dirty="0" err="1"/>
              <a:t>patients</a:t>
            </a:r>
            <a:r>
              <a:rPr lang="nb-NO" dirty="0"/>
              <a:t> have </a:t>
            </a:r>
            <a:r>
              <a:rPr lang="nb-NO" dirty="0" err="1"/>
              <a:t>the</a:t>
            </a:r>
            <a:r>
              <a:rPr lang="nb-NO" dirty="0"/>
              <a:t> </a:t>
            </a:r>
            <a:r>
              <a:rPr lang="nb-NO" dirty="0" err="1"/>
              <a:t>disease</a:t>
            </a:r>
            <a:r>
              <a:rPr lang="nb-NO" dirty="0"/>
              <a:t>, </a:t>
            </a:r>
            <a:r>
              <a:rPr lang="nb-NO" dirty="0" err="1"/>
              <a:t>that’s</a:t>
            </a:r>
            <a:r>
              <a:rPr lang="nb-NO" dirty="0"/>
              <a:t> not a </a:t>
            </a:r>
            <a:r>
              <a:rPr lang="nb-NO" dirty="0" err="1"/>
              <a:t>great</a:t>
            </a:r>
            <a:r>
              <a:rPr lang="nb-NO" dirty="0"/>
              <a:t> </a:t>
            </a:r>
            <a:r>
              <a:rPr lang="nb-NO" dirty="0" err="1"/>
              <a:t>result</a:t>
            </a:r>
            <a:r>
              <a:rPr lang="nb-NO" dirty="0"/>
              <a:t>! (just as </a:t>
            </a:r>
            <a:r>
              <a:rPr lang="nb-NO" dirty="0" err="1"/>
              <a:t>good</a:t>
            </a:r>
            <a:r>
              <a:rPr lang="nb-NO" dirty="0"/>
              <a:t> as </a:t>
            </a:r>
            <a:r>
              <a:rPr lang="nb-NO" dirty="0" err="1"/>
              <a:t>diagnosing</a:t>
            </a:r>
            <a:r>
              <a:rPr lang="nb-NO" dirty="0"/>
              <a:t> all </a:t>
            </a:r>
            <a:r>
              <a:rPr lang="nb-NO" dirty="0" err="1"/>
              <a:t>patients</a:t>
            </a:r>
            <a:r>
              <a:rPr lang="nb-NO" dirty="0"/>
              <a:t> as </a:t>
            </a:r>
            <a:r>
              <a:rPr lang="nb-NO" dirty="0" err="1"/>
              <a:t>healthy</a:t>
            </a:r>
            <a:r>
              <a:rPr lang="nb-NO" dirty="0"/>
              <a:t>)</a:t>
            </a:r>
          </a:p>
          <a:p>
            <a:pPr lvl="1"/>
            <a:endParaRPr lang="nb-NO" dirty="0"/>
          </a:p>
          <a:p>
            <a:pPr lvl="1"/>
            <a:endParaRPr lang="nb-NO"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AEE970C-843C-0EE6-4A7F-0DCA3AA60A61}"/>
                  </a:ext>
                </a:extLst>
              </p:cNvPr>
              <p:cNvSpPr>
                <a:spLocks noGrp="1"/>
              </p:cNvSpPr>
              <p:nvPr>
                <p:ph sz="half" idx="2"/>
              </p:nvPr>
            </p:nvSpPr>
            <p:spPr/>
            <p:txBody>
              <a:bodyPr/>
              <a:lstStyle/>
              <a:p>
                <a:r>
                  <a:rPr lang="nb-NO" b="1" i="1" dirty="0" err="1"/>
                  <a:t>Recall</a:t>
                </a:r>
                <a:r>
                  <a:rPr lang="nb-NO" b="1" i="1" dirty="0"/>
                  <a:t>/</a:t>
                </a:r>
                <a:r>
                  <a:rPr lang="nb-NO" b="1" i="1" dirty="0" err="1"/>
                  <a:t>Sensitivity</a:t>
                </a:r>
                <a:r>
                  <a:rPr lang="nb-NO" dirty="0"/>
                  <a:t>: </a:t>
                </a:r>
                <a:r>
                  <a:rPr lang="nb-NO" dirty="0" err="1"/>
                  <a:t>of</a:t>
                </a:r>
                <a:r>
                  <a:rPr lang="nb-NO" dirty="0"/>
                  <a:t> all </a:t>
                </a:r>
                <a:r>
                  <a:rPr lang="nb-NO" dirty="0" err="1"/>
                  <a:t>the</a:t>
                </a:r>
                <a:r>
                  <a:rPr lang="nb-NO" dirty="0"/>
                  <a:t> </a:t>
                </a:r>
                <a:r>
                  <a:rPr lang="nb-NO" dirty="0" err="1"/>
                  <a:t>patients</a:t>
                </a:r>
                <a:r>
                  <a:rPr lang="nb-NO" dirty="0"/>
                  <a:t> </a:t>
                </a:r>
                <a:r>
                  <a:rPr lang="nb-NO" dirty="0" err="1"/>
                  <a:t>that</a:t>
                </a:r>
                <a:r>
                  <a:rPr lang="nb-NO" dirty="0"/>
                  <a:t> </a:t>
                </a:r>
                <a:r>
                  <a:rPr lang="nb-NO" dirty="0" err="1"/>
                  <a:t>are</a:t>
                </a:r>
                <a:r>
                  <a:rPr lang="nb-NO" dirty="0"/>
                  <a:t> ill, </a:t>
                </a:r>
                <a:r>
                  <a:rPr lang="nb-NO" dirty="0" err="1"/>
                  <a:t>what</a:t>
                </a:r>
                <a:r>
                  <a:rPr lang="nb-NO" dirty="0"/>
                  <a:t> is </a:t>
                </a:r>
                <a:r>
                  <a:rPr lang="nb-NO" dirty="0" err="1"/>
                  <a:t>the</a:t>
                </a:r>
                <a:r>
                  <a:rPr lang="nb-NO" dirty="0"/>
                  <a:t> </a:t>
                </a:r>
                <a:r>
                  <a:rPr lang="nb-NO" dirty="0" err="1"/>
                  <a:t>fraction</a:t>
                </a:r>
                <a:r>
                  <a:rPr lang="nb-NO" dirty="0"/>
                  <a:t> </a:t>
                </a:r>
                <a:r>
                  <a:rPr lang="nb-NO" dirty="0" err="1"/>
                  <a:t>that</a:t>
                </a:r>
                <a:r>
                  <a:rPr lang="nb-NO" dirty="0"/>
                  <a:t> has </a:t>
                </a:r>
                <a:r>
                  <a:rPr lang="nb-NO" dirty="0" err="1"/>
                  <a:t>been</a:t>
                </a:r>
                <a:r>
                  <a:rPr lang="nb-NO" dirty="0"/>
                  <a:t> </a:t>
                </a:r>
                <a:r>
                  <a:rPr lang="nb-NO" dirty="0" err="1"/>
                  <a:t>correctly</a:t>
                </a:r>
                <a:r>
                  <a:rPr lang="nb-NO" dirty="0"/>
                  <a:t> </a:t>
                </a:r>
                <a:r>
                  <a:rPr lang="nb-NO" dirty="0" err="1"/>
                  <a:t>diagnosed</a:t>
                </a:r>
                <a:endParaRPr lang="nb-NO" dirty="0"/>
              </a:p>
              <a:p>
                <a:endParaRPr lang="nb-NO" dirty="0"/>
              </a:p>
              <a:p>
                <a:pPr marL="864000" lvl="2" indent="0">
                  <a:buNone/>
                </a:pPr>
                <a14:m>
                  <m:oMathPara xmlns:m="http://schemas.openxmlformats.org/officeDocument/2006/math">
                    <m:oMathParaPr>
                      <m:jc m:val="centerGroup"/>
                    </m:oMathParaPr>
                    <m:oMath xmlns:m="http://schemas.openxmlformats.org/officeDocument/2006/math">
                      <m:r>
                        <a:rPr lang="nb-NO" i="1" smtClean="0">
                          <a:latin typeface="Cambria Math" panose="02040503050406030204" pitchFamily="18" charset="0"/>
                        </a:rPr>
                        <m:t>𝑅</m:t>
                      </m:r>
                      <m:r>
                        <a:rPr lang="nb-NO" b="0" i="1" smtClean="0">
                          <a:latin typeface="Cambria Math" panose="02040503050406030204" pitchFamily="18" charset="0"/>
                        </a:rPr>
                        <m:t>𝑒𝑐𝑎𝑙𝑙</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solidFill>
                                <a:schemeClr val="accent3">
                                  <a:lumMod val="50000"/>
                                </a:schemeClr>
                              </a:solidFill>
                              <a:latin typeface="Cambria Math" panose="02040503050406030204" pitchFamily="18" charset="0"/>
                            </a:rPr>
                            <m:t>𝑇𝑃</m:t>
                          </m:r>
                        </m:num>
                        <m:den>
                          <m:r>
                            <a:rPr lang="nb-NO" b="0" i="1" smtClean="0">
                              <a:solidFill>
                                <a:schemeClr val="accent3">
                                  <a:lumMod val="50000"/>
                                </a:schemeClr>
                              </a:solidFill>
                              <a:latin typeface="Cambria Math" panose="02040503050406030204" pitchFamily="18" charset="0"/>
                            </a:rPr>
                            <m:t>𝑇𝑃</m:t>
                          </m:r>
                          <m:r>
                            <a:rPr lang="nb-NO" b="0" i="1" smtClean="0">
                              <a:latin typeface="Cambria Math" panose="02040503050406030204" pitchFamily="18" charset="0"/>
                            </a:rPr>
                            <m:t>+</m:t>
                          </m:r>
                          <m:r>
                            <a:rPr lang="nb-NO" b="0" i="1" smtClean="0">
                              <a:solidFill>
                                <a:schemeClr val="accent4">
                                  <a:lumMod val="50000"/>
                                </a:schemeClr>
                              </a:solidFill>
                              <a:latin typeface="Cambria Math" panose="02040503050406030204" pitchFamily="18" charset="0"/>
                            </a:rPr>
                            <m:t>𝐹𝑁</m:t>
                          </m:r>
                        </m:den>
                      </m:f>
                    </m:oMath>
                  </m:oMathPara>
                </a14:m>
                <a:endParaRPr lang="nb-NO" dirty="0"/>
              </a:p>
              <a:p>
                <a:endParaRPr lang="nb-NO" dirty="0"/>
              </a:p>
              <a:p>
                <a:r>
                  <a:rPr lang="nb-NO" b="1" i="1" dirty="0"/>
                  <a:t>Precision</a:t>
                </a:r>
                <a:r>
                  <a:rPr lang="nb-NO" dirty="0"/>
                  <a:t>: </a:t>
                </a:r>
                <a:r>
                  <a:rPr lang="nb-NO" dirty="0" err="1"/>
                  <a:t>of</a:t>
                </a:r>
                <a:r>
                  <a:rPr lang="nb-NO" dirty="0"/>
                  <a:t> all </a:t>
                </a:r>
                <a:r>
                  <a:rPr lang="nb-NO" dirty="0" err="1"/>
                  <a:t>patients</a:t>
                </a:r>
                <a:r>
                  <a:rPr lang="nb-NO" dirty="0"/>
                  <a:t> </a:t>
                </a:r>
                <a:r>
                  <a:rPr lang="nb-NO" dirty="0" err="1"/>
                  <a:t>diagnosed</a:t>
                </a:r>
                <a:r>
                  <a:rPr lang="nb-NO" dirty="0"/>
                  <a:t> as ill </a:t>
                </a:r>
                <a:r>
                  <a:rPr lang="nb-NO" dirty="0" err="1"/>
                  <a:t>what</a:t>
                </a:r>
                <a:r>
                  <a:rPr lang="nb-NO" dirty="0"/>
                  <a:t> </a:t>
                </a:r>
                <a:r>
                  <a:rPr lang="nb-NO" dirty="0" err="1"/>
                  <a:t>fraction</a:t>
                </a:r>
                <a:r>
                  <a:rPr lang="nb-NO" dirty="0"/>
                  <a:t> </a:t>
                </a:r>
                <a:r>
                  <a:rPr lang="nb-NO" dirty="0" err="1"/>
                  <a:t>actually</a:t>
                </a:r>
                <a:r>
                  <a:rPr lang="nb-NO" dirty="0"/>
                  <a:t> is ill?</a:t>
                </a:r>
              </a:p>
              <a:p>
                <a:endParaRPr lang="nb-NO" dirty="0"/>
              </a:p>
              <a:p>
                <a:pPr lvl="3"/>
                <a14:m>
                  <m:oMath xmlns:m="http://schemas.openxmlformats.org/officeDocument/2006/math">
                    <m:r>
                      <a:rPr lang="nb-NO" i="1" smtClean="0">
                        <a:latin typeface="Cambria Math" panose="02040503050406030204" pitchFamily="18" charset="0"/>
                      </a:rPr>
                      <m:t>𝑃</m:t>
                    </m:r>
                    <m:r>
                      <a:rPr lang="nb-NO" b="0" i="1" smtClean="0">
                        <a:latin typeface="Cambria Math" panose="02040503050406030204" pitchFamily="18" charset="0"/>
                      </a:rPr>
                      <m:t>𝑟𝑒𝑐𝑖𝑠𝑖𝑜𝑛</m:t>
                    </m:r>
                    <m:r>
                      <a:rPr lang="nb-NO" b="0" i="1" smtClean="0">
                        <a:latin typeface="Cambria Math" panose="02040503050406030204" pitchFamily="18" charset="0"/>
                      </a:rPr>
                      <m:t>=</m:t>
                    </m:r>
                    <m:f>
                      <m:fPr>
                        <m:ctrlPr>
                          <a:rPr lang="nb-NO" b="0" i="1" smtClean="0">
                            <a:latin typeface="Cambria Math" panose="02040503050406030204" pitchFamily="18" charset="0"/>
                          </a:rPr>
                        </m:ctrlPr>
                      </m:fPr>
                      <m:num>
                        <m:r>
                          <a:rPr lang="nb-NO" b="0" i="1" smtClean="0">
                            <a:solidFill>
                              <a:schemeClr val="accent3">
                                <a:lumMod val="50000"/>
                              </a:schemeClr>
                            </a:solidFill>
                            <a:latin typeface="Cambria Math" panose="02040503050406030204" pitchFamily="18" charset="0"/>
                          </a:rPr>
                          <m:t>𝑇𝑃</m:t>
                        </m:r>
                      </m:num>
                      <m:den>
                        <m:r>
                          <a:rPr lang="nb-NO" b="0" i="1" smtClean="0">
                            <a:solidFill>
                              <a:schemeClr val="accent3">
                                <a:lumMod val="50000"/>
                              </a:schemeClr>
                            </a:solidFill>
                            <a:latin typeface="Cambria Math" panose="02040503050406030204" pitchFamily="18" charset="0"/>
                          </a:rPr>
                          <m:t>𝑇𝑃</m:t>
                        </m:r>
                        <m:r>
                          <a:rPr lang="nb-NO" b="0" i="1" smtClean="0">
                            <a:latin typeface="Cambria Math" panose="02040503050406030204" pitchFamily="18" charset="0"/>
                          </a:rPr>
                          <m:t>+</m:t>
                        </m:r>
                        <m:r>
                          <a:rPr lang="nb-NO" b="0" i="1" smtClean="0">
                            <a:solidFill>
                              <a:srgbClr val="7030A0"/>
                            </a:solidFill>
                            <a:latin typeface="Cambria Math" panose="02040503050406030204" pitchFamily="18" charset="0"/>
                          </a:rPr>
                          <m:t>𝐹𝑃</m:t>
                        </m:r>
                      </m:den>
                    </m:f>
                  </m:oMath>
                </a14:m>
                <a:endParaRPr lang="nb-NO" dirty="0"/>
              </a:p>
              <a:p>
                <a:pPr lvl="3"/>
                <a:endParaRPr lang="nb-NO" dirty="0"/>
              </a:p>
              <a:p>
                <a:endParaRPr lang="nb-NO" dirty="0"/>
              </a:p>
              <a:p>
                <a:pPr lvl="3"/>
                <a:endParaRPr lang="nb-NO" dirty="0"/>
              </a:p>
              <a:p>
                <a:pPr lvl="3"/>
                <a:endParaRPr lang="nb-NO" dirty="0"/>
              </a:p>
              <a:p>
                <a:pPr lvl="1"/>
                <a:endParaRPr lang="nb-NO" dirty="0"/>
              </a:p>
              <a:p>
                <a:pPr marL="432000" lvl="1" indent="0">
                  <a:buNone/>
                </a:pPr>
                <a:endParaRPr lang="nb-NO" dirty="0"/>
              </a:p>
              <a:p>
                <a:pPr marL="432000" lvl="1" indent="0">
                  <a:buNone/>
                </a:pPr>
                <a:r>
                  <a:rPr lang="nb-NO" dirty="0"/>
                  <a:t>		</a:t>
                </a:r>
              </a:p>
              <a:p>
                <a:pPr lvl="1"/>
                <a:endParaRPr lang="nb-NO" dirty="0"/>
              </a:p>
            </p:txBody>
          </p:sp>
        </mc:Choice>
        <mc:Fallback xmlns="">
          <p:sp>
            <p:nvSpPr>
              <p:cNvPr id="4" name="Content Placeholder 3">
                <a:extLst>
                  <a:ext uri="{FF2B5EF4-FFF2-40B4-BE49-F238E27FC236}">
                    <a16:creationId xmlns:a16="http://schemas.microsoft.com/office/drawing/2014/main" id="{FAEE970C-843C-0EE6-4A7F-0DCA3AA60A61}"/>
                  </a:ext>
                </a:extLst>
              </p:cNvPr>
              <p:cNvSpPr>
                <a:spLocks noGrp="1" noRot="1" noChangeAspect="1" noMove="1" noResize="1" noEditPoints="1" noAdjustHandles="1" noChangeArrowheads="1" noChangeShapeType="1" noTextEdit="1"/>
              </p:cNvSpPr>
              <p:nvPr>
                <p:ph sz="half" idx="2"/>
              </p:nvPr>
            </p:nvSpPr>
            <p:spPr>
              <a:blipFill>
                <a:blip r:embed="rId2"/>
                <a:stretch>
                  <a:fillRect l="-1693" t="-1269" r="-1088"/>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A406B882-8CBD-DF87-1F29-DD6D681752BD}"/>
              </a:ext>
            </a:extLst>
          </p:cNvPr>
          <p:cNvSpPr>
            <a:spLocks noGrp="1"/>
          </p:cNvSpPr>
          <p:nvPr>
            <p:ph type="sldNum" sz="quarter" idx="12"/>
          </p:nvPr>
        </p:nvSpPr>
        <p:spPr/>
        <p:txBody>
          <a:bodyPr/>
          <a:lstStyle/>
          <a:p>
            <a:fld id="{5D1E5300-FC0F-4317-A193-EF6CE9E6F7B5}" type="slidenum">
              <a:rPr lang="en-GB" smtClean="0"/>
              <a:pPr/>
              <a:t>66</a:t>
            </a:fld>
            <a:r>
              <a:rPr lang="en-GB"/>
              <a:t>  |  </a:t>
            </a:r>
            <a:endParaRPr lang="en-GB" noProof="0" dirty="0"/>
          </a:p>
        </p:txBody>
      </p:sp>
      <p:graphicFrame>
        <p:nvGraphicFramePr>
          <p:cNvPr id="6" name="Content Placeholder 5">
            <a:extLst>
              <a:ext uri="{FF2B5EF4-FFF2-40B4-BE49-F238E27FC236}">
                <a16:creationId xmlns:a16="http://schemas.microsoft.com/office/drawing/2014/main" id="{FA86F14F-3368-1B31-94F4-0AE2D85520D8}"/>
              </a:ext>
            </a:extLst>
          </p:cNvPr>
          <p:cNvGraphicFramePr>
            <a:graphicFrameLocks/>
          </p:cNvGraphicFramePr>
          <p:nvPr>
            <p:extLst>
              <p:ext uri="{D42A27DB-BD31-4B8C-83A1-F6EECF244321}">
                <p14:modId xmlns:p14="http://schemas.microsoft.com/office/powerpoint/2010/main" val="2323836812"/>
              </p:ext>
            </p:extLst>
          </p:nvPr>
        </p:nvGraphicFramePr>
        <p:xfrm>
          <a:off x="1463040" y="3812176"/>
          <a:ext cx="3892731" cy="2621280"/>
        </p:xfrm>
        <a:graphic>
          <a:graphicData uri="http://schemas.openxmlformats.org/drawingml/2006/table">
            <a:tbl>
              <a:tblPr firstRow="1" bandRow="1">
                <a:tableStyleId>{5C22544A-7EE6-4342-B048-85BDC9FD1C3A}</a:tableStyleId>
              </a:tblPr>
              <a:tblGrid>
                <a:gridCol w="1297577">
                  <a:extLst>
                    <a:ext uri="{9D8B030D-6E8A-4147-A177-3AD203B41FA5}">
                      <a16:colId xmlns:a16="http://schemas.microsoft.com/office/drawing/2014/main" val="3563800613"/>
                    </a:ext>
                  </a:extLst>
                </a:gridCol>
                <a:gridCol w="1297577">
                  <a:extLst>
                    <a:ext uri="{9D8B030D-6E8A-4147-A177-3AD203B41FA5}">
                      <a16:colId xmlns:a16="http://schemas.microsoft.com/office/drawing/2014/main" val="536296372"/>
                    </a:ext>
                  </a:extLst>
                </a:gridCol>
                <a:gridCol w="1297577">
                  <a:extLst>
                    <a:ext uri="{9D8B030D-6E8A-4147-A177-3AD203B41FA5}">
                      <a16:colId xmlns:a16="http://schemas.microsoft.com/office/drawing/2014/main" val="398695542"/>
                    </a:ext>
                  </a:extLst>
                </a:gridCol>
              </a:tblGrid>
              <a:tr h="540657">
                <a:tc>
                  <a:txBody>
                    <a:bodyPr/>
                    <a:lstStyle/>
                    <a:p>
                      <a:endParaRPr lang="nb-NO" sz="1400" dirty="0"/>
                    </a:p>
                  </a:txBody>
                  <a:tcPr/>
                </a:tc>
                <a:tc>
                  <a:txBody>
                    <a:bodyPr/>
                    <a:lstStyle/>
                    <a:p>
                      <a:r>
                        <a:rPr lang="nb-NO" sz="1400" dirty="0"/>
                        <a:t>Model </a:t>
                      </a:r>
                      <a:r>
                        <a:rPr lang="nb-NO" sz="1400" dirty="0" err="1"/>
                        <a:t>predicts</a:t>
                      </a:r>
                      <a:r>
                        <a:rPr lang="nb-NO" sz="1400"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t>Model </a:t>
                      </a:r>
                      <a:r>
                        <a:rPr lang="nb-NO" sz="1400" dirty="0" err="1"/>
                        <a:t>predicts</a:t>
                      </a:r>
                      <a:r>
                        <a:rPr lang="nb-NO" sz="1400" dirty="0"/>
                        <a:t> 0</a:t>
                      </a:r>
                    </a:p>
                    <a:p>
                      <a:endParaRPr lang="nb-NO" sz="1400" dirty="0"/>
                    </a:p>
                  </a:txBody>
                  <a:tcPr/>
                </a:tc>
                <a:extLst>
                  <a:ext uri="{0D108BD9-81ED-4DB2-BD59-A6C34878D82A}">
                    <a16:rowId xmlns:a16="http://schemas.microsoft.com/office/drawing/2014/main" val="2564992050"/>
                  </a:ext>
                </a:extLst>
              </a:tr>
              <a:tr h="702854">
                <a:tc>
                  <a:txBody>
                    <a:bodyPr/>
                    <a:lstStyle/>
                    <a:p>
                      <a:r>
                        <a:rPr lang="nb-NO" sz="1400" dirty="0" err="1"/>
                        <a:t>Reality</a:t>
                      </a:r>
                      <a:r>
                        <a:rPr lang="nb-NO" sz="1400" dirty="0"/>
                        <a:t> 1</a:t>
                      </a:r>
                    </a:p>
                  </a:txBody>
                  <a:tcPr/>
                </a:tc>
                <a:tc>
                  <a:txBody>
                    <a:bodyPr/>
                    <a:lstStyle/>
                    <a:p>
                      <a:r>
                        <a:rPr lang="nb-NO" sz="1400" dirty="0">
                          <a:solidFill>
                            <a:schemeClr val="accent3">
                              <a:lumMod val="50000"/>
                            </a:schemeClr>
                          </a:solidFill>
                        </a:rPr>
                        <a:t>True Positives (TP)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accent4">
                              <a:lumMod val="50000"/>
                            </a:schemeClr>
                          </a:solidFill>
                        </a:rPr>
                        <a:t>False Negatives (FN)</a:t>
                      </a:r>
                    </a:p>
                    <a:p>
                      <a:endParaRPr lang="nb-NO" sz="1400" dirty="0"/>
                    </a:p>
                  </a:txBody>
                  <a:tcPr/>
                </a:tc>
                <a:extLst>
                  <a:ext uri="{0D108BD9-81ED-4DB2-BD59-A6C34878D82A}">
                    <a16:rowId xmlns:a16="http://schemas.microsoft.com/office/drawing/2014/main" val="2941949177"/>
                  </a:ext>
                </a:extLst>
              </a:tr>
              <a:tr h="702854">
                <a:tc>
                  <a:txBody>
                    <a:bodyPr/>
                    <a:lstStyle/>
                    <a:p>
                      <a:r>
                        <a:rPr lang="nb-NO" sz="1400" dirty="0" err="1"/>
                        <a:t>Reality</a:t>
                      </a:r>
                      <a:r>
                        <a:rPr lang="nb-NO" sz="1400"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rgbClr val="7030A0"/>
                          </a:solidFill>
                        </a:rPr>
                        <a:t>False Positives (FP)</a:t>
                      </a:r>
                    </a:p>
                    <a:p>
                      <a:endParaRPr lang="nb-NO"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rgbClr val="C00000"/>
                          </a:solidFill>
                        </a:rPr>
                        <a:t>True Negatives (TN)</a:t>
                      </a:r>
                    </a:p>
                    <a:p>
                      <a:endParaRPr lang="nb-NO" sz="1400" dirty="0"/>
                    </a:p>
                  </a:txBody>
                  <a:tcPr/>
                </a:tc>
                <a:extLst>
                  <a:ext uri="{0D108BD9-81ED-4DB2-BD59-A6C34878D82A}">
                    <a16:rowId xmlns:a16="http://schemas.microsoft.com/office/drawing/2014/main" val="3603739434"/>
                  </a:ext>
                </a:extLst>
              </a:tr>
            </a:tbl>
          </a:graphicData>
        </a:graphic>
      </p:graphicFrame>
    </p:spTree>
    <p:extLst>
      <p:ext uri="{BB962C8B-B14F-4D97-AF65-F5344CB8AC3E}">
        <p14:creationId xmlns:p14="http://schemas.microsoft.com/office/powerpoint/2010/main" val="1761519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758F8-B329-80EC-3249-0CD80F4B8F85}"/>
              </a:ext>
            </a:extLst>
          </p:cNvPr>
          <p:cNvSpPr>
            <a:spLocks noGrp="1"/>
          </p:cNvSpPr>
          <p:nvPr>
            <p:ph type="title"/>
          </p:nvPr>
        </p:nvSpPr>
        <p:spPr/>
        <p:txBody>
          <a:bodyPr/>
          <a:lstStyle/>
          <a:p>
            <a:r>
              <a:rPr lang="nb-NO" dirty="0"/>
              <a:t>Trade-</a:t>
            </a:r>
            <a:r>
              <a:rPr lang="nb-NO" dirty="0" err="1"/>
              <a:t>off</a:t>
            </a:r>
            <a:r>
              <a:rPr lang="nb-NO" dirty="0"/>
              <a:t> </a:t>
            </a:r>
            <a:r>
              <a:rPr lang="nb-NO" dirty="0" err="1"/>
              <a:t>precision</a:t>
            </a:r>
            <a:r>
              <a:rPr lang="nb-NO" dirty="0"/>
              <a:t>/</a:t>
            </a:r>
            <a:r>
              <a:rPr lang="nb-NO" dirty="0" err="1"/>
              <a:t>Recall</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B4F9ED-D5C8-7671-831B-205E9A12A567}"/>
                  </a:ext>
                </a:extLst>
              </p:cNvPr>
              <p:cNvSpPr>
                <a:spLocks noGrp="1"/>
              </p:cNvSpPr>
              <p:nvPr>
                <p:ph sz="half" idx="1"/>
              </p:nvPr>
            </p:nvSpPr>
            <p:spPr/>
            <p:txBody>
              <a:bodyPr/>
              <a:lstStyle/>
              <a:p>
                <a:r>
                  <a:rPr lang="nb-NO" dirty="0" err="1"/>
                  <a:t>Logistic</a:t>
                </a:r>
                <a:r>
                  <a:rPr lang="nb-NO" dirty="0"/>
                  <a:t> </a:t>
                </a:r>
                <a:r>
                  <a:rPr lang="nb-NO" dirty="0" err="1"/>
                  <a:t>regression</a:t>
                </a:r>
                <a:r>
                  <a:rPr lang="nb-NO" dirty="0"/>
                  <a:t> </a:t>
                </a:r>
                <a:r>
                  <a:rPr lang="nb-NO" dirty="0" err="1"/>
                  <a:t>predicts</a:t>
                </a:r>
                <a:r>
                  <a:rPr lang="nb-NO" dirty="0"/>
                  <a:t> </a:t>
                </a:r>
                <a14:m>
                  <m:oMath xmlns:m="http://schemas.openxmlformats.org/officeDocument/2006/math">
                    <m:r>
                      <m:rPr>
                        <m:sty m:val="p"/>
                      </m:rPr>
                      <a:rPr lang="nb-NO" smtClean="0">
                        <a:latin typeface="Cambria Math" panose="02040503050406030204" pitchFamily="18" charset="0"/>
                      </a:rPr>
                      <m:t>P</m:t>
                    </m:r>
                    <m:d>
                      <m:dPr>
                        <m:ctrlPr>
                          <a:rPr lang="nb-NO" i="1">
                            <a:latin typeface="Cambria Math" panose="02040503050406030204" pitchFamily="18" charset="0"/>
                          </a:rPr>
                        </m:ctrlPr>
                      </m:dPr>
                      <m:e>
                        <m:r>
                          <a:rPr lang="nb-NO" i="1">
                            <a:latin typeface="Cambria Math" panose="02040503050406030204" pitchFamily="18" charset="0"/>
                          </a:rPr>
                          <m:t>𝑦</m:t>
                        </m:r>
                        <m:r>
                          <a:rPr lang="nb-NO" i="1">
                            <a:latin typeface="Cambria Math" panose="02040503050406030204" pitchFamily="18" charset="0"/>
                          </a:rPr>
                          <m:t>=1</m:t>
                        </m:r>
                      </m:e>
                      <m:e>
                        <m:r>
                          <a:rPr lang="nb-NO" b="1" i="1">
                            <a:latin typeface="Cambria Math" panose="02040503050406030204" pitchFamily="18" charset="0"/>
                          </a:rPr>
                          <m:t>𝒙</m:t>
                        </m:r>
                        <m:r>
                          <a:rPr lang="nb-NO"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oMath>
                </a14:m>
                <a:endParaRPr lang="nb-NO" dirty="0"/>
              </a:p>
              <a:p>
                <a:endParaRPr lang="nb-NO" dirty="0"/>
              </a:p>
              <a:p>
                <a:pPr lvl="1"/>
                <a:r>
                  <a:rPr lang="nb-NO" dirty="0"/>
                  <a:t>So far: </a:t>
                </a:r>
              </a:p>
              <a:p>
                <a:pPr lvl="2"/>
                <a:r>
                  <a:rPr lang="nb-NO" dirty="0"/>
                  <a:t>P&gt;0.5 </a:t>
                </a:r>
                <a:r>
                  <a:rPr lang="nb-NO" dirty="0">
                    <a:sym typeface="Wingdings" panose="05000000000000000000" pitchFamily="2" charset="2"/>
                  </a:rPr>
                  <a:t> </a:t>
                </a:r>
                <a:r>
                  <a:rPr lang="nb-NO" dirty="0" err="1">
                    <a:sym typeface="Wingdings" panose="05000000000000000000" pitchFamily="2" charset="2"/>
                  </a:rPr>
                  <a:t>predict</a:t>
                </a:r>
                <a:r>
                  <a:rPr lang="nb-NO" dirty="0">
                    <a:sym typeface="Wingdings" panose="05000000000000000000" pitchFamily="2" charset="2"/>
                  </a:rPr>
                  <a:t> 1 (ill)</a:t>
                </a:r>
              </a:p>
              <a:p>
                <a:pPr lvl="2"/>
                <a:r>
                  <a:rPr lang="nb-NO" dirty="0">
                    <a:sym typeface="Wingdings" panose="05000000000000000000" pitchFamily="2" charset="2"/>
                  </a:rPr>
                  <a:t>P&lt;0.5 </a:t>
                </a:r>
                <a:r>
                  <a:rPr lang="nb-NO" dirty="0" err="1">
                    <a:sym typeface="Wingdings" panose="05000000000000000000" pitchFamily="2" charset="2"/>
                  </a:rPr>
                  <a:t>predict</a:t>
                </a:r>
                <a:r>
                  <a:rPr lang="nb-NO" dirty="0">
                    <a:sym typeface="Wingdings" panose="05000000000000000000" pitchFamily="2" charset="2"/>
                  </a:rPr>
                  <a:t> 0 (</a:t>
                </a:r>
                <a:r>
                  <a:rPr lang="nb-NO" dirty="0" err="1">
                    <a:sym typeface="Wingdings" panose="05000000000000000000" pitchFamily="2" charset="2"/>
                  </a:rPr>
                  <a:t>healthy</a:t>
                </a:r>
                <a:r>
                  <a:rPr lang="nb-NO" dirty="0">
                    <a:sym typeface="Wingdings" panose="05000000000000000000" pitchFamily="2" charset="2"/>
                  </a:rPr>
                  <a:t>)</a:t>
                </a:r>
              </a:p>
              <a:p>
                <a:pPr marL="864000" lvl="2" indent="0">
                  <a:buNone/>
                </a:pPr>
                <a:endParaRPr lang="nb-NO" dirty="0">
                  <a:sym typeface="Wingdings" panose="05000000000000000000" pitchFamily="2" charset="2"/>
                </a:endParaRPr>
              </a:p>
              <a:p>
                <a:pPr marL="864000" lvl="2" indent="0">
                  <a:buNone/>
                </a:pPr>
                <a:endParaRPr lang="nb-NO" dirty="0">
                  <a:sym typeface="Wingdings" panose="05000000000000000000" pitchFamily="2" charset="2"/>
                </a:endParaRPr>
              </a:p>
              <a:p>
                <a:pPr lvl="1"/>
                <a:endParaRPr lang="nb-NO" dirty="0"/>
              </a:p>
            </p:txBody>
          </p:sp>
        </mc:Choice>
        <mc:Fallback xmlns="">
          <p:sp>
            <p:nvSpPr>
              <p:cNvPr id="3" name="Content Placeholder 2">
                <a:extLst>
                  <a:ext uri="{FF2B5EF4-FFF2-40B4-BE49-F238E27FC236}">
                    <a16:creationId xmlns:a16="http://schemas.microsoft.com/office/drawing/2014/main" id="{D6B4F9ED-D5C8-7671-831B-205E9A12A567}"/>
                  </a:ext>
                </a:extLst>
              </p:cNvPr>
              <p:cNvSpPr>
                <a:spLocks noGrp="1" noRot="1" noChangeAspect="1" noMove="1" noResize="1" noEditPoints="1" noAdjustHandles="1" noChangeArrowheads="1" noChangeShapeType="1" noTextEdit="1"/>
              </p:cNvSpPr>
              <p:nvPr>
                <p:ph sz="half" idx="1"/>
              </p:nvPr>
            </p:nvSpPr>
            <p:spPr>
              <a:blipFill>
                <a:blip r:embed="rId2"/>
                <a:stretch>
                  <a:fillRect l="-1572"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1F6FF96B-3DE6-4142-C268-DBECF645BA30}"/>
              </a:ext>
            </a:extLst>
          </p:cNvPr>
          <p:cNvSpPr>
            <a:spLocks noGrp="1"/>
          </p:cNvSpPr>
          <p:nvPr>
            <p:ph type="sldNum" sz="quarter" idx="12"/>
          </p:nvPr>
        </p:nvSpPr>
        <p:spPr/>
        <p:txBody>
          <a:bodyPr/>
          <a:lstStyle/>
          <a:p>
            <a:fld id="{5D1E5300-FC0F-4317-A193-EF6CE9E6F7B5}" type="slidenum">
              <a:rPr lang="en-GB" smtClean="0"/>
              <a:pPr/>
              <a:t>67</a:t>
            </a:fld>
            <a:r>
              <a:rPr lang="en-GB"/>
              <a:t>  |  </a:t>
            </a:r>
            <a:endParaRPr lang="en-GB" noProof="0" dirty="0"/>
          </a:p>
        </p:txBody>
      </p:sp>
      <p:cxnSp>
        <p:nvCxnSpPr>
          <p:cNvPr id="7" name="Straight Arrow Connector 6">
            <a:extLst>
              <a:ext uri="{FF2B5EF4-FFF2-40B4-BE49-F238E27FC236}">
                <a16:creationId xmlns:a16="http://schemas.microsoft.com/office/drawing/2014/main" id="{65F856F6-55C1-7500-5030-6A5EFD576BB0}"/>
              </a:ext>
            </a:extLst>
          </p:cNvPr>
          <p:cNvCxnSpPr/>
          <p:nvPr/>
        </p:nvCxnSpPr>
        <p:spPr>
          <a:xfrm flipV="1">
            <a:off x="7375756" y="1750077"/>
            <a:ext cx="0" cy="288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9C52193-D9D0-D9BA-C8CF-D088472FD034}"/>
              </a:ext>
            </a:extLst>
          </p:cNvPr>
          <p:cNvCxnSpPr>
            <a:cxnSpLocks/>
          </p:cNvCxnSpPr>
          <p:nvPr/>
        </p:nvCxnSpPr>
        <p:spPr>
          <a:xfrm>
            <a:off x="6879195" y="4450887"/>
            <a:ext cx="388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A6AC903-31A2-0F92-7701-61340B5074D6}"/>
              </a:ext>
            </a:extLst>
          </p:cNvPr>
          <p:cNvSpPr/>
          <p:nvPr/>
        </p:nvSpPr>
        <p:spPr>
          <a:xfrm>
            <a:off x="8429436" y="2640256"/>
            <a:ext cx="108000" cy="10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xtBox 11">
            <a:extLst>
              <a:ext uri="{FF2B5EF4-FFF2-40B4-BE49-F238E27FC236}">
                <a16:creationId xmlns:a16="http://schemas.microsoft.com/office/drawing/2014/main" id="{CF3C3253-AE62-DB90-1A05-35B4EF6DE0EB}"/>
              </a:ext>
            </a:extLst>
          </p:cNvPr>
          <p:cNvSpPr txBox="1"/>
          <p:nvPr/>
        </p:nvSpPr>
        <p:spPr>
          <a:xfrm>
            <a:off x="8237171" y="4565975"/>
            <a:ext cx="924997" cy="276999"/>
          </a:xfrm>
          <a:prstGeom prst="rect">
            <a:avLst/>
          </a:prstGeom>
          <a:noFill/>
        </p:spPr>
        <p:txBody>
          <a:bodyPr wrap="square">
            <a:spAutoFit/>
          </a:bodyPr>
          <a:lstStyle/>
          <a:p>
            <a:r>
              <a:rPr lang="nb-NO" sz="1200" dirty="0" err="1">
                <a:sym typeface="Wingdings" panose="05000000000000000000" pitchFamily="2" charset="2"/>
              </a:rPr>
              <a:t>recall</a:t>
            </a:r>
            <a:endParaRPr lang="nb-NO" sz="1200" dirty="0"/>
          </a:p>
        </p:txBody>
      </p:sp>
      <p:sp>
        <p:nvSpPr>
          <p:cNvPr id="13" name="TextBox 12">
            <a:extLst>
              <a:ext uri="{FF2B5EF4-FFF2-40B4-BE49-F238E27FC236}">
                <a16:creationId xmlns:a16="http://schemas.microsoft.com/office/drawing/2014/main" id="{A8C6AFD5-2531-64AE-62EA-0807EBCA0459}"/>
              </a:ext>
            </a:extLst>
          </p:cNvPr>
          <p:cNvSpPr txBox="1"/>
          <p:nvPr/>
        </p:nvSpPr>
        <p:spPr>
          <a:xfrm rot="16200000">
            <a:off x="6465264" y="2838724"/>
            <a:ext cx="1324424" cy="276999"/>
          </a:xfrm>
          <a:prstGeom prst="rect">
            <a:avLst/>
          </a:prstGeom>
          <a:noFill/>
        </p:spPr>
        <p:txBody>
          <a:bodyPr wrap="square">
            <a:spAutoFit/>
          </a:bodyPr>
          <a:lstStyle/>
          <a:p>
            <a:r>
              <a:rPr lang="nb-NO" sz="1200" dirty="0" err="1">
                <a:sym typeface="Wingdings" panose="05000000000000000000" pitchFamily="2" charset="2"/>
              </a:rPr>
              <a:t>precision</a:t>
            </a:r>
            <a:endParaRPr lang="nb-NO" sz="1200" dirty="0"/>
          </a:p>
        </p:txBody>
      </p:sp>
      <p:sp>
        <p:nvSpPr>
          <p:cNvPr id="14" name="TextBox 13">
            <a:extLst>
              <a:ext uri="{FF2B5EF4-FFF2-40B4-BE49-F238E27FC236}">
                <a16:creationId xmlns:a16="http://schemas.microsoft.com/office/drawing/2014/main" id="{8AFC105B-6224-2AC7-0A8F-87E91B4A6D67}"/>
              </a:ext>
            </a:extLst>
          </p:cNvPr>
          <p:cNvSpPr txBox="1"/>
          <p:nvPr/>
        </p:nvSpPr>
        <p:spPr>
          <a:xfrm>
            <a:off x="6926570" y="4450887"/>
            <a:ext cx="451648" cy="276999"/>
          </a:xfrm>
          <a:prstGeom prst="rect">
            <a:avLst/>
          </a:prstGeom>
          <a:noFill/>
        </p:spPr>
        <p:txBody>
          <a:bodyPr wrap="square">
            <a:spAutoFit/>
          </a:bodyPr>
          <a:lstStyle/>
          <a:p>
            <a:r>
              <a:rPr lang="nb-NO" sz="1200" dirty="0">
                <a:sym typeface="Wingdings" panose="05000000000000000000" pitchFamily="2" charset="2"/>
              </a:rPr>
              <a:t>0</a:t>
            </a:r>
            <a:endParaRPr lang="nb-NO" sz="1200" dirty="0"/>
          </a:p>
        </p:txBody>
      </p:sp>
      <p:sp>
        <p:nvSpPr>
          <p:cNvPr id="15" name="TextBox 14">
            <a:extLst>
              <a:ext uri="{FF2B5EF4-FFF2-40B4-BE49-F238E27FC236}">
                <a16:creationId xmlns:a16="http://schemas.microsoft.com/office/drawing/2014/main" id="{C275FDED-0758-8748-46CF-D0F9DFCD0835}"/>
              </a:ext>
            </a:extLst>
          </p:cNvPr>
          <p:cNvSpPr txBox="1"/>
          <p:nvPr/>
        </p:nvSpPr>
        <p:spPr>
          <a:xfrm>
            <a:off x="9691404" y="4505388"/>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sp>
        <p:nvSpPr>
          <p:cNvPr id="18" name="TextBox 17">
            <a:extLst>
              <a:ext uri="{FF2B5EF4-FFF2-40B4-BE49-F238E27FC236}">
                <a16:creationId xmlns:a16="http://schemas.microsoft.com/office/drawing/2014/main" id="{2CC1AE51-64EE-4358-CF58-9E87919A6FF4}"/>
              </a:ext>
            </a:extLst>
          </p:cNvPr>
          <p:cNvSpPr txBox="1"/>
          <p:nvPr/>
        </p:nvSpPr>
        <p:spPr>
          <a:xfrm>
            <a:off x="6991602" y="1761014"/>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cxnSp>
        <p:nvCxnSpPr>
          <p:cNvPr id="23" name="Straight Connector 22">
            <a:extLst>
              <a:ext uri="{FF2B5EF4-FFF2-40B4-BE49-F238E27FC236}">
                <a16:creationId xmlns:a16="http://schemas.microsoft.com/office/drawing/2014/main" id="{E0ACFBEC-7D77-BF61-25A3-6F7ACDEA9E12}"/>
              </a:ext>
            </a:extLst>
          </p:cNvPr>
          <p:cNvCxnSpPr>
            <a:cxnSpLocks/>
          </p:cNvCxnSpPr>
          <p:nvPr/>
        </p:nvCxnSpPr>
        <p:spPr>
          <a:xfrm flipV="1">
            <a:off x="9820338" y="4378221"/>
            <a:ext cx="0" cy="1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2D1058-855A-38C7-BE91-769D0BD50273}"/>
              </a:ext>
            </a:extLst>
          </p:cNvPr>
          <p:cNvCxnSpPr/>
          <p:nvPr/>
        </p:nvCxnSpPr>
        <p:spPr>
          <a:xfrm flipV="1">
            <a:off x="9820338" y="1750077"/>
            <a:ext cx="0" cy="2628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2CF635-DC0F-412D-D20A-922106397552}"/>
              </a:ext>
            </a:extLst>
          </p:cNvPr>
          <p:cNvCxnSpPr/>
          <p:nvPr/>
        </p:nvCxnSpPr>
        <p:spPr>
          <a:xfrm flipH="1">
            <a:off x="9820338" y="2404085"/>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33A341-A65B-79A0-69B4-B5245F71C844}"/>
              </a:ext>
            </a:extLst>
          </p:cNvPr>
          <p:cNvSpPr txBox="1"/>
          <p:nvPr/>
        </p:nvSpPr>
        <p:spPr>
          <a:xfrm>
            <a:off x="10288514" y="2126051"/>
            <a:ext cx="1737964" cy="769441"/>
          </a:xfrm>
          <a:prstGeom prst="rect">
            <a:avLst/>
          </a:prstGeom>
          <a:noFill/>
        </p:spPr>
        <p:txBody>
          <a:bodyPr wrap="square" rtlCol="0">
            <a:spAutoFit/>
          </a:bodyPr>
          <a:lstStyle/>
          <a:p>
            <a:r>
              <a:rPr lang="nb-NO" sz="1100" dirty="0" err="1"/>
              <a:t>we</a:t>
            </a:r>
            <a:r>
              <a:rPr lang="nb-NO" sz="1100" dirty="0"/>
              <a:t> diagnose as ill all </a:t>
            </a:r>
            <a:r>
              <a:rPr lang="nb-NO" sz="1100" dirty="0" err="1"/>
              <a:t>the</a:t>
            </a:r>
            <a:r>
              <a:rPr lang="nb-NO" sz="1100" dirty="0"/>
              <a:t> </a:t>
            </a:r>
            <a:r>
              <a:rPr lang="nb-NO" sz="1100" dirty="0" err="1"/>
              <a:t>patients</a:t>
            </a:r>
            <a:r>
              <a:rPr lang="nb-NO" sz="1100" dirty="0"/>
              <a:t> </a:t>
            </a:r>
            <a:r>
              <a:rPr lang="nb-NO" sz="1100" dirty="0" err="1"/>
              <a:t>with</a:t>
            </a:r>
            <a:r>
              <a:rPr lang="nb-NO" sz="1100" dirty="0"/>
              <a:t> </a:t>
            </a:r>
            <a:r>
              <a:rPr lang="nb-NO" sz="1100" dirty="0" err="1"/>
              <a:t>disease</a:t>
            </a:r>
            <a:r>
              <a:rPr lang="nb-NO" sz="1100" dirty="0"/>
              <a:t>, </a:t>
            </a:r>
            <a:r>
              <a:rPr lang="nb-NO" sz="1100" dirty="0" err="1"/>
              <a:t>but</a:t>
            </a:r>
            <a:r>
              <a:rPr lang="nb-NO" sz="1100" dirty="0"/>
              <a:t> </a:t>
            </a:r>
            <a:r>
              <a:rPr lang="nb-NO" sz="1100" dirty="0" err="1"/>
              <a:t>we</a:t>
            </a:r>
            <a:r>
              <a:rPr lang="nb-NO" sz="1100" dirty="0"/>
              <a:t> </a:t>
            </a:r>
            <a:r>
              <a:rPr lang="nb-NO" sz="1100" dirty="0" err="1"/>
              <a:t>may</a:t>
            </a:r>
            <a:r>
              <a:rPr lang="nb-NO" sz="1100" dirty="0"/>
              <a:t> have </a:t>
            </a:r>
            <a:r>
              <a:rPr lang="nb-NO" sz="1100" dirty="0" err="1"/>
              <a:t>diagnosed</a:t>
            </a:r>
            <a:r>
              <a:rPr lang="nb-NO" sz="1100" dirty="0"/>
              <a:t> </a:t>
            </a:r>
            <a:r>
              <a:rPr lang="nb-NO" sz="1100" dirty="0" err="1"/>
              <a:t>healthy</a:t>
            </a:r>
            <a:r>
              <a:rPr lang="nb-NO" sz="1100" dirty="0"/>
              <a:t> </a:t>
            </a:r>
            <a:r>
              <a:rPr lang="nb-NO" sz="1100" dirty="0" err="1"/>
              <a:t>patients</a:t>
            </a:r>
            <a:r>
              <a:rPr lang="nb-NO" sz="1100" dirty="0"/>
              <a:t> as </a:t>
            </a:r>
            <a:r>
              <a:rPr lang="nb-NO" sz="1100" dirty="0" err="1"/>
              <a:t>well</a:t>
            </a:r>
            <a:endParaRPr lang="nb-NO" sz="1100" dirty="0"/>
          </a:p>
        </p:txBody>
      </p:sp>
      <p:cxnSp>
        <p:nvCxnSpPr>
          <p:cNvPr id="32" name="Straight Arrow Connector 31">
            <a:extLst>
              <a:ext uri="{FF2B5EF4-FFF2-40B4-BE49-F238E27FC236}">
                <a16:creationId xmlns:a16="http://schemas.microsoft.com/office/drawing/2014/main" id="{6B845C4F-5F40-1930-E342-B878D2D98459}"/>
              </a:ext>
            </a:extLst>
          </p:cNvPr>
          <p:cNvCxnSpPr/>
          <p:nvPr/>
        </p:nvCxnSpPr>
        <p:spPr>
          <a:xfrm flipH="1">
            <a:off x="8106596" y="1568934"/>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A6FAA4-A42F-73CD-69C9-784036113F75}"/>
              </a:ext>
            </a:extLst>
          </p:cNvPr>
          <p:cNvSpPr txBox="1"/>
          <p:nvPr/>
        </p:nvSpPr>
        <p:spPr>
          <a:xfrm>
            <a:off x="8574771" y="1290900"/>
            <a:ext cx="3241091" cy="600164"/>
          </a:xfrm>
          <a:prstGeom prst="rect">
            <a:avLst/>
          </a:prstGeom>
          <a:noFill/>
        </p:spPr>
        <p:txBody>
          <a:bodyPr wrap="square" rtlCol="0">
            <a:spAutoFit/>
          </a:bodyPr>
          <a:lstStyle/>
          <a:p>
            <a:r>
              <a:rPr lang="nb-NO" sz="1100" dirty="0"/>
              <a:t>From all </a:t>
            </a:r>
            <a:r>
              <a:rPr lang="nb-NO" sz="1100" dirty="0" err="1"/>
              <a:t>the</a:t>
            </a:r>
            <a:r>
              <a:rPr lang="nb-NO" sz="1100" dirty="0"/>
              <a:t> </a:t>
            </a:r>
            <a:r>
              <a:rPr lang="nb-NO" sz="1100" dirty="0" err="1"/>
              <a:t>diagnosed</a:t>
            </a:r>
            <a:r>
              <a:rPr lang="nb-NO" sz="1100" dirty="0"/>
              <a:t> </a:t>
            </a:r>
            <a:r>
              <a:rPr lang="nb-NO" sz="1100" dirty="0" err="1"/>
              <a:t>patients</a:t>
            </a:r>
            <a:r>
              <a:rPr lang="nb-NO" sz="1100" dirty="0"/>
              <a:t>, all </a:t>
            </a:r>
            <a:r>
              <a:rPr lang="nb-NO" sz="1100" dirty="0" err="1"/>
              <a:t>happen</a:t>
            </a:r>
            <a:r>
              <a:rPr lang="nb-NO" sz="1100" dirty="0"/>
              <a:t> to be ill (</a:t>
            </a:r>
            <a:r>
              <a:rPr lang="nb-NO" sz="1100" dirty="0" err="1"/>
              <a:t>but</a:t>
            </a:r>
            <a:r>
              <a:rPr lang="nb-NO" sz="1100" dirty="0"/>
              <a:t> </a:t>
            </a:r>
            <a:r>
              <a:rPr lang="nb-NO" sz="1100" dirty="0" err="1"/>
              <a:t>some</a:t>
            </a:r>
            <a:r>
              <a:rPr lang="nb-NO" sz="1100" dirty="0"/>
              <a:t> ill </a:t>
            </a:r>
            <a:r>
              <a:rPr lang="nb-NO" sz="1100" dirty="0" err="1"/>
              <a:t>patients</a:t>
            </a:r>
            <a:r>
              <a:rPr lang="nb-NO" sz="1100" dirty="0"/>
              <a:t> </a:t>
            </a:r>
            <a:r>
              <a:rPr lang="nb-NO" sz="1100" dirty="0" err="1"/>
              <a:t>may</a:t>
            </a:r>
            <a:r>
              <a:rPr lang="nb-NO" sz="1100" dirty="0"/>
              <a:t> have </a:t>
            </a:r>
            <a:r>
              <a:rPr lang="nb-NO" sz="1100" dirty="0" err="1"/>
              <a:t>been</a:t>
            </a:r>
            <a:r>
              <a:rPr lang="nb-NO" sz="1100" dirty="0"/>
              <a:t> </a:t>
            </a:r>
            <a:r>
              <a:rPr lang="nb-NO" sz="1100" dirty="0" err="1"/>
              <a:t>diagnosed</a:t>
            </a:r>
            <a:r>
              <a:rPr lang="nb-NO" sz="1100" dirty="0"/>
              <a:t> as </a:t>
            </a:r>
            <a:r>
              <a:rPr lang="nb-NO" sz="1100" dirty="0" err="1"/>
              <a:t>healthy</a:t>
            </a:r>
            <a:r>
              <a:rPr lang="nb-NO" sz="1100" dirty="0"/>
              <a:t>)</a:t>
            </a:r>
          </a:p>
        </p:txBody>
      </p:sp>
      <p:cxnSp>
        <p:nvCxnSpPr>
          <p:cNvPr id="41" name="Straight Arrow Connector 40">
            <a:extLst>
              <a:ext uri="{FF2B5EF4-FFF2-40B4-BE49-F238E27FC236}">
                <a16:creationId xmlns:a16="http://schemas.microsoft.com/office/drawing/2014/main" id="{291787A5-0571-C3E5-78ED-0626EFD0A250}"/>
              </a:ext>
            </a:extLst>
          </p:cNvPr>
          <p:cNvCxnSpPr>
            <a:cxnSpLocks/>
          </p:cNvCxnSpPr>
          <p:nvPr/>
        </p:nvCxnSpPr>
        <p:spPr>
          <a:xfrm>
            <a:off x="1999200" y="5947974"/>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7A02DD-A72C-76D0-728A-8015F3FA4C05}"/>
              </a:ext>
            </a:extLst>
          </p:cNvPr>
          <p:cNvCxnSpPr>
            <a:cxnSpLocks/>
          </p:cNvCxnSpPr>
          <p:nvPr/>
        </p:nvCxnSpPr>
        <p:spPr>
          <a:xfrm flipV="1">
            <a:off x="2063595" y="3869547"/>
            <a:ext cx="0" cy="2240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94F8B52-29F7-3C7A-9F3B-79CDA61BF9FD}"/>
              </a:ext>
            </a:extLst>
          </p:cNvPr>
          <p:cNvCxnSpPr>
            <a:cxnSpLocks/>
          </p:cNvCxnSpPr>
          <p:nvPr/>
        </p:nvCxnSpPr>
        <p:spPr>
          <a:xfrm>
            <a:off x="1999200" y="4231047"/>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63E4C35-F0B5-6A42-3FB6-9244621EE7A5}"/>
              </a:ext>
            </a:extLst>
          </p:cNvPr>
          <p:cNvSpPr/>
          <p:nvPr/>
        </p:nvSpPr>
        <p:spPr>
          <a:xfrm>
            <a:off x="20635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07080E18-611F-253B-F1D9-0311E50E8C8C}"/>
              </a:ext>
            </a:extLst>
          </p:cNvPr>
          <p:cNvSpPr/>
          <p:nvPr/>
        </p:nvSpPr>
        <p:spPr>
          <a:xfrm>
            <a:off x="22159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B50B28FD-D2AD-FACE-7212-891C309F1570}"/>
              </a:ext>
            </a:extLst>
          </p:cNvPr>
          <p:cNvSpPr/>
          <p:nvPr/>
        </p:nvSpPr>
        <p:spPr>
          <a:xfrm>
            <a:off x="2381273"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4DF67303-9166-C9DC-093B-E38E3757D38D}"/>
              </a:ext>
            </a:extLst>
          </p:cNvPr>
          <p:cNvSpPr/>
          <p:nvPr/>
        </p:nvSpPr>
        <p:spPr>
          <a:xfrm>
            <a:off x="2649580"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370373CA-7C26-8AB6-D651-561FD249AC91}"/>
              </a:ext>
            </a:extLst>
          </p:cNvPr>
          <p:cNvSpPr/>
          <p:nvPr/>
        </p:nvSpPr>
        <p:spPr>
          <a:xfrm>
            <a:off x="2834176"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CA09AF8B-41AB-56B2-A791-C54795A40621}"/>
              </a:ext>
            </a:extLst>
          </p:cNvPr>
          <p:cNvSpPr/>
          <p:nvPr/>
        </p:nvSpPr>
        <p:spPr>
          <a:xfrm>
            <a:off x="335362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45F52DF4-6002-DA2B-FF30-BF9C0299701D}"/>
              </a:ext>
            </a:extLst>
          </p:cNvPr>
          <p:cNvSpPr/>
          <p:nvPr/>
        </p:nvSpPr>
        <p:spPr>
          <a:xfrm>
            <a:off x="3750719"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4668B7E7-9A78-9125-6DB1-4AF3B2637890}"/>
              </a:ext>
            </a:extLst>
          </p:cNvPr>
          <p:cNvSpPr/>
          <p:nvPr/>
        </p:nvSpPr>
        <p:spPr>
          <a:xfrm>
            <a:off x="410918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33896B48-3654-B79F-358E-27E7D7AE6764}"/>
              </a:ext>
            </a:extLst>
          </p:cNvPr>
          <p:cNvSpPr/>
          <p:nvPr/>
        </p:nvSpPr>
        <p:spPr>
          <a:xfrm>
            <a:off x="3726060"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3A2E422F-710A-0A53-03C5-A12FD0AF39EF}"/>
              </a:ext>
            </a:extLst>
          </p:cNvPr>
          <p:cNvSpPr/>
          <p:nvPr/>
        </p:nvSpPr>
        <p:spPr>
          <a:xfrm>
            <a:off x="39080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D335C926-60B3-9DB8-0EF7-E4E3E681B7D0}"/>
              </a:ext>
            </a:extLst>
          </p:cNvPr>
          <p:cNvSpPr/>
          <p:nvPr/>
        </p:nvSpPr>
        <p:spPr>
          <a:xfrm>
            <a:off x="40604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7A09B34B-724A-24D9-57BB-E81079026F97}"/>
              </a:ext>
            </a:extLst>
          </p:cNvPr>
          <p:cNvSpPr/>
          <p:nvPr/>
        </p:nvSpPr>
        <p:spPr>
          <a:xfrm>
            <a:off x="4616304"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848CA57E-2645-05DC-BDD7-C37BECAEF9A2}"/>
              </a:ext>
            </a:extLst>
          </p:cNvPr>
          <p:cNvSpPr/>
          <p:nvPr/>
        </p:nvSpPr>
        <p:spPr>
          <a:xfrm>
            <a:off x="4822493"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TextBox 61">
            <a:extLst>
              <a:ext uri="{FF2B5EF4-FFF2-40B4-BE49-F238E27FC236}">
                <a16:creationId xmlns:a16="http://schemas.microsoft.com/office/drawing/2014/main" id="{0D11A77E-098E-BB85-3725-97C979F3E2A0}"/>
              </a:ext>
            </a:extLst>
          </p:cNvPr>
          <p:cNvSpPr txBox="1"/>
          <p:nvPr/>
        </p:nvSpPr>
        <p:spPr>
          <a:xfrm>
            <a:off x="5246682" y="6021936"/>
            <a:ext cx="1172116" cy="276999"/>
          </a:xfrm>
          <a:prstGeom prst="rect">
            <a:avLst/>
          </a:prstGeom>
          <a:noFill/>
        </p:spPr>
        <p:txBody>
          <a:bodyPr wrap="none" rtlCol="0">
            <a:spAutoFit/>
          </a:bodyPr>
          <a:lstStyle/>
          <a:p>
            <a:r>
              <a:rPr lang="nb-NO" sz="1200" dirty="0" err="1"/>
              <a:t>some</a:t>
            </a:r>
            <a:r>
              <a:rPr lang="nb-NO" sz="1200" dirty="0"/>
              <a:t> </a:t>
            </a:r>
            <a:r>
              <a:rPr lang="nb-NO" sz="1200" dirty="0" err="1"/>
              <a:t>measure</a:t>
            </a:r>
            <a:endParaRPr lang="nb-NO" sz="1200" dirty="0"/>
          </a:p>
        </p:txBody>
      </p:sp>
      <p:cxnSp>
        <p:nvCxnSpPr>
          <p:cNvPr id="65" name="Straight Connector 64">
            <a:extLst>
              <a:ext uri="{FF2B5EF4-FFF2-40B4-BE49-F238E27FC236}">
                <a16:creationId xmlns:a16="http://schemas.microsoft.com/office/drawing/2014/main" id="{C4135F9A-8F66-BFE8-1B6A-156A5362E99C}"/>
              </a:ext>
            </a:extLst>
          </p:cNvPr>
          <p:cNvCxnSpPr/>
          <p:nvPr/>
        </p:nvCxnSpPr>
        <p:spPr>
          <a:xfrm flipV="1">
            <a:off x="3663572" y="3429850"/>
            <a:ext cx="0"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66" name="Oval 65">
            <a:extLst>
              <a:ext uri="{FF2B5EF4-FFF2-40B4-BE49-F238E27FC236}">
                <a16:creationId xmlns:a16="http://schemas.microsoft.com/office/drawing/2014/main" id="{BA070702-3CD6-4D3D-1614-B70D7B33678F}"/>
              </a:ext>
            </a:extLst>
          </p:cNvPr>
          <p:cNvSpPr/>
          <p:nvPr/>
        </p:nvSpPr>
        <p:spPr>
          <a:xfrm>
            <a:off x="26933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569D51EB-F91C-C27E-202D-49606A6B2FEE}"/>
              </a:ext>
            </a:extLst>
          </p:cNvPr>
          <p:cNvSpPr/>
          <p:nvPr/>
        </p:nvSpPr>
        <p:spPr>
          <a:xfrm>
            <a:off x="28457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39E3785B-D623-2721-9237-14690219BA30}"/>
              </a:ext>
            </a:extLst>
          </p:cNvPr>
          <p:cNvSpPr/>
          <p:nvPr/>
        </p:nvSpPr>
        <p:spPr>
          <a:xfrm>
            <a:off x="3011049"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E19FE636-DB82-0431-BEE6-32AB207709E3}"/>
              </a:ext>
            </a:extLst>
          </p:cNvPr>
          <p:cNvSpPr/>
          <p:nvPr/>
        </p:nvSpPr>
        <p:spPr>
          <a:xfrm>
            <a:off x="3279356"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E8AB05B9-5CF9-5BEE-FE2F-5E8BF4912030}"/>
              </a:ext>
            </a:extLst>
          </p:cNvPr>
          <p:cNvSpPr/>
          <p:nvPr/>
        </p:nvSpPr>
        <p:spPr>
          <a:xfrm>
            <a:off x="3463952"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TextBox 70">
            <a:extLst>
              <a:ext uri="{FF2B5EF4-FFF2-40B4-BE49-F238E27FC236}">
                <a16:creationId xmlns:a16="http://schemas.microsoft.com/office/drawing/2014/main" id="{9983A282-6B78-07AD-7A68-A09CA55A6883}"/>
              </a:ext>
            </a:extLst>
          </p:cNvPr>
          <p:cNvSpPr txBox="1"/>
          <p:nvPr/>
        </p:nvSpPr>
        <p:spPr>
          <a:xfrm>
            <a:off x="1295164" y="4111735"/>
            <a:ext cx="277640" cy="276999"/>
          </a:xfrm>
          <a:prstGeom prst="rect">
            <a:avLst/>
          </a:prstGeom>
          <a:noFill/>
        </p:spPr>
        <p:txBody>
          <a:bodyPr wrap="none" rtlCol="0">
            <a:spAutoFit/>
          </a:bodyPr>
          <a:lstStyle/>
          <a:p>
            <a:r>
              <a:rPr lang="nb-NO" sz="1200" dirty="0"/>
              <a:t>Ill</a:t>
            </a:r>
          </a:p>
        </p:txBody>
      </p:sp>
      <p:sp>
        <p:nvSpPr>
          <p:cNvPr id="72" name="TextBox 71">
            <a:extLst>
              <a:ext uri="{FF2B5EF4-FFF2-40B4-BE49-F238E27FC236}">
                <a16:creationId xmlns:a16="http://schemas.microsoft.com/office/drawing/2014/main" id="{645A1EC4-0DB8-C7C9-9D10-F262D09AB747}"/>
              </a:ext>
            </a:extLst>
          </p:cNvPr>
          <p:cNvSpPr txBox="1"/>
          <p:nvPr/>
        </p:nvSpPr>
        <p:spPr>
          <a:xfrm>
            <a:off x="1234250" y="5817100"/>
            <a:ext cx="694421" cy="276999"/>
          </a:xfrm>
          <a:prstGeom prst="rect">
            <a:avLst/>
          </a:prstGeom>
          <a:noFill/>
        </p:spPr>
        <p:txBody>
          <a:bodyPr wrap="none" rtlCol="0">
            <a:spAutoFit/>
          </a:bodyPr>
          <a:lstStyle/>
          <a:p>
            <a:r>
              <a:rPr lang="nb-NO" sz="1200" dirty="0" err="1"/>
              <a:t>Healthy</a:t>
            </a:r>
            <a:endParaRPr lang="nb-NO" sz="1200" dirty="0"/>
          </a:p>
        </p:txBody>
      </p:sp>
      <p:grpSp>
        <p:nvGrpSpPr>
          <p:cNvPr id="73" name="Group 72">
            <a:extLst>
              <a:ext uri="{FF2B5EF4-FFF2-40B4-BE49-F238E27FC236}">
                <a16:creationId xmlns:a16="http://schemas.microsoft.com/office/drawing/2014/main" id="{F40579BB-52EB-8C5E-CAED-AF70C386874C}"/>
              </a:ext>
            </a:extLst>
          </p:cNvPr>
          <p:cNvGrpSpPr/>
          <p:nvPr/>
        </p:nvGrpSpPr>
        <p:grpSpPr>
          <a:xfrm>
            <a:off x="1882831" y="4279340"/>
            <a:ext cx="3606700" cy="1631627"/>
            <a:chOff x="1338943" y="3092580"/>
            <a:chExt cx="3606700" cy="1956214"/>
          </a:xfrm>
        </p:grpSpPr>
        <p:sp>
          <p:nvSpPr>
            <p:cNvPr id="74" name="Freeform: Shape 73">
              <a:extLst>
                <a:ext uri="{FF2B5EF4-FFF2-40B4-BE49-F238E27FC236}">
                  <a16:creationId xmlns:a16="http://schemas.microsoft.com/office/drawing/2014/main" id="{B1A8890B-63FB-EFF0-1DB7-BB60C6635595}"/>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Freeform: Shape 74">
              <a:extLst>
                <a:ext uri="{FF2B5EF4-FFF2-40B4-BE49-F238E27FC236}">
                  <a16:creationId xmlns:a16="http://schemas.microsoft.com/office/drawing/2014/main" id="{9637E2CA-079C-C18C-3DE5-C9CD42736464}"/>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78" name="Straight Connector 77">
            <a:extLst>
              <a:ext uri="{FF2B5EF4-FFF2-40B4-BE49-F238E27FC236}">
                <a16:creationId xmlns:a16="http://schemas.microsoft.com/office/drawing/2014/main" id="{CFD37A9C-A916-C50D-AD8F-D62B06F8499E}"/>
              </a:ext>
            </a:extLst>
          </p:cNvPr>
          <p:cNvCxnSpPr/>
          <p:nvPr/>
        </p:nvCxnSpPr>
        <p:spPr>
          <a:xfrm>
            <a:off x="1999200" y="5082918"/>
            <a:ext cx="32474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D775027-7FE2-86AA-5770-05631A5F21B5}"/>
              </a:ext>
            </a:extLst>
          </p:cNvPr>
          <p:cNvCxnSpPr>
            <a:cxnSpLocks/>
          </p:cNvCxnSpPr>
          <p:nvPr/>
        </p:nvCxnSpPr>
        <p:spPr>
          <a:xfrm>
            <a:off x="7281681" y="1905570"/>
            <a:ext cx="161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1AF8654-C69B-EC51-3614-3E2257056BDC}"/>
              </a:ext>
            </a:extLst>
          </p:cNvPr>
          <p:cNvCxnSpPr>
            <a:cxnSpLocks/>
          </p:cNvCxnSpPr>
          <p:nvPr/>
        </p:nvCxnSpPr>
        <p:spPr>
          <a:xfrm flipV="1">
            <a:off x="7419026" y="1903176"/>
            <a:ext cx="2752067" cy="8450"/>
          </a:xfrm>
          <a:prstGeom prst="line">
            <a:avLst/>
          </a:prstGeom>
        </p:spPr>
        <p:style>
          <a:lnRef idx="1">
            <a:schemeClr val="accent1"/>
          </a:lnRef>
          <a:fillRef idx="0">
            <a:schemeClr val="accent1"/>
          </a:fillRef>
          <a:effectRef idx="0">
            <a:schemeClr val="accent1"/>
          </a:effectRef>
          <a:fontRef idx="minor">
            <a:schemeClr val="tx1"/>
          </a:fontRef>
        </p:style>
      </p:cxnSp>
      <p:sp>
        <p:nvSpPr>
          <p:cNvPr id="82" name="Freeform: Shape 81">
            <a:extLst>
              <a:ext uri="{FF2B5EF4-FFF2-40B4-BE49-F238E27FC236}">
                <a16:creationId xmlns:a16="http://schemas.microsoft.com/office/drawing/2014/main" id="{B8172F0F-21FA-8B2F-8AC1-9288542ECBF1}"/>
              </a:ext>
            </a:extLst>
          </p:cNvPr>
          <p:cNvSpPr/>
          <p:nvPr/>
        </p:nvSpPr>
        <p:spPr>
          <a:xfrm>
            <a:off x="7393923" y="1911627"/>
            <a:ext cx="2424504" cy="2533205"/>
          </a:xfrm>
          <a:custGeom>
            <a:avLst/>
            <a:gdLst>
              <a:gd name="connsiteX0" fmla="*/ 0 w 2424504"/>
              <a:gd name="connsiteY0" fmla="*/ 0 h 2500975"/>
              <a:gd name="connsiteX1" fmla="*/ 351227 w 2424504"/>
              <a:gd name="connsiteY1" fmla="*/ 36334 h 2500975"/>
              <a:gd name="connsiteX2" fmla="*/ 545007 w 2424504"/>
              <a:gd name="connsiteY2" fmla="*/ 199836 h 2500975"/>
              <a:gd name="connsiteX3" fmla="*/ 714564 w 2424504"/>
              <a:gd name="connsiteY3" fmla="*/ 363338 h 2500975"/>
              <a:gd name="connsiteX4" fmla="*/ 811454 w 2424504"/>
              <a:gd name="connsiteY4" fmla="*/ 635841 h 2500975"/>
              <a:gd name="connsiteX5" fmla="*/ 1077902 w 2424504"/>
              <a:gd name="connsiteY5" fmla="*/ 750898 h 2500975"/>
              <a:gd name="connsiteX6" fmla="*/ 1471518 w 2424504"/>
              <a:gd name="connsiteY6" fmla="*/ 956789 h 2500975"/>
              <a:gd name="connsiteX7" fmla="*/ 1707688 w 2424504"/>
              <a:gd name="connsiteY7" fmla="*/ 1380683 h 2500975"/>
              <a:gd name="connsiteX8" fmla="*/ 1871190 w 2424504"/>
              <a:gd name="connsiteY8" fmla="*/ 1786411 h 2500975"/>
              <a:gd name="connsiteX9" fmla="*/ 2349584 w 2424504"/>
              <a:gd name="connsiteY9" fmla="*/ 2240583 h 2500975"/>
              <a:gd name="connsiteX10" fmla="*/ 2416196 w 2424504"/>
              <a:gd name="connsiteY10" fmla="*/ 2500975 h 25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04" h="2500975">
                <a:moveTo>
                  <a:pt x="0" y="0"/>
                </a:moveTo>
                <a:cubicBezTo>
                  <a:pt x="130196" y="1514"/>
                  <a:pt x="260393" y="3028"/>
                  <a:pt x="351227" y="36334"/>
                </a:cubicBezTo>
                <a:cubicBezTo>
                  <a:pt x="442061" y="69640"/>
                  <a:pt x="484451" y="145335"/>
                  <a:pt x="545007" y="199836"/>
                </a:cubicBezTo>
                <a:cubicBezTo>
                  <a:pt x="605563" y="254337"/>
                  <a:pt x="670156" y="290671"/>
                  <a:pt x="714564" y="363338"/>
                </a:cubicBezTo>
                <a:cubicBezTo>
                  <a:pt x="758972" y="436006"/>
                  <a:pt x="750898" y="571248"/>
                  <a:pt x="811454" y="635841"/>
                </a:cubicBezTo>
                <a:cubicBezTo>
                  <a:pt x="872010" y="700434"/>
                  <a:pt x="967891" y="697407"/>
                  <a:pt x="1077902" y="750898"/>
                </a:cubicBezTo>
                <a:cubicBezTo>
                  <a:pt x="1187913" y="804389"/>
                  <a:pt x="1366554" y="851825"/>
                  <a:pt x="1471518" y="956789"/>
                </a:cubicBezTo>
                <a:cubicBezTo>
                  <a:pt x="1576482" y="1061753"/>
                  <a:pt x="1641076" y="1242413"/>
                  <a:pt x="1707688" y="1380683"/>
                </a:cubicBezTo>
                <a:cubicBezTo>
                  <a:pt x="1774300" y="1518953"/>
                  <a:pt x="1764207" y="1643094"/>
                  <a:pt x="1871190" y="1786411"/>
                </a:cubicBezTo>
                <a:cubicBezTo>
                  <a:pt x="1978173" y="1929728"/>
                  <a:pt x="2258750" y="2121489"/>
                  <a:pt x="2349584" y="2240583"/>
                </a:cubicBezTo>
                <a:cubicBezTo>
                  <a:pt x="2440418" y="2359677"/>
                  <a:pt x="2428307" y="2430326"/>
                  <a:pt x="2416196" y="2500975"/>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140080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animBg="1"/>
      <p:bldP spid="59" grpId="0" animBg="1"/>
      <p:bldP spid="66" grpId="0" animBg="1"/>
      <p:bldP spid="67" grpId="0" animBg="1"/>
      <p:bldP spid="68" grpId="0" animBg="1"/>
      <p:bldP spid="69" grpId="0" animBg="1"/>
      <p:bldP spid="70" grpId="0" animBg="1"/>
      <p:bldP spid="71" grpId="0"/>
      <p:bldP spid="7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3456C-6075-D6B8-311E-196C392C8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9865C-6D14-8009-5773-C68CA8C69C05}"/>
              </a:ext>
            </a:extLst>
          </p:cNvPr>
          <p:cNvSpPr>
            <a:spLocks noGrp="1"/>
          </p:cNvSpPr>
          <p:nvPr>
            <p:ph type="title"/>
          </p:nvPr>
        </p:nvSpPr>
        <p:spPr/>
        <p:txBody>
          <a:bodyPr/>
          <a:lstStyle/>
          <a:p>
            <a:r>
              <a:rPr lang="nb-NO" dirty="0"/>
              <a:t>Trade-</a:t>
            </a:r>
            <a:r>
              <a:rPr lang="nb-NO" dirty="0" err="1"/>
              <a:t>off</a:t>
            </a:r>
            <a:r>
              <a:rPr lang="nb-NO" dirty="0"/>
              <a:t> </a:t>
            </a:r>
            <a:r>
              <a:rPr lang="nb-NO" dirty="0" err="1"/>
              <a:t>precision</a:t>
            </a:r>
            <a:r>
              <a:rPr lang="nb-NO" dirty="0"/>
              <a:t>/</a:t>
            </a:r>
            <a:r>
              <a:rPr lang="nb-NO" dirty="0" err="1"/>
              <a:t>Recall</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AD009B-3818-B5F6-13DC-B6BC4581AC9B}"/>
                  </a:ext>
                </a:extLst>
              </p:cNvPr>
              <p:cNvSpPr>
                <a:spLocks noGrp="1"/>
              </p:cNvSpPr>
              <p:nvPr>
                <p:ph sz="half" idx="1"/>
              </p:nvPr>
            </p:nvSpPr>
            <p:spPr/>
            <p:txBody>
              <a:bodyPr/>
              <a:lstStyle/>
              <a:p>
                <a:r>
                  <a:rPr lang="nb-NO" dirty="0" err="1"/>
                  <a:t>Logistic</a:t>
                </a:r>
                <a:r>
                  <a:rPr lang="nb-NO" dirty="0"/>
                  <a:t> </a:t>
                </a:r>
                <a:r>
                  <a:rPr lang="nb-NO" dirty="0" err="1"/>
                  <a:t>regression</a:t>
                </a:r>
                <a:r>
                  <a:rPr lang="nb-NO" dirty="0"/>
                  <a:t> </a:t>
                </a:r>
                <a:r>
                  <a:rPr lang="nb-NO" dirty="0" err="1"/>
                  <a:t>predicts</a:t>
                </a:r>
                <a:r>
                  <a:rPr lang="nb-NO" dirty="0"/>
                  <a:t> </a:t>
                </a:r>
                <a14:m>
                  <m:oMath xmlns:m="http://schemas.openxmlformats.org/officeDocument/2006/math">
                    <m:r>
                      <m:rPr>
                        <m:sty m:val="p"/>
                      </m:rPr>
                      <a:rPr lang="nb-NO" smtClean="0">
                        <a:latin typeface="Cambria Math" panose="02040503050406030204" pitchFamily="18" charset="0"/>
                      </a:rPr>
                      <m:t>P</m:t>
                    </m:r>
                    <m:d>
                      <m:dPr>
                        <m:ctrlPr>
                          <a:rPr lang="nb-NO" i="1">
                            <a:latin typeface="Cambria Math" panose="02040503050406030204" pitchFamily="18" charset="0"/>
                          </a:rPr>
                        </m:ctrlPr>
                      </m:dPr>
                      <m:e>
                        <m:r>
                          <a:rPr lang="nb-NO" i="1">
                            <a:latin typeface="Cambria Math" panose="02040503050406030204" pitchFamily="18" charset="0"/>
                          </a:rPr>
                          <m:t>𝑦</m:t>
                        </m:r>
                        <m:r>
                          <a:rPr lang="nb-NO" i="1">
                            <a:latin typeface="Cambria Math" panose="02040503050406030204" pitchFamily="18" charset="0"/>
                          </a:rPr>
                          <m:t>=1</m:t>
                        </m:r>
                      </m:e>
                      <m:e>
                        <m:r>
                          <a:rPr lang="nb-NO" b="1" i="1">
                            <a:latin typeface="Cambria Math" panose="02040503050406030204" pitchFamily="18" charset="0"/>
                          </a:rPr>
                          <m:t>𝒙</m:t>
                        </m:r>
                        <m:r>
                          <a:rPr lang="nb-NO" b="1" i="1">
                            <a:latin typeface="Cambria Math" panose="02040503050406030204" pitchFamily="18" charset="0"/>
                          </a:rPr>
                          <m:t>;</m:t>
                        </m:r>
                        <m:r>
                          <a:rPr lang="nb-NO" b="1" i="1" smtClean="0">
                            <a:latin typeface="Cambria Math" panose="02040503050406030204" pitchFamily="18" charset="0"/>
                            <a:ea typeface="Cambria Math" panose="02040503050406030204" pitchFamily="18" charset="0"/>
                          </a:rPr>
                          <m:t>𝜽</m:t>
                        </m:r>
                      </m:e>
                    </m:d>
                  </m:oMath>
                </a14:m>
                <a:endParaRPr lang="nb-NO" dirty="0"/>
              </a:p>
              <a:p>
                <a:pPr marL="864000" lvl="2" indent="0">
                  <a:buNone/>
                </a:pPr>
                <a:endParaRPr lang="nb-NO" dirty="0">
                  <a:sym typeface="Wingdings" panose="05000000000000000000" pitchFamily="2" charset="2"/>
                </a:endParaRPr>
              </a:p>
              <a:p>
                <a:pPr lvl="1"/>
                <a:r>
                  <a:rPr lang="nb-NO" dirty="0" err="1">
                    <a:sym typeface="Wingdings" panose="05000000000000000000" pitchFamily="2" charset="2"/>
                  </a:rPr>
                  <a:t>What</a:t>
                </a:r>
                <a:r>
                  <a:rPr lang="nb-NO" dirty="0">
                    <a:sym typeface="Wingdings" panose="05000000000000000000" pitchFamily="2" charset="2"/>
                  </a:rPr>
                  <a:t> </a:t>
                </a:r>
                <a:r>
                  <a:rPr lang="nb-NO" dirty="0" err="1">
                    <a:sym typeface="Wingdings" panose="05000000000000000000" pitchFamily="2" charset="2"/>
                  </a:rPr>
                  <a:t>if</a:t>
                </a:r>
                <a:r>
                  <a:rPr lang="nb-NO" dirty="0">
                    <a:sym typeface="Wingdings" panose="05000000000000000000" pitchFamily="2" charset="2"/>
                  </a:rPr>
                  <a:t> </a:t>
                </a:r>
                <a:r>
                  <a:rPr lang="nb-NO" dirty="0" err="1">
                    <a:sym typeface="Wingdings" panose="05000000000000000000" pitchFamily="2" charset="2"/>
                  </a:rPr>
                  <a:t>we</a:t>
                </a:r>
                <a:r>
                  <a:rPr lang="nb-NO" dirty="0">
                    <a:sym typeface="Wingdings" panose="05000000000000000000" pitchFamily="2" charset="2"/>
                  </a:rPr>
                  <a:t> </a:t>
                </a:r>
                <a:r>
                  <a:rPr lang="nb-NO" dirty="0" err="1">
                    <a:sym typeface="Wingdings" panose="05000000000000000000" pitchFamily="2" charset="2"/>
                  </a:rPr>
                  <a:t>change</a:t>
                </a:r>
                <a:r>
                  <a:rPr lang="nb-NO" dirty="0">
                    <a:sym typeface="Wingdings" panose="05000000000000000000" pitchFamily="2" charset="2"/>
                  </a:rPr>
                  <a:t> </a:t>
                </a:r>
                <a:r>
                  <a:rPr lang="nb-NO" dirty="0" err="1">
                    <a:sym typeface="Wingdings" panose="05000000000000000000" pitchFamily="2" charset="2"/>
                  </a:rPr>
                  <a:t>threshold</a:t>
                </a:r>
                <a:r>
                  <a:rPr lang="nb-NO" dirty="0">
                    <a:sym typeface="Wingdings" panose="05000000000000000000" pitchFamily="2" charset="2"/>
                  </a:rPr>
                  <a:t>? </a:t>
                </a:r>
              </a:p>
              <a:p>
                <a:pPr marL="864000" lvl="2" indent="0">
                  <a:buNone/>
                </a:pPr>
                <a:endParaRPr lang="nb-NO" dirty="0">
                  <a:sym typeface="Wingdings" panose="05000000000000000000" pitchFamily="2" charset="2"/>
                </a:endParaRPr>
              </a:p>
              <a:p>
                <a:pPr lvl="1"/>
                <a:endParaRPr lang="nb-NO" dirty="0"/>
              </a:p>
            </p:txBody>
          </p:sp>
        </mc:Choice>
        <mc:Fallback xmlns="">
          <p:sp>
            <p:nvSpPr>
              <p:cNvPr id="3" name="Content Placeholder 2">
                <a:extLst>
                  <a:ext uri="{FF2B5EF4-FFF2-40B4-BE49-F238E27FC236}">
                    <a16:creationId xmlns:a16="http://schemas.microsoft.com/office/drawing/2014/main" id="{A5AD009B-3818-B5F6-13DC-B6BC4581AC9B}"/>
                  </a:ext>
                </a:extLst>
              </p:cNvPr>
              <p:cNvSpPr>
                <a:spLocks noGrp="1" noRot="1" noChangeAspect="1" noMove="1" noResize="1" noEditPoints="1" noAdjustHandles="1" noChangeArrowheads="1" noChangeShapeType="1" noTextEdit="1"/>
              </p:cNvSpPr>
              <p:nvPr>
                <p:ph sz="half" idx="1"/>
              </p:nvPr>
            </p:nvSpPr>
            <p:spPr>
              <a:blipFill>
                <a:blip r:embed="rId2"/>
                <a:stretch>
                  <a:fillRect l="-1572"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2371E069-E5DD-8641-49E0-156C870BD409}"/>
              </a:ext>
            </a:extLst>
          </p:cNvPr>
          <p:cNvSpPr>
            <a:spLocks noGrp="1"/>
          </p:cNvSpPr>
          <p:nvPr>
            <p:ph type="sldNum" sz="quarter" idx="12"/>
          </p:nvPr>
        </p:nvSpPr>
        <p:spPr/>
        <p:txBody>
          <a:bodyPr/>
          <a:lstStyle/>
          <a:p>
            <a:fld id="{5D1E5300-FC0F-4317-A193-EF6CE9E6F7B5}" type="slidenum">
              <a:rPr lang="en-GB" smtClean="0"/>
              <a:pPr/>
              <a:t>68</a:t>
            </a:fld>
            <a:r>
              <a:rPr lang="en-GB"/>
              <a:t>  |  </a:t>
            </a:r>
            <a:endParaRPr lang="en-GB" noProof="0" dirty="0"/>
          </a:p>
        </p:txBody>
      </p:sp>
      <p:cxnSp>
        <p:nvCxnSpPr>
          <p:cNvPr id="7" name="Straight Arrow Connector 6">
            <a:extLst>
              <a:ext uri="{FF2B5EF4-FFF2-40B4-BE49-F238E27FC236}">
                <a16:creationId xmlns:a16="http://schemas.microsoft.com/office/drawing/2014/main" id="{8172D1C8-CFE5-DCCF-AEA0-4F7CBF6D70EC}"/>
              </a:ext>
            </a:extLst>
          </p:cNvPr>
          <p:cNvCxnSpPr/>
          <p:nvPr/>
        </p:nvCxnSpPr>
        <p:spPr>
          <a:xfrm flipV="1">
            <a:off x="7375756" y="1750077"/>
            <a:ext cx="0" cy="288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2E390E-6380-4C6E-F3AE-964E89F9F3AC}"/>
              </a:ext>
            </a:extLst>
          </p:cNvPr>
          <p:cNvCxnSpPr>
            <a:cxnSpLocks/>
          </p:cNvCxnSpPr>
          <p:nvPr/>
        </p:nvCxnSpPr>
        <p:spPr>
          <a:xfrm>
            <a:off x="6879195" y="4450887"/>
            <a:ext cx="388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CC62ACB-55EB-F439-86EF-609DC360AAAF}"/>
              </a:ext>
            </a:extLst>
          </p:cNvPr>
          <p:cNvSpPr/>
          <p:nvPr/>
        </p:nvSpPr>
        <p:spPr>
          <a:xfrm>
            <a:off x="8429436" y="2640256"/>
            <a:ext cx="108000" cy="10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xtBox 11">
            <a:extLst>
              <a:ext uri="{FF2B5EF4-FFF2-40B4-BE49-F238E27FC236}">
                <a16:creationId xmlns:a16="http://schemas.microsoft.com/office/drawing/2014/main" id="{4178C215-0EF8-3399-C200-CB284D9643E7}"/>
              </a:ext>
            </a:extLst>
          </p:cNvPr>
          <p:cNvSpPr txBox="1"/>
          <p:nvPr/>
        </p:nvSpPr>
        <p:spPr>
          <a:xfrm>
            <a:off x="8237171" y="4565975"/>
            <a:ext cx="924997" cy="276999"/>
          </a:xfrm>
          <a:prstGeom prst="rect">
            <a:avLst/>
          </a:prstGeom>
          <a:noFill/>
        </p:spPr>
        <p:txBody>
          <a:bodyPr wrap="square">
            <a:spAutoFit/>
          </a:bodyPr>
          <a:lstStyle/>
          <a:p>
            <a:r>
              <a:rPr lang="nb-NO" sz="1200" dirty="0" err="1">
                <a:sym typeface="Wingdings" panose="05000000000000000000" pitchFamily="2" charset="2"/>
              </a:rPr>
              <a:t>recall</a:t>
            </a:r>
            <a:endParaRPr lang="nb-NO" sz="1200" dirty="0"/>
          </a:p>
        </p:txBody>
      </p:sp>
      <p:sp>
        <p:nvSpPr>
          <p:cNvPr id="13" name="TextBox 12">
            <a:extLst>
              <a:ext uri="{FF2B5EF4-FFF2-40B4-BE49-F238E27FC236}">
                <a16:creationId xmlns:a16="http://schemas.microsoft.com/office/drawing/2014/main" id="{B1D09B80-0623-4169-CCCE-700BFF7951B3}"/>
              </a:ext>
            </a:extLst>
          </p:cNvPr>
          <p:cNvSpPr txBox="1"/>
          <p:nvPr/>
        </p:nvSpPr>
        <p:spPr>
          <a:xfrm rot="16200000">
            <a:off x="6465264" y="2838724"/>
            <a:ext cx="1324424" cy="276999"/>
          </a:xfrm>
          <a:prstGeom prst="rect">
            <a:avLst/>
          </a:prstGeom>
          <a:noFill/>
        </p:spPr>
        <p:txBody>
          <a:bodyPr wrap="square">
            <a:spAutoFit/>
          </a:bodyPr>
          <a:lstStyle/>
          <a:p>
            <a:r>
              <a:rPr lang="nb-NO" sz="1200" dirty="0" err="1">
                <a:sym typeface="Wingdings" panose="05000000000000000000" pitchFamily="2" charset="2"/>
              </a:rPr>
              <a:t>precision</a:t>
            </a:r>
            <a:endParaRPr lang="nb-NO" sz="1200" dirty="0"/>
          </a:p>
        </p:txBody>
      </p:sp>
      <p:sp>
        <p:nvSpPr>
          <p:cNvPr id="14" name="TextBox 13">
            <a:extLst>
              <a:ext uri="{FF2B5EF4-FFF2-40B4-BE49-F238E27FC236}">
                <a16:creationId xmlns:a16="http://schemas.microsoft.com/office/drawing/2014/main" id="{665757C7-CCF9-C1E6-4833-FBEFFC4BFE64}"/>
              </a:ext>
            </a:extLst>
          </p:cNvPr>
          <p:cNvSpPr txBox="1"/>
          <p:nvPr/>
        </p:nvSpPr>
        <p:spPr>
          <a:xfrm>
            <a:off x="6926570" y="4450887"/>
            <a:ext cx="451648" cy="276999"/>
          </a:xfrm>
          <a:prstGeom prst="rect">
            <a:avLst/>
          </a:prstGeom>
          <a:noFill/>
        </p:spPr>
        <p:txBody>
          <a:bodyPr wrap="square">
            <a:spAutoFit/>
          </a:bodyPr>
          <a:lstStyle/>
          <a:p>
            <a:r>
              <a:rPr lang="nb-NO" sz="1200" dirty="0">
                <a:sym typeface="Wingdings" panose="05000000000000000000" pitchFamily="2" charset="2"/>
              </a:rPr>
              <a:t>0</a:t>
            </a:r>
            <a:endParaRPr lang="nb-NO" sz="1200" dirty="0"/>
          </a:p>
        </p:txBody>
      </p:sp>
      <p:sp>
        <p:nvSpPr>
          <p:cNvPr id="15" name="TextBox 14">
            <a:extLst>
              <a:ext uri="{FF2B5EF4-FFF2-40B4-BE49-F238E27FC236}">
                <a16:creationId xmlns:a16="http://schemas.microsoft.com/office/drawing/2014/main" id="{22E6F7B5-58C6-AE6F-2B72-1C1731814801}"/>
              </a:ext>
            </a:extLst>
          </p:cNvPr>
          <p:cNvSpPr txBox="1"/>
          <p:nvPr/>
        </p:nvSpPr>
        <p:spPr>
          <a:xfrm>
            <a:off x="9691404" y="4505388"/>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sp>
        <p:nvSpPr>
          <p:cNvPr id="18" name="TextBox 17">
            <a:extLst>
              <a:ext uri="{FF2B5EF4-FFF2-40B4-BE49-F238E27FC236}">
                <a16:creationId xmlns:a16="http://schemas.microsoft.com/office/drawing/2014/main" id="{6D7E45CD-0524-95D5-B02D-FE41E874A79D}"/>
              </a:ext>
            </a:extLst>
          </p:cNvPr>
          <p:cNvSpPr txBox="1"/>
          <p:nvPr/>
        </p:nvSpPr>
        <p:spPr>
          <a:xfrm>
            <a:off x="6991602" y="1761014"/>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cxnSp>
        <p:nvCxnSpPr>
          <p:cNvPr id="23" name="Straight Connector 22">
            <a:extLst>
              <a:ext uri="{FF2B5EF4-FFF2-40B4-BE49-F238E27FC236}">
                <a16:creationId xmlns:a16="http://schemas.microsoft.com/office/drawing/2014/main" id="{275A4445-B58A-5AEA-E03B-56031B6A7935}"/>
              </a:ext>
            </a:extLst>
          </p:cNvPr>
          <p:cNvCxnSpPr>
            <a:cxnSpLocks/>
          </p:cNvCxnSpPr>
          <p:nvPr/>
        </p:nvCxnSpPr>
        <p:spPr>
          <a:xfrm flipV="1">
            <a:off x="9820338" y="4378221"/>
            <a:ext cx="0" cy="1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718799-5446-8922-9599-BF0AF483D9E2}"/>
              </a:ext>
            </a:extLst>
          </p:cNvPr>
          <p:cNvCxnSpPr/>
          <p:nvPr/>
        </p:nvCxnSpPr>
        <p:spPr>
          <a:xfrm flipV="1">
            <a:off x="9820338" y="1750077"/>
            <a:ext cx="0" cy="2628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02B487-9CBA-A310-4CE9-153B6773CDFD}"/>
              </a:ext>
            </a:extLst>
          </p:cNvPr>
          <p:cNvCxnSpPr/>
          <p:nvPr/>
        </p:nvCxnSpPr>
        <p:spPr>
          <a:xfrm flipH="1">
            <a:off x="9820338" y="2404085"/>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D4C38A1-E28E-31E4-ED5F-0800D7A77676}"/>
              </a:ext>
            </a:extLst>
          </p:cNvPr>
          <p:cNvSpPr txBox="1"/>
          <p:nvPr/>
        </p:nvSpPr>
        <p:spPr>
          <a:xfrm>
            <a:off x="10288514" y="2126051"/>
            <a:ext cx="1737964" cy="769441"/>
          </a:xfrm>
          <a:prstGeom prst="rect">
            <a:avLst/>
          </a:prstGeom>
          <a:noFill/>
        </p:spPr>
        <p:txBody>
          <a:bodyPr wrap="square" rtlCol="0">
            <a:spAutoFit/>
          </a:bodyPr>
          <a:lstStyle/>
          <a:p>
            <a:r>
              <a:rPr lang="nb-NO" sz="1100" dirty="0" err="1"/>
              <a:t>we</a:t>
            </a:r>
            <a:r>
              <a:rPr lang="nb-NO" sz="1100" dirty="0"/>
              <a:t> diagnose as ill all </a:t>
            </a:r>
            <a:r>
              <a:rPr lang="nb-NO" sz="1100" dirty="0" err="1"/>
              <a:t>the</a:t>
            </a:r>
            <a:r>
              <a:rPr lang="nb-NO" sz="1100" dirty="0"/>
              <a:t> </a:t>
            </a:r>
            <a:r>
              <a:rPr lang="nb-NO" sz="1100" dirty="0" err="1"/>
              <a:t>patients</a:t>
            </a:r>
            <a:r>
              <a:rPr lang="nb-NO" sz="1100" dirty="0"/>
              <a:t> </a:t>
            </a:r>
            <a:r>
              <a:rPr lang="nb-NO" sz="1100" dirty="0" err="1"/>
              <a:t>with</a:t>
            </a:r>
            <a:r>
              <a:rPr lang="nb-NO" sz="1100" dirty="0"/>
              <a:t> </a:t>
            </a:r>
            <a:r>
              <a:rPr lang="nb-NO" sz="1100" dirty="0" err="1"/>
              <a:t>disease</a:t>
            </a:r>
            <a:r>
              <a:rPr lang="nb-NO" sz="1100" dirty="0"/>
              <a:t>, </a:t>
            </a:r>
            <a:r>
              <a:rPr lang="nb-NO" sz="1100" dirty="0" err="1"/>
              <a:t>but</a:t>
            </a:r>
            <a:r>
              <a:rPr lang="nb-NO" sz="1100" dirty="0"/>
              <a:t> </a:t>
            </a:r>
            <a:r>
              <a:rPr lang="nb-NO" sz="1100" dirty="0" err="1"/>
              <a:t>we</a:t>
            </a:r>
            <a:r>
              <a:rPr lang="nb-NO" sz="1100" dirty="0"/>
              <a:t> </a:t>
            </a:r>
            <a:r>
              <a:rPr lang="nb-NO" sz="1100" dirty="0" err="1"/>
              <a:t>may</a:t>
            </a:r>
            <a:r>
              <a:rPr lang="nb-NO" sz="1100" dirty="0"/>
              <a:t> have </a:t>
            </a:r>
            <a:r>
              <a:rPr lang="nb-NO" sz="1100" dirty="0" err="1"/>
              <a:t>diagnosed</a:t>
            </a:r>
            <a:r>
              <a:rPr lang="nb-NO" sz="1100" dirty="0"/>
              <a:t> </a:t>
            </a:r>
            <a:r>
              <a:rPr lang="nb-NO" sz="1100" dirty="0" err="1"/>
              <a:t>healthy</a:t>
            </a:r>
            <a:r>
              <a:rPr lang="nb-NO" sz="1100" dirty="0"/>
              <a:t> </a:t>
            </a:r>
            <a:r>
              <a:rPr lang="nb-NO" sz="1100" dirty="0" err="1"/>
              <a:t>patients</a:t>
            </a:r>
            <a:r>
              <a:rPr lang="nb-NO" sz="1100" dirty="0"/>
              <a:t> as </a:t>
            </a:r>
            <a:r>
              <a:rPr lang="nb-NO" sz="1100" dirty="0" err="1"/>
              <a:t>well</a:t>
            </a:r>
            <a:endParaRPr lang="nb-NO" sz="1100" dirty="0"/>
          </a:p>
        </p:txBody>
      </p:sp>
      <p:cxnSp>
        <p:nvCxnSpPr>
          <p:cNvPr id="32" name="Straight Arrow Connector 31">
            <a:extLst>
              <a:ext uri="{FF2B5EF4-FFF2-40B4-BE49-F238E27FC236}">
                <a16:creationId xmlns:a16="http://schemas.microsoft.com/office/drawing/2014/main" id="{4AFB9D3B-3868-633B-02F4-A3A249A5FAC1}"/>
              </a:ext>
            </a:extLst>
          </p:cNvPr>
          <p:cNvCxnSpPr/>
          <p:nvPr/>
        </p:nvCxnSpPr>
        <p:spPr>
          <a:xfrm flipH="1">
            <a:off x="8106596" y="1568934"/>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9ADE106-F532-1958-B1CF-665D0A7E1DCE}"/>
              </a:ext>
            </a:extLst>
          </p:cNvPr>
          <p:cNvSpPr txBox="1"/>
          <p:nvPr/>
        </p:nvSpPr>
        <p:spPr>
          <a:xfrm>
            <a:off x="8574771" y="1290900"/>
            <a:ext cx="3241091" cy="600164"/>
          </a:xfrm>
          <a:prstGeom prst="rect">
            <a:avLst/>
          </a:prstGeom>
          <a:noFill/>
        </p:spPr>
        <p:txBody>
          <a:bodyPr wrap="square" rtlCol="0">
            <a:spAutoFit/>
          </a:bodyPr>
          <a:lstStyle/>
          <a:p>
            <a:r>
              <a:rPr lang="nb-NO" sz="1100" dirty="0"/>
              <a:t>From all </a:t>
            </a:r>
            <a:r>
              <a:rPr lang="nb-NO" sz="1100" dirty="0" err="1"/>
              <a:t>the</a:t>
            </a:r>
            <a:r>
              <a:rPr lang="nb-NO" sz="1100" dirty="0"/>
              <a:t> </a:t>
            </a:r>
            <a:r>
              <a:rPr lang="nb-NO" sz="1100" dirty="0" err="1"/>
              <a:t>diagnosed</a:t>
            </a:r>
            <a:r>
              <a:rPr lang="nb-NO" sz="1100" dirty="0"/>
              <a:t> </a:t>
            </a:r>
            <a:r>
              <a:rPr lang="nb-NO" sz="1100" dirty="0" err="1"/>
              <a:t>patients</a:t>
            </a:r>
            <a:r>
              <a:rPr lang="nb-NO" sz="1100" dirty="0"/>
              <a:t>, all </a:t>
            </a:r>
            <a:r>
              <a:rPr lang="nb-NO" sz="1100" dirty="0" err="1"/>
              <a:t>happen</a:t>
            </a:r>
            <a:r>
              <a:rPr lang="nb-NO" sz="1100" dirty="0"/>
              <a:t> to be ill (</a:t>
            </a:r>
            <a:r>
              <a:rPr lang="nb-NO" sz="1100" dirty="0" err="1"/>
              <a:t>but</a:t>
            </a:r>
            <a:r>
              <a:rPr lang="nb-NO" sz="1100" dirty="0"/>
              <a:t> </a:t>
            </a:r>
            <a:r>
              <a:rPr lang="nb-NO" sz="1100" dirty="0" err="1"/>
              <a:t>some</a:t>
            </a:r>
            <a:r>
              <a:rPr lang="nb-NO" sz="1100" dirty="0"/>
              <a:t> ill </a:t>
            </a:r>
            <a:r>
              <a:rPr lang="nb-NO" sz="1100" dirty="0" err="1"/>
              <a:t>patients</a:t>
            </a:r>
            <a:r>
              <a:rPr lang="nb-NO" sz="1100" dirty="0"/>
              <a:t> </a:t>
            </a:r>
            <a:r>
              <a:rPr lang="nb-NO" sz="1100" dirty="0" err="1"/>
              <a:t>may</a:t>
            </a:r>
            <a:r>
              <a:rPr lang="nb-NO" sz="1100" dirty="0"/>
              <a:t> have </a:t>
            </a:r>
            <a:r>
              <a:rPr lang="nb-NO" sz="1100" dirty="0" err="1"/>
              <a:t>been</a:t>
            </a:r>
            <a:r>
              <a:rPr lang="nb-NO" sz="1100" dirty="0"/>
              <a:t> </a:t>
            </a:r>
            <a:r>
              <a:rPr lang="nb-NO" sz="1100" dirty="0" err="1"/>
              <a:t>diagnosed</a:t>
            </a:r>
            <a:r>
              <a:rPr lang="nb-NO" sz="1100" dirty="0"/>
              <a:t> as </a:t>
            </a:r>
            <a:r>
              <a:rPr lang="nb-NO" sz="1100" dirty="0" err="1"/>
              <a:t>healthy</a:t>
            </a:r>
            <a:r>
              <a:rPr lang="nb-NO" sz="1100" dirty="0"/>
              <a:t>)</a:t>
            </a:r>
          </a:p>
        </p:txBody>
      </p:sp>
      <p:cxnSp>
        <p:nvCxnSpPr>
          <p:cNvPr id="37" name="Straight Arrow Connector 36">
            <a:extLst>
              <a:ext uri="{FF2B5EF4-FFF2-40B4-BE49-F238E27FC236}">
                <a16:creationId xmlns:a16="http://schemas.microsoft.com/office/drawing/2014/main" id="{E847C7C5-AE1E-65FE-AB47-BFB1D578EFE9}"/>
              </a:ext>
            </a:extLst>
          </p:cNvPr>
          <p:cNvCxnSpPr>
            <a:cxnSpLocks/>
          </p:cNvCxnSpPr>
          <p:nvPr/>
        </p:nvCxnSpPr>
        <p:spPr>
          <a:xfrm>
            <a:off x="8521279" y="2768433"/>
            <a:ext cx="1013845" cy="151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CDBE3A1-FEE8-34AB-2A10-452FCBFF1ABA}"/>
              </a:ext>
            </a:extLst>
          </p:cNvPr>
          <p:cNvSpPr txBox="1"/>
          <p:nvPr/>
        </p:nvSpPr>
        <p:spPr>
          <a:xfrm>
            <a:off x="8026059" y="3436538"/>
            <a:ext cx="1016625" cy="461665"/>
          </a:xfrm>
          <a:prstGeom prst="rect">
            <a:avLst/>
          </a:prstGeom>
          <a:noFill/>
        </p:spPr>
        <p:txBody>
          <a:bodyPr wrap="none" rtlCol="0">
            <a:spAutoFit/>
          </a:bodyPr>
          <a:lstStyle/>
          <a:p>
            <a:r>
              <a:rPr lang="nb-NO" sz="1200" dirty="0"/>
              <a:t>p </a:t>
            </a:r>
            <a:r>
              <a:rPr lang="nb-NO" sz="1200" dirty="0" err="1"/>
              <a:t>decreases</a:t>
            </a:r>
            <a:endParaRPr lang="nb-NO" sz="1200" dirty="0"/>
          </a:p>
          <a:p>
            <a:r>
              <a:rPr lang="nb-NO" sz="1200" dirty="0" err="1"/>
              <a:t>pessimistic</a:t>
            </a:r>
            <a:endParaRPr lang="nb-NO" sz="1200" dirty="0"/>
          </a:p>
        </p:txBody>
      </p:sp>
      <p:cxnSp>
        <p:nvCxnSpPr>
          <p:cNvPr id="41" name="Straight Arrow Connector 40">
            <a:extLst>
              <a:ext uri="{FF2B5EF4-FFF2-40B4-BE49-F238E27FC236}">
                <a16:creationId xmlns:a16="http://schemas.microsoft.com/office/drawing/2014/main" id="{F28E438A-A71E-8EB0-A1C4-C6FE76A8FC4C}"/>
              </a:ext>
            </a:extLst>
          </p:cNvPr>
          <p:cNvCxnSpPr>
            <a:cxnSpLocks/>
          </p:cNvCxnSpPr>
          <p:nvPr/>
        </p:nvCxnSpPr>
        <p:spPr>
          <a:xfrm>
            <a:off x="1999200" y="5947974"/>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326E98-231E-47CC-21C6-BF2EF6EE602C}"/>
              </a:ext>
            </a:extLst>
          </p:cNvPr>
          <p:cNvCxnSpPr>
            <a:cxnSpLocks/>
          </p:cNvCxnSpPr>
          <p:nvPr/>
        </p:nvCxnSpPr>
        <p:spPr>
          <a:xfrm flipV="1">
            <a:off x="2063595" y="3881658"/>
            <a:ext cx="0" cy="222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F5EFE4D-E696-CB97-0D27-D8BD804C1752}"/>
              </a:ext>
            </a:extLst>
          </p:cNvPr>
          <p:cNvCxnSpPr>
            <a:cxnSpLocks/>
          </p:cNvCxnSpPr>
          <p:nvPr/>
        </p:nvCxnSpPr>
        <p:spPr>
          <a:xfrm>
            <a:off x="1999200" y="4231047"/>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20E078A-CF67-851A-C31C-C3BCA1C927D7}"/>
              </a:ext>
            </a:extLst>
          </p:cNvPr>
          <p:cNvSpPr/>
          <p:nvPr/>
        </p:nvSpPr>
        <p:spPr>
          <a:xfrm>
            <a:off x="20635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712916C0-73DA-7ED7-46F7-33D280B8FAA9}"/>
              </a:ext>
            </a:extLst>
          </p:cNvPr>
          <p:cNvSpPr/>
          <p:nvPr/>
        </p:nvSpPr>
        <p:spPr>
          <a:xfrm>
            <a:off x="22159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7B3B718D-FFED-5882-3665-F0A221352D88}"/>
              </a:ext>
            </a:extLst>
          </p:cNvPr>
          <p:cNvSpPr/>
          <p:nvPr/>
        </p:nvSpPr>
        <p:spPr>
          <a:xfrm>
            <a:off x="2381273"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0B4CAC31-8FED-EE0B-99EC-0A3D070A5477}"/>
              </a:ext>
            </a:extLst>
          </p:cNvPr>
          <p:cNvSpPr/>
          <p:nvPr/>
        </p:nvSpPr>
        <p:spPr>
          <a:xfrm>
            <a:off x="2649580"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7E99A1E9-7EE6-015F-9916-568F45F069FA}"/>
              </a:ext>
            </a:extLst>
          </p:cNvPr>
          <p:cNvSpPr/>
          <p:nvPr/>
        </p:nvSpPr>
        <p:spPr>
          <a:xfrm>
            <a:off x="2834176"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237CFE68-1161-23FC-1668-59C20817171F}"/>
              </a:ext>
            </a:extLst>
          </p:cNvPr>
          <p:cNvSpPr/>
          <p:nvPr/>
        </p:nvSpPr>
        <p:spPr>
          <a:xfrm>
            <a:off x="335362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67A1998A-3EE7-12D9-26BB-85ED47317092}"/>
              </a:ext>
            </a:extLst>
          </p:cNvPr>
          <p:cNvSpPr/>
          <p:nvPr/>
        </p:nvSpPr>
        <p:spPr>
          <a:xfrm>
            <a:off x="3750719"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E44EC784-8C86-BFAF-D47D-7E89E15D4567}"/>
              </a:ext>
            </a:extLst>
          </p:cNvPr>
          <p:cNvSpPr/>
          <p:nvPr/>
        </p:nvSpPr>
        <p:spPr>
          <a:xfrm>
            <a:off x="410918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3D9A6134-D598-3C23-5B0F-CBE393FA6CCB}"/>
              </a:ext>
            </a:extLst>
          </p:cNvPr>
          <p:cNvSpPr/>
          <p:nvPr/>
        </p:nvSpPr>
        <p:spPr>
          <a:xfrm>
            <a:off x="3726060"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B647BF3E-4999-F4C7-1CBA-B26CC3454DE6}"/>
              </a:ext>
            </a:extLst>
          </p:cNvPr>
          <p:cNvSpPr/>
          <p:nvPr/>
        </p:nvSpPr>
        <p:spPr>
          <a:xfrm>
            <a:off x="39080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55A1E91B-CFDE-B45E-DC0F-B1552C07C595}"/>
              </a:ext>
            </a:extLst>
          </p:cNvPr>
          <p:cNvSpPr/>
          <p:nvPr/>
        </p:nvSpPr>
        <p:spPr>
          <a:xfrm>
            <a:off x="40604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2ED14FDA-9610-E3DB-1353-406302BF3E1F}"/>
              </a:ext>
            </a:extLst>
          </p:cNvPr>
          <p:cNvSpPr/>
          <p:nvPr/>
        </p:nvSpPr>
        <p:spPr>
          <a:xfrm>
            <a:off x="4616304"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C21127FD-3B06-37BE-356C-3EEE4F711DFD}"/>
              </a:ext>
            </a:extLst>
          </p:cNvPr>
          <p:cNvSpPr/>
          <p:nvPr/>
        </p:nvSpPr>
        <p:spPr>
          <a:xfrm>
            <a:off x="4822493"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TextBox 61">
            <a:extLst>
              <a:ext uri="{FF2B5EF4-FFF2-40B4-BE49-F238E27FC236}">
                <a16:creationId xmlns:a16="http://schemas.microsoft.com/office/drawing/2014/main" id="{BD8EE3AE-386B-E555-7DD2-52AFD10D818A}"/>
              </a:ext>
            </a:extLst>
          </p:cNvPr>
          <p:cNvSpPr txBox="1"/>
          <p:nvPr/>
        </p:nvSpPr>
        <p:spPr>
          <a:xfrm>
            <a:off x="5246682" y="6021936"/>
            <a:ext cx="1172116" cy="276999"/>
          </a:xfrm>
          <a:prstGeom prst="rect">
            <a:avLst/>
          </a:prstGeom>
          <a:noFill/>
        </p:spPr>
        <p:txBody>
          <a:bodyPr wrap="none" rtlCol="0">
            <a:spAutoFit/>
          </a:bodyPr>
          <a:lstStyle/>
          <a:p>
            <a:r>
              <a:rPr lang="nb-NO" sz="1200" dirty="0" err="1"/>
              <a:t>some</a:t>
            </a:r>
            <a:r>
              <a:rPr lang="nb-NO" sz="1200" dirty="0"/>
              <a:t> </a:t>
            </a:r>
            <a:r>
              <a:rPr lang="nb-NO" sz="1200" dirty="0" err="1"/>
              <a:t>measure</a:t>
            </a:r>
            <a:endParaRPr lang="nb-NO" sz="1200" dirty="0"/>
          </a:p>
        </p:txBody>
      </p:sp>
      <p:cxnSp>
        <p:nvCxnSpPr>
          <p:cNvPr id="65" name="Straight Connector 64">
            <a:extLst>
              <a:ext uri="{FF2B5EF4-FFF2-40B4-BE49-F238E27FC236}">
                <a16:creationId xmlns:a16="http://schemas.microsoft.com/office/drawing/2014/main" id="{08AFF45F-A525-BF28-7FB6-9A4BA19FC526}"/>
              </a:ext>
            </a:extLst>
          </p:cNvPr>
          <p:cNvCxnSpPr/>
          <p:nvPr/>
        </p:nvCxnSpPr>
        <p:spPr>
          <a:xfrm flipV="1">
            <a:off x="3239673" y="3429850"/>
            <a:ext cx="0"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66" name="Oval 65">
            <a:extLst>
              <a:ext uri="{FF2B5EF4-FFF2-40B4-BE49-F238E27FC236}">
                <a16:creationId xmlns:a16="http://schemas.microsoft.com/office/drawing/2014/main" id="{3D848D66-1164-D953-FC2B-57154C76E8BD}"/>
              </a:ext>
            </a:extLst>
          </p:cNvPr>
          <p:cNvSpPr/>
          <p:nvPr/>
        </p:nvSpPr>
        <p:spPr>
          <a:xfrm>
            <a:off x="26933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577650B0-44A7-3BEC-3DDB-39AA82A1225D}"/>
              </a:ext>
            </a:extLst>
          </p:cNvPr>
          <p:cNvSpPr/>
          <p:nvPr/>
        </p:nvSpPr>
        <p:spPr>
          <a:xfrm>
            <a:off x="28457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877A669F-F36A-245C-E9B9-E71AC8DCD76F}"/>
              </a:ext>
            </a:extLst>
          </p:cNvPr>
          <p:cNvSpPr/>
          <p:nvPr/>
        </p:nvSpPr>
        <p:spPr>
          <a:xfrm>
            <a:off x="3011049"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977F3B36-4D13-3D65-7C06-F82662428BF5}"/>
              </a:ext>
            </a:extLst>
          </p:cNvPr>
          <p:cNvSpPr/>
          <p:nvPr/>
        </p:nvSpPr>
        <p:spPr>
          <a:xfrm>
            <a:off x="3279356"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FC3F3937-B32E-2995-30AC-01ABEEBC5904}"/>
              </a:ext>
            </a:extLst>
          </p:cNvPr>
          <p:cNvSpPr/>
          <p:nvPr/>
        </p:nvSpPr>
        <p:spPr>
          <a:xfrm>
            <a:off x="3463952"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TextBox 70">
            <a:extLst>
              <a:ext uri="{FF2B5EF4-FFF2-40B4-BE49-F238E27FC236}">
                <a16:creationId xmlns:a16="http://schemas.microsoft.com/office/drawing/2014/main" id="{17FB6D24-068F-C76A-CFF2-5F0DDB7CCE8F}"/>
              </a:ext>
            </a:extLst>
          </p:cNvPr>
          <p:cNvSpPr txBox="1"/>
          <p:nvPr/>
        </p:nvSpPr>
        <p:spPr>
          <a:xfrm>
            <a:off x="1295164" y="4111735"/>
            <a:ext cx="277640" cy="276999"/>
          </a:xfrm>
          <a:prstGeom prst="rect">
            <a:avLst/>
          </a:prstGeom>
          <a:noFill/>
        </p:spPr>
        <p:txBody>
          <a:bodyPr wrap="none" rtlCol="0">
            <a:spAutoFit/>
          </a:bodyPr>
          <a:lstStyle/>
          <a:p>
            <a:r>
              <a:rPr lang="nb-NO" sz="1200" dirty="0"/>
              <a:t>Ill</a:t>
            </a:r>
          </a:p>
        </p:txBody>
      </p:sp>
      <p:sp>
        <p:nvSpPr>
          <p:cNvPr id="72" name="TextBox 71">
            <a:extLst>
              <a:ext uri="{FF2B5EF4-FFF2-40B4-BE49-F238E27FC236}">
                <a16:creationId xmlns:a16="http://schemas.microsoft.com/office/drawing/2014/main" id="{BD1D1818-4964-940A-F60F-7F14D47127F6}"/>
              </a:ext>
            </a:extLst>
          </p:cNvPr>
          <p:cNvSpPr txBox="1"/>
          <p:nvPr/>
        </p:nvSpPr>
        <p:spPr>
          <a:xfrm>
            <a:off x="1234250" y="5817100"/>
            <a:ext cx="694421" cy="276999"/>
          </a:xfrm>
          <a:prstGeom prst="rect">
            <a:avLst/>
          </a:prstGeom>
          <a:noFill/>
        </p:spPr>
        <p:txBody>
          <a:bodyPr wrap="none" rtlCol="0">
            <a:spAutoFit/>
          </a:bodyPr>
          <a:lstStyle/>
          <a:p>
            <a:r>
              <a:rPr lang="nb-NO" sz="1200" dirty="0" err="1"/>
              <a:t>Healthy</a:t>
            </a:r>
            <a:endParaRPr lang="nb-NO" sz="1200" dirty="0"/>
          </a:p>
        </p:txBody>
      </p:sp>
      <p:grpSp>
        <p:nvGrpSpPr>
          <p:cNvPr id="73" name="Group 72">
            <a:extLst>
              <a:ext uri="{FF2B5EF4-FFF2-40B4-BE49-F238E27FC236}">
                <a16:creationId xmlns:a16="http://schemas.microsoft.com/office/drawing/2014/main" id="{A4E8F7E6-4F8D-EE1F-CC83-21B22E1EF9C2}"/>
              </a:ext>
            </a:extLst>
          </p:cNvPr>
          <p:cNvGrpSpPr/>
          <p:nvPr/>
        </p:nvGrpSpPr>
        <p:grpSpPr>
          <a:xfrm>
            <a:off x="1882831" y="4279340"/>
            <a:ext cx="3606700" cy="1631627"/>
            <a:chOff x="1338943" y="3092580"/>
            <a:chExt cx="3606700" cy="1956214"/>
          </a:xfrm>
        </p:grpSpPr>
        <p:sp>
          <p:nvSpPr>
            <p:cNvPr id="74" name="Freeform: Shape 73">
              <a:extLst>
                <a:ext uri="{FF2B5EF4-FFF2-40B4-BE49-F238E27FC236}">
                  <a16:creationId xmlns:a16="http://schemas.microsoft.com/office/drawing/2014/main" id="{C9ECF8AF-1611-69D5-7DFE-87E0DBEDA1B5}"/>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Freeform: Shape 74">
              <a:extLst>
                <a:ext uri="{FF2B5EF4-FFF2-40B4-BE49-F238E27FC236}">
                  <a16:creationId xmlns:a16="http://schemas.microsoft.com/office/drawing/2014/main" id="{8813D274-F8E3-1ACF-912C-B489771FEF9C}"/>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78" name="Straight Connector 77">
            <a:extLst>
              <a:ext uri="{FF2B5EF4-FFF2-40B4-BE49-F238E27FC236}">
                <a16:creationId xmlns:a16="http://schemas.microsoft.com/office/drawing/2014/main" id="{B80DC544-8FFA-FF82-8681-F89ABB2C2953}"/>
              </a:ext>
            </a:extLst>
          </p:cNvPr>
          <p:cNvCxnSpPr/>
          <p:nvPr/>
        </p:nvCxnSpPr>
        <p:spPr>
          <a:xfrm>
            <a:off x="1999200" y="5476540"/>
            <a:ext cx="32474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A2217D-C2C0-E10B-70F3-FC7FCAF3EEBC}"/>
              </a:ext>
            </a:extLst>
          </p:cNvPr>
          <p:cNvCxnSpPr>
            <a:cxnSpLocks/>
          </p:cNvCxnSpPr>
          <p:nvPr/>
        </p:nvCxnSpPr>
        <p:spPr>
          <a:xfrm>
            <a:off x="7281681" y="1905570"/>
            <a:ext cx="161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4454C1-36ED-3D01-2AA2-F59D74C38DED}"/>
              </a:ext>
            </a:extLst>
          </p:cNvPr>
          <p:cNvCxnSpPr>
            <a:cxnSpLocks/>
          </p:cNvCxnSpPr>
          <p:nvPr/>
        </p:nvCxnSpPr>
        <p:spPr>
          <a:xfrm flipV="1">
            <a:off x="7419026" y="1903176"/>
            <a:ext cx="2752067" cy="8450"/>
          </a:xfrm>
          <a:prstGeom prst="line">
            <a:avLst/>
          </a:prstGeom>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71A46F86-940C-85E9-E2C9-19BE7E7C8159}"/>
              </a:ext>
            </a:extLst>
          </p:cNvPr>
          <p:cNvSpPr/>
          <p:nvPr/>
        </p:nvSpPr>
        <p:spPr>
          <a:xfrm>
            <a:off x="7393923" y="1911627"/>
            <a:ext cx="2424504" cy="2533205"/>
          </a:xfrm>
          <a:custGeom>
            <a:avLst/>
            <a:gdLst>
              <a:gd name="connsiteX0" fmla="*/ 0 w 2424504"/>
              <a:gd name="connsiteY0" fmla="*/ 0 h 2500975"/>
              <a:gd name="connsiteX1" fmla="*/ 351227 w 2424504"/>
              <a:gd name="connsiteY1" fmla="*/ 36334 h 2500975"/>
              <a:gd name="connsiteX2" fmla="*/ 545007 w 2424504"/>
              <a:gd name="connsiteY2" fmla="*/ 199836 h 2500975"/>
              <a:gd name="connsiteX3" fmla="*/ 714564 w 2424504"/>
              <a:gd name="connsiteY3" fmla="*/ 363338 h 2500975"/>
              <a:gd name="connsiteX4" fmla="*/ 811454 w 2424504"/>
              <a:gd name="connsiteY4" fmla="*/ 635841 h 2500975"/>
              <a:gd name="connsiteX5" fmla="*/ 1077902 w 2424504"/>
              <a:gd name="connsiteY5" fmla="*/ 750898 h 2500975"/>
              <a:gd name="connsiteX6" fmla="*/ 1471518 w 2424504"/>
              <a:gd name="connsiteY6" fmla="*/ 956789 h 2500975"/>
              <a:gd name="connsiteX7" fmla="*/ 1707688 w 2424504"/>
              <a:gd name="connsiteY7" fmla="*/ 1380683 h 2500975"/>
              <a:gd name="connsiteX8" fmla="*/ 1871190 w 2424504"/>
              <a:gd name="connsiteY8" fmla="*/ 1786411 h 2500975"/>
              <a:gd name="connsiteX9" fmla="*/ 2349584 w 2424504"/>
              <a:gd name="connsiteY9" fmla="*/ 2240583 h 2500975"/>
              <a:gd name="connsiteX10" fmla="*/ 2416196 w 2424504"/>
              <a:gd name="connsiteY10" fmla="*/ 2500975 h 25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04" h="2500975">
                <a:moveTo>
                  <a:pt x="0" y="0"/>
                </a:moveTo>
                <a:cubicBezTo>
                  <a:pt x="130196" y="1514"/>
                  <a:pt x="260393" y="3028"/>
                  <a:pt x="351227" y="36334"/>
                </a:cubicBezTo>
                <a:cubicBezTo>
                  <a:pt x="442061" y="69640"/>
                  <a:pt x="484451" y="145335"/>
                  <a:pt x="545007" y="199836"/>
                </a:cubicBezTo>
                <a:cubicBezTo>
                  <a:pt x="605563" y="254337"/>
                  <a:pt x="670156" y="290671"/>
                  <a:pt x="714564" y="363338"/>
                </a:cubicBezTo>
                <a:cubicBezTo>
                  <a:pt x="758972" y="436006"/>
                  <a:pt x="750898" y="571248"/>
                  <a:pt x="811454" y="635841"/>
                </a:cubicBezTo>
                <a:cubicBezTo>
                  <a:pt x="872010" y="700434"/>
                  <a:pt x="967891" y="697407"/>
                  <a:pt x="1077902" y="750898"/>
                </a:cubicBezTo>
                <a:cubicBezTo>
                  <a:pt x="1187913" y="804389"/>
                  <a:pt x="1366554" y="851825"/>
                  <a:pt x="1471518" y="956789"/>
                </a:cubicBezTo>
                <a:cubicBezTo>
                  <a:pt x="1576482" y="1061753"/>
                  <a:pt x="1641076" y="1242413"/>
                  <a:pt x="1707688" y="1380683"/>
                </a:cubicBezTo>
                <a:cubicBezTo>
                  <a:pt x="1774300" y="1518953"/>
                  <a:pt x="1764207" y="1643094"/>
                  <a:pt x="1871190" y="1786411"/>
                </a:cubicBezTo>
                <a:cubicBezTo>
                  <a:pt x="1978173" y="1929728"/>
                  <a:pt x="2258750" y="2121489"/>
                  <a:pt x="2349584" y="2240583"/>
                </a:cubicBezTo>
                <a:cubicBezTo>
                  <a:pt x="2440418" y="2359677"/>
                  <a:pt x="2428307" y="2430326"/>
                  <a:pt x="2416196" y="2500975"/>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203804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animBg="1"/>
      <p:bldP spid="59" grpId="0" animBg="1"/>
      <p:bldP spid="66" grpId="0" animBg="1"/>
      <p:bldP spid="67" grpId="0" animBg="1"/>
      <p:bldP spid="68" grpId="0" animBg="1"/>
      <p:bldP spid="69" grpId="0" animBg="1"/>
      <p:bldP spid="70" grpId="0" animBg="1"/>
      <p:bldP spid="71" grpId="0"/>
      <p:bldP spid="7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2E3A4-4AB5-97F7-74E2-7B09DC6D3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15952-6648-4291-7D5B-228FC90C6688}"/>
              </a:ext>
            </a:extLst>
          </p:cNvPr>
          <p:cNvSpPr>
            <a:spLocks noGrp="1"/>
          </p:cNvSpPr>
          <p:nvPr>
            <p:ph type="title"/>
          </p:nvPr>
        </p:nvSpPr>
        <p:spPr/>
        <p:txBody>
          <a:bodyPr/>
          <a:lstStyle/>
          <a:p>
            <a:r>
              <a:rPr lang="nb-NO" dirty="0"/>
              <a:t>Trade-</a:t>
            </a:r>
            <a:r>
              <a:rPr lang="nb-NO" dirty="0" err="1"/>
              <a:t>off</a:t>
            </a:r>
            <a:r>
              <a:rPr lang="nb-NO" dirty="0"/>
              <a:t> </a:t>
            </a:r>
            <a:r>
              <a:rPr lang="nb-NO" dirty="0" err="1"/>
              <a:t>precision</a:t>
            </a:r>
            <a:r>
              <a:rPr lang="nb-NO" dirty="0"/>
              <a:t>/</a:t>
            </a:r>
            <a:r>
              <a:rPr lang="nb-NO" dirty="0" err="1"/>
              <a:t>Recall</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27AC46-3273-EEEB-04FB-FBC62B22780A}"/>
                  </a:ext>
                </a:extLst>
              </p:cNvPr>
              <p:cNvSpPr>
                <a:spLocks noGrp="1"/>
              </p:cNvSpPr>
              <p:nvPr>
                <p:ph sz="half" idx="1"/>
              </p:nvPr>
            </p:nvSpPr>
            <p:spPr/>
            <p:txBody>
              <a:bodyPr/>
              <a:lstStyle/>
              <a:p>
                <a:r>
                  <a:rPr lang="nb-NO" dirty="0"/>
                  <a:t>Logistic </a:t>
                </a:r>
                <a:r>
                  <a:rPr lang="nb-NO" dirty="0" err="1"/>
                  <a:t>regression</a:t>
                </a:r>
                <a:r>
                  <a:rPr lang="nb-NO" dirty="0"/>
                  <a:t> </a:t>
                </a:r>
                <a:r>
                  <a:rPr lang="nb-NO" dirty="0" err="1"/>
                  <a:t>predicts</a:t>
                </a:r>
                <a:r>
                  <a:rPr lang="nb-NO" dirty="0"/>
                  <a:t> </a:t>
                </a:r>
                <a14:m>
                  <m:oMath xmlns:m="http://schemas.openxmlformats.org/officeDocument/2006/math">
                    <m:r>
                      <m:rPr>
                        <m:sty m:val="p"/>
                      </m:rPr>
                      <a:rPr lang="nb-NO">
                        <a:latin typeface="Cambria Math" panose="02040503050406030204" pitchFamily="18" charset="0"/>
                      </a:rPr>
                      <m:t>P</m:t>
                    </m:r>
                    <m:d>
                      <m:dPr>
                        <m:ctrlPr>
                          <a:rPr lang="nb-NO" i="1">
                            <a:latin typeface="Cambria Math" panose="02040503050406030204" pitchFamily="18" charset="0"/>
                          </a:rPr>
                        </m:ctrlPr>
                      </m:dPr>
                      <m:e>
                        <m:r>
                          <a:rPr lang="nb-NO" i="1">
                            <a:latin typeface="Cambria Math" panose="02040503050406030204" pitchFamily="18" charset="0"/>
                          </a:rPr>
                          <m:t>𝑦</m:t>
                        </m:r>
                        <m:r>
                          <a:rPr lang="nb-NO" i="1">
                            <a:latin typeface="Cambria Math" panose="02040503050406030204" pitchFamily="18" charset="0"/>
                          </a:rPr>
                          <m:t>=1</m:t>
                        </m:r>
                      </m:e>
                      <m:e>
                        <m:r>
                          <a:rPr lang="nb-NO" b="1" i="1">
                            <a:latin typeface="Cambria Math" panose="02040503050406030204" pitchFamily="18" charset="0"/>
                          </a:rPr>
                          <m:t>𝒙</m:t>
                        </m:r>
                        <m:r>
                          <a:rPr lang="nb-NO" b="1" i="1">
                            <a:latin typeface="Cambria Math" panose="02040503050406030204" pitchFamily="18" charset="0"/>
                          </a:rPr>
                          <m:t>;</m:t>
                        </m:r>
                        <m:r>
                          <a:rPr lang="nb-NO" b="1" i="1">
                            <a:latin typeface="Cambria Math" panose="02040503050406030204" pitchFamily="18" charset="0"/>
                            <a:ea typeface="Cambria Math" panose="02040503050406030204" pitchFamily="18" charset="0"/>
                          </a:rPr>
                          <m:t>𝜽</m:t>
                        </m:r>
                      </m:e>
                    </m:d>
                  </m:oMath>
                </a14:m>
                <a:endParaRPr lang="nb-NO" dirty="0"/>
              </a:p>
              <a:p>
                <a:endParaRPr lang="nb-NO" dirty="0"/>
              </a:p>
              <a:p>
                <a:pPr lvl="1"/>
                <a:r>
                  <a:rPr lang="nb-NO" dirty="0" err="1">
                    <a:sym typeface="Wingdings" panose="05000000000000000000" pitchFamily="2" charset="2"/>
                  </a:rPr>
                  <a:t>What</a:t>
                </a:r>
                <a:r>
                  <a:rPr lang="nb-NO" dirty="0">
                    <a:sym typeface="Wingdings" panose="05000000000000000000" pitchFamily="2" charset="2"/>
                  </a:rPr>
                  <a:t> </a:t>
                </a:r>
                <a:r>
                  <a:rPr lang="nb-NO" dirty="0" err="1">
                    <a:sym typeface="Wingdings" panose="05000000000000000000" pitchFamily="2" charset="2"/>
                  </a:rPr>
                  <a:t>if</a:t>
                </a:r>
                <a:r>
                  <a:rPr lang="nb-NO" dirty="0">
                    <a:sym typeface="Wingdings" panose="05000000000000000000" pitchFamily="2" charset="2"/>
                  </a:rPr>
                  <a:t> </a:t>
                </a:r>
                <a:r>
                  <a:rPr lang="nb-NO" dirty="0" err="1">
                    <a:sym typeface="Wingdings" panose="05000000000000000000" pitchFamily="2" charset="2"/>
                  </a:rPr>
                  <a:t>we</a:t>
                </a:r>
                <a:r>
                  <a:rPr lang="nb-NO" dirty="0">
                    <a:sym typeface="Wingdings" panose="05000000000000000000" pitchFamily="2" charset="2"/>
                  </a:rPr>
                  <a:t> </a:t>
                </a:r>
                <a:r>
                  <a:rPr lang="nb-NO" dirty="0" err="1">
                    <a:sym typeface="Wingdings" panose="05000000000000000000" pitchFamily="2" charset="2"/>
                  </a:rPr>
                  <a:t>change</a:t>
                </a:r>
                <a:r>
                  <a:rPr lang="nb-NO" dirty="0">
                    <a:sym typeface="Wingdings" panose="05000000000000000000" pitchFamily="2" charset="2"/>
                  </a:rPr>
                  <a:t> </a:t>
                </a:r>
                <a:r>
                  <a:rPr lang="nb-NO" dirty="0" err="1">
                    <a:sym typeface="Wingdings" panose="05000000000000000000" pitchFamily="2" charset="2"/>
                  </a:rPr>
                  <a:t>threshold</a:t>
                </a:r>
                <a:r>
                  <a:rPr lang="nb-NO" dirty="0">
                    <a:sym typeface="Wingdings" panose="05000000000000000000" pitchFamily="2" charset="2"/>
                  </a:rPr>
                  <a:t>? </a:t>
                </a:r>
              </a:p>
              <a:p>
                <a:pPr marL="864000" lvl="2" indent="0">
                  <a:buNone/>
                </a:pPr>
                <a:endParaRPr lang="nb-NO" dirty="0">
                  <a:sym typeface="Wingdings" panose="05000000000000000000" pitchFamily="2" charset="2"/>
                </a:endParaRPr>
              </a:p>
              <a:p>
                <a:pPr lvl="1"/>
                <a:endParaRPr lang="nb-NO" dirty="0"/>
              </a:p>
            </p:txBody>
          </p:sp>
        </mc:Choice>
        <mc:Fallback xmlns="">
          <p:sp>
            <p:nvSpPr>
              <p:cNvPr id="3" name="Content Placeholder 2">
                <a:extLst>
                  <a:ext uri="{FF2B5EF4-FFF2-40B4-BE49-F238E27FC236}">
                    <a16:creationId xmlns:a16="http://schemas.microsoft.com/office/drawing/2014/main" id="{F427AC46-3273-EEEB-04FB-FBC62B22780A}"/>
                  </a:ext>
                </a:extLst>
              </p:cNvPr>
              <p:cNvSpPr>
                <a:spLocks noGrp="1" noRot="1" noChangeAspect="1" noMove="1" noResize="1" noEditPoints="1" noAdjustHandles="1" noChangeArrowheads="1" noChangeShapeType="1" noTextEdit="1"/>
              </p:cNvSpPr>
              <p:nvPr>
                <p:ph sz="half" idx="1"/>
              </p:nvPr>
            </p:nvSpPr>
            <p:spPr>
              <a:blipFill>
                <a:blip r:embed="rId2"/>
                <a:stretch>
                  <a:fillRect l="-1572" t="-1269"/>
                </a:stretch>
              </a:blipFill>
            </p:spPr>
            <p:txBody>
              <a:bodyPr/>
              <a:lstStyle/>
              <a:p>
                <a:r>
                  <a:rPr lang="nb-NO">
                    <a:noFill/>
                  </a:rPr>
                  <a:t> </a:t>
                </a:r>
              </a:p>
            </p:txBody>
          </p:sp>
        </mc:Fallback>
      </mc:AlternateContent>
      <p:sp>
        <p:nvSpPr>
          <p:cNvPr id="5" name="Slide Number Placeholder 4">
            <a:extLst>
              <a:ext uri="{FF2B5EF4-FFF2-40B4-BE49-F238E27FC236}">
                <a16:creationId xmlns:a16="http://schemas.microsoft.com/office/drawing/2014/main" id="{D0CA31B6-5DDB-841A-36B9-0D9CC50634DF}"/>
              </a:ext>
            </a:extLst>
          </p:cNvPr>
          <p:cNvSpPr>
            <a:spLocks noGrp="1"/>
          </p:cNvSpPr>
          <p:nvPr>
            <p:ph type="sldNum" sz="quarter" idx="12"/>
          </p:nvPr>
        </p:nvSpPr>
        <p:spPr/>
        <p:txBody>
          <a:bodyPr/>
          <a:lstStyle/>
          <a:p>
            <a:fld id="{5D1E5300-FC0F-4317-A193-EF6CE9E6F7B5}" type="slidenum">
              <a:rPr lang="en-GB" smtClean="0"/>
              <a:pPr/>
              <a:t>69</a:t>
            </a:fld>
            <a:r>
              <a:rPr lang="en-GB"/>
              <a:t>  |  </a:t>
            </a:r>
            <a:endParaRPr lang="en-GB" noProof="0" dirty="0"/>
          </a:p>
        </p:txBody>
      </p:sp>
      <p:cxnSp>
        <p:nvCxnSpPr>
          <p:cNvPr id="7" name="Straight Arrow Connector 6">
            <a:extLst>
              <a:ext uri="{FF2B5EF4-FFF2-40B4-BE49-F238E27FC236}">
                <a16:creationId xmlns:a16="http://schemas.microsoft.com/office/drawing/2014/main" id="{FC8012AD-2958-53A7-B4C8-132A184CF866}"/>
              </a:ext>
            </a:extLst>
          </p:cNvPr>
          <p:cNvCxnSpPr/>
          <p:nvPr/>
        </p:nvCxnSpPr>
        <p:spPr>
          <a:xfrm flipV="1">
            <a:off x="7375756" y="1750077"/>
            <a:ext cx="0" cy="288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5C8623-E416-E555-91A5-435AE8A9D30C}"/>
              </a:ext>
            </a:extLst>
          </p:cNvPr>
          <p:cNvCxnSpPr>
            <a:cxnSpLocks/>
          </p:cNvCxnSpPr>
          <p:nvPr/>
        </p:nvCxnSpPr>
        <p:spPr>
          <a:xfrm>
            <a:off x="6879195" y="4450887"/>
            <a:ext cx="388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DDA7CDD-35B7-4D1D-A8AE-BCDBABB0926A}"/>
              </a:ext>
            </a:extLst>
          </p:cNvPr>
          <p:cNvSpPr/>
          <p:nvPr/>
        </p:nvSpPr>
        <p:spPr>
          <a:xfrm>
            <a:off x="8429436" y="2640256"/>
            <a:ext cx="108000" cy="10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xtBox 11">
            <a:extLst>
              <a:ext uri="{FF2B5EF4-FFF2-40B4-BE49-F238E27FC236}">
                <a16:creationId xmlns:a16="http://schemas.microsoft.com/office/drawing/2014/main" id="{7AC72EA1-41EA-5D5D-C934-F1BCD17928C1}"/>
              </a:ext>
            </a:extLst>
          </p:cNvPr>
          <p:cNvSpPr txBox="1"/>
          <p:nvPr/>
        </p:nvSpPr>
        <p:spPr>
          <a:xfrm>
            <a:off x="8237171" y="4565975"/>
            <a:ext cx="924997" cy="276999"/>
          </a:xfrm>
          <a:prstGeom prst="rect">
            <a:avLst/>
          </a:prstGeom>
          <a:noFill/>
        </p:spPr>
        <p:txBody>
          <a:bodyPr wrap="square">
            <a:spAutoFit/>
          </a:bodyPr>
          <a:lstStyle/>
          <a:p>
            <a:r>
              <a:rPr lang="nb-NO" sz="1200" dirty="0" err="1">
                <a:sym typeface="Wingdings" panose="05000000000000000000" pitchFamily="2" charset="2"/>
              </a:rPr>
              <a:t>recall</a:t>
            </a:r>
            <a:endParaRPr lang="nb-NO" sz="1200" dirty="0"/>
          </a:p>
        </p:txBody>
      </p:sp>
      <p:sp>
        <p:nvSpPr>
          <p:cNvPr id="13" name="TextBox 12">
            <a:extLst>
              <a:ext uri="{FF2B5EF4-FFF2-40B4-BE49-F238E27FC236}">
                <a16:creationId xmlns:a16="http://schemas.microsoft.com/office/drawing/2014/main" id="{207BEE85-4273-3294-1E55-707EB0886F09}"/>
              </a:ext>
            </a:extLst>
          </p:cNvPr>
          <p:cNvSpPr txBox="1"/>
          <p:nvPr/>
        </p:nvSpPr>
        <p:spPr>
          <a:xfrm rot="16200000">
            <a:off x="6465264" y="2838724"/>
            <a:ext cx="1324424" cy="276999"/>
          </a:xfrm>
          <a:prstGeom prst="rect">
            <a:avLst/>
          </a:prstGeom>
          <a:noFill/>
        </p:spPr>
        <p:txBody>
          <a:bodyPr wrap="square">
            <a:spAutoFit/>
          </a:bodyPr>
          <a:lstStyle/>
          <a:p>
            <a:r>
              <a:rPr lang="nb-NO" sz="1200" dirty="0" err="1">
                <a:sym typeface="Wingdings" panose="05000000000000000000" pitchFamily="2" charset="2"/>
              </a:rPr>
              <a:t>precision</a:t>
            </a:r>
            <a:endParaRPr lang="nb-NO" sz="1200" dirty="0"/>
          </a:p>
        </p:txBody>
      </p:sp>
      <p:sp>
        <p:nvSpPr>
          <p:cNvPr id="14" name="TextBox 13">
            <a:extLst>
              <a:ext uri="{FF2B5EF4-FFF2-40B4-BE49-F238E27FC236}">
                <a16:creationId xmlns:a16="http://schemas.microsoft.com/office/drawing/2014/main" id="{DF8341DA-A55F-6B80-D4CE-970638E0EF57}"/>
              </a:ext>
            </a:extLst>
          </p:cNvPr>
          <p:cNvSpPr txBox="1"/>
          <p:nvPr/>
        </p:nvSpPr>
        <p:spPr>
          <a:xfrm>
            <a:off x="6926570" y="4450887"/>
            <a:ext cx="451648" cy="276999"/>
          </a:xfrm>
          <a:prstGeom prst="rect">
            <a:avLst/>
          </a:prstGeom>
          <a:noFill/>
        </p:spPr>
        <p:txBody>
          <a:bodyPr wrap="square">
            <a:spAutoFit/>
          </a:bodyPr>
          <a:lstStyle/>
          <a:p>
            <a:r>
              <a:rPr lang="nb-NO" sz="1200" dirty="0">
                <a:sym typeface="Wingdings" panose="05000000000000000000" pitchFamily="2" charset="2"/>
              </a:rPr>
              <a:t>0</a:t>
            </a:r>
            <a:endParaRPr lang="nb-NO" sz="1200" dirty="0"/>
          </a:p>
        </p:txBody>
      </p:sp>
      <p:sp>
        <p:nvSpPr>
          <p:cNvPr id="15" name="TextBox 14">
            <a:extLst>
              <a:ext uri="{FF2B5EF4-FFF2-40B4-BE49-F238E27FC236}">
                <a16:creationId xmlns:a16="http://schemas.microsoft.com/office/drawing/2014/main" id="{B3647B59-6B53-788A-B6C5-D3C74691FF2C}"/>
              </a:ext>
            </a:extLst>
          </p:cNvPr>
          <p:cNvSpPr txBox="1"/>
          <p:nvPr/>
        </p:nvSpPr>
        <p:spPr>
          <a:xfrm>
            <a:off x="9691404" y="4505388"/>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sp>
        <p:nvSpPr>
          <p:cNvPr id="18" name="TextBox 17">
            <a:extLst>
              <a:ext uri="{FF2B5EF4-FFF2-40B4-BE49-F238E27FC236}">
                <a16:creationId xmlns:a16="http://schemas.microsoft.com/office/drawing/2014/main" id="{2F6C2FDE-635B-9185-7693-854266DF63B8}"/>
              </a:ext>
            </a:extLst>
          </p:cNvPr>
          <p:cNvSpPr txBox="1"/>
          <p:nvPr/>
        </p:nvSpPr>
        <p:spPr>
          <a:xfrm>
            <a:off x="6991602" y="1761014"/>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cxnSp>
        <p:nvCxnSpPr>
          <p:cNvPr id="20" name="Straight Connector 19">
            <a:extLst>
              <a:ext uri="{FF2B5EF4-FFF2-40B4-BE49-F238E27FC236}">
                <a16:creationId xmlns:a16="http://schemas.microsoft.com/office/drawing/2014/main" id="{EAEA75AE-9C64-5BEC-6053-AA6A58CEC560}"/>
              </a:ext>
            </a:extLst>
          </p:cNvPr>
          <p:cNvCxnSpPr>
            <a:cxnSpLocks/>
          </p:cNvCxnSpPr>
          <p:nvPr/>
        </p:nvCxnSpPr>
        <p:spPr>
          <a:xfrm>
            <a:off x="7281681" y="1905570"/>
            <a:ext cx="161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46D81F-B796-831D-99D3-46322D1E07D4}"/>
              </a:ext>
            </a:extLst>
          </p:cNvPr>
          <p:cNvCxnSpPr>
            <a:cxnSpLocks/>
          </p:cNvCxnSpPr>
          <p:nvPr/>
        </p:nvCxnSpPr>
        <p:spPr>
          <a:xfrm flipV="1">
            <a:off x="9820338" y="4378221"/>
            <a:ext cx="0" cy="1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5A2837-F450-F1D1-A3B5-4E019E15AB4D}"/>
              </a:ext>
            </a:extLst>
          </p:cNvPr>
          <p:cNvCxnSpPr/>
          <p:nvPr/>
        </p:nvCxnSpPr>
        <p:spPr>
          <a:xfrm flipV="1">
            <a:off x="9820338" y="1750077"/>
            <a:ext cx="0" cy="2628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E578DBB-7310-F198-807C-42355407024F}"/>
              </a:ext>
            </a:extLst>
          </p:cNvPr>
          <p:cNvCxnSpPr/>
          <p:nvPr/>
        </p:nvCxnSpPr>
        <p:spPr>
          <a:xfrm flipH="1">
            <a:off x="9820338" y="2404085"/>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6B4C312-B6AB-329E-4844-CF69CC6662B2}"/>
              </a:ext>
            </a:extLst>
          </p:cNvPr>
          <p:cNvSpPr txBox="1"/>
          <p:nvPr/>
        </p:nvSpPr>
        <p:spPr>
          <a:xfrm>
            <a:off x="10288514" y="2126051"/>
            <a:ext cx="1737964" cy="769441"/>
          </a:xfrm>
          <a:prstGeom prst="rect">
            <a:avLst/>
          </a:prstGeom>
          <a:noFill/>
        </p:spPr>
        <p:txBody>
          <a:bodyPr wrap="square" rtlCol="0">
            <a:spAutoFit/>
          </a:bodyPr>
          <a:lstStyle/>
          <a:p>
            <a:r>
              <a:rPr lang="nb-NO" sz="1100" dirty="0" err="1"/>
              <a:t>we</a:t>
            </a:r>
            <a:r>
              <a:rPr lang="nb-NO" sz="1100" dirty="0"/>
              <a:t> diagnose as ill all </a:t>
            </a:r>
            <a:r>
              <a:rPr lang="nb-NO" sz="1100" dirty="0" err="1"/>
              <a:t>the</a:t>
            </a:r>
            <a:r>
              <a:rPr lang="nb-NO" sz="1100" dirty="0"/>
              <a:t> </a:t>
            </a:r>
            <a:r>
              <a:rPr lang="nb-NO" sz="1100" dirty="0" err="1"/>
              <a:t>patients</a:t>
            </a:r>
            <a:r>
              <a:rPr lang="nb-NO" sz="1100" dirty="0"/>
              <a:t> </a:t>
            </a:r>
            <a:r>
              <a:rPr lang="nb-NO" sz="1100" dirty="0" err="1"/>
              <a:t>with</a:t>
            </a:r>
            <a:r>
              <a:rPr lang="nb-NO" sz="1100" dirty="0"/>
              <a:t> </a:t>
            </a:r>
            <a:r>
              <a:rPr lang="nb-NO" sz="1100" dirty="0" err="1"/>
              <a:t>disease</a:t>
            </a:r>
            <a:r>
              <a:rPr lang="nb-NO" sz="1100" dirty="0"/>
              <a:t>, </a:t>
            </a:r>
            <a:r>
              <a:rPr lang="nb-NO" sz="1100" dirty="0" err="1"/>
              <a:t>but</a:t>
            </a:r>
            <a:r>
              <a:rPr lang="nb-NO" sz="1100" dirty="0"/>
              <a:t> </a:t>
            </a:r>
            <a:r>
              <a:rPr lang="nb-NO" sz="1100" dirty="0" err="1"/>
              <a:t>we</a:t>
            </a:r>
            <a:r>
              <a:rPr lang="nb-NO" sz="1100" dirty="0"/>
              <a:t> </a:t>
            </a:r>
            <a:r>
              <a:rPr lang="nb-NO" sz="1100" dirty="0" err="1"/>
              <a:t>may</a:t>
            </a:r>
            <a:r>
              <a:rPr lang="nb-NO" sz="1100" dirty="0"/>
              <a:t> have </a:t>
            </a:r>
            <a:r>
              <a:rPr lang="nb-NO" sz="1100" dirty="0" err="1"/>
              <a:t>diagnosed</a:t>
            </a:r>
            <a:r>
              <a:rPr lang="nb-NO" sz="1100" dirty="0"/>
              <a:t> </a:t>
            </a:r>
            <a:r>
              <a:rPr lang="nb-NO" sz="1100" dirty="0" err="1"/>
              <a:t>healthy</a:t>
            </a:r>
            <a:r>
              <a:rPr lang="nb-NO" sz="1100" dirty="0"/>
              <a:t> </a:t>
            </a:r>
            <a:r>
              <a:rPr lang="nb-NO" sz="1100" dirty="0" err="1"/>
              <a:t>patients</a:t>
            </a:r>
            <a:r>
              <a:rPr lang="nb-NO" sz="1100" dirty="0"/>
              <a:t> as </a:t>
            </a:r>
            <a:r>
              <a:rPr lang="nb-NO" sz="1100" dirty="0" err="1"/>
              <a:t>well</a:t>
            </a:r>
            <a:endParaRPr lang="nb-NO" sz="1100" dirty="0"/>
          </a:p>
        </p:txBody>
      </p:sp>
      <p:cxnSp>
        <p:nvCxnSpPr>
          <p:cNvPr id="31" name="Straight Connector 30">
            <a:extLst>
              <a:ext uri="{FF2B5EF4-FFF2-40B4-BE49-F238E27FC236}">
                <a16:creationId xmlns:a16="http://schemas.microsoft.com/office/drawing/2014/main" id="{ACAF17ED-973F-4340-A3A5-24071F70E8E7}"/>
              </a:ext>
            </a:extLst>
          </p:cNvPr>
          <p:cNvCxnSpPr>
            <a:cxnSpLocks/>
          </p:cNvCxnSpPr>
          <p:nvPr/>
        </p:nvCxnSpPr>
        <p:spPr>
          <a:xfrm flipV="1">
            <a:off x="7419026" y="1903176"/>
            <a:ext cx="2752067" cy="8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F3E4DE1-DB91-3969-E91B-F82C4089F467}"/>
              </a:ext>
            </a:extLst>
          </p:cNvPr>
          <p:cNvCxnSpPr/>
          <p:nvPr/>
        </p:nvCxnSpPr>
        <p:spPr>
          <a:xfrm flipH="1">
            <a:off x="8106596" y="1568934"/>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6A8ECFA-25C4-E603-776D-86E925A96B95}"/>
              </a:ext>
            </a:extLst>
          </p:cNvPr>
          <p:cNvSpPr txBox="1"/>
          <p:nvPr/>
        </p:nvSpPr>
        <p:spPr>
          <a:xfrm>
            <a:off x="8574771" y="1290900"/>
            <a:ext cx="3241091" cy="600164"/>
          </a:xfrm>
          <a:prstGeom prst="rect">
            <a:avLst/>
          </a:prstGeom>
          <a:noFill/>
        </p:spPr>
        <p:txBody>
          <a:bodyPr wrap="square" rtlCol="0">
            <a:spAutoFit/>
          </a:bodyPr>
          <a:lstStyle/>
          <a:p>
            <a:r>
              <a:rPr lang="nb-NO" sz="1100" dirty="0"/>
              <a:t>From all </a:t>
            </a:r>
            <a:r>
              <a:rPr lang="nb-NO" sz="1100" dirty="0" err="1"/>
              <a:t>the</a:t>
            </a:r>
            <a:r>
              <a:rPr lang="nb-NO" sz="1100" dirty="0"/>
              <a:t> </a:t>
            </a:r>
            <a:r>
              <a:rPr lang="nb-NO" sz="1100" dirty="0" err="1"/>
              <a:t>diagnosed</a:t>
            </a:r>
            <a:r>
              <a:rPr lang="nb-NO" sz="1100" dirty="0"/>
              <a:t> </a:t>
            </a:r>
            <a:r>
              <a:rPr lang="nb-NO" sz="1100" dirty="0" err="1"/>
              <a:t>patients</a:t>
            </a:r>
            <a:r>
              <a:rPr lang="nb-NO" sz="1100" dirty="0"/>
              <a:t>, all </a:t>
            </a:r>
            <a:r>
              <a:rPr lang="nb-NO" sz="1100" dirty="0" err="1"/>
              <a:t>happen</a:t>
            </a:r>
            <a:r>
              <a:rPr lang="nb-NO" sz="1100" dirty="0"/>
              <a:t> to be ill (</a:t>
            </a:r>
            <a:r>
              <a:rPr lang="nb-NO" sz="1100" dirty="0" err="1"/>
              <a:t>but</a:t>
            </a:r>
            <a:r>
              <a:rPr lang="nb-NO" sz="1100" dirty="0"/>
              <a:t> </a:t>
            </a:r>
            <a:r>
              <a:rPr lang="nb-NO" sz="1100" dirty="0" err="1"/>
              <a:t>some</a:t>
            </a:r>
            <a:r>
              <a:rPr lang="nb-NO" sz="1100" dirty="0"/>
              <a:t> ill </a:t>
            </a:r>
            <a:r>
              <a:rPr lang="nb-NO" sz="1100" dirty="0" err="1"/>
              <a:t>patients</a:t>
            </a:r>
            <a:r>
              <a:rPr lang="nb-NO" sz="1100" dirty="0"/>
              <a:t> </a:t>
            </a:r>
            <a:r>
              <a:rPr lang="nb-NO" sz="1100" dirty="0" err="1"/>
              <a:t>may</a:t>
            </a:r>
            <a:r>
              <a:rPr lang="nb-NO" sz="1100" dirty="0"/>
              <a:t> have </a:t>
            </a:r>
            <a:r>
              <a:rPr lang="nb-NO" sz="1100" dirty="0" err="1"/>
              <a:t>been</a:t>
            </a:r>
            <a:r>
              <a:rPr lang="nb-NO" sz="1100" dirty="0"/>
              <a:t> </a:t>
            </a:r>
            <a:r>
              <a:rPr lang="nb-NO" sz="1100" dirty="0" err="1"/>
              <a:t>diagnosed</a:t>
            </a:r>
            <a:r>
              <a:rPr lang="nb-NO" sz="1100" dirty="0"/>
              <a:t> as </a:t>
            </a:r>
            <a:r>
              <a:rPr lang="nb-NO" sz="1100" dirty="0" err="1"/>
              <a:t>healthy</a:t>
            </a:r>
            <a:r>
              <a:rPr lang="nb-NO" sz="1100" dirty="0"/>
              <a:t>)</a:t>
            </a:r>
          </a:p>
        </p:txBody>
      </p:sp>
      <p:cxnSp>
        <p:nvCxnSpPr>
          <p:cNvPr id="35" name="Straight Arrow Connector 34">
            <a:extLst>
              <a:ext uri="{FF2B5EF4-FFF2-40B4-BE49-F238E27FC236}">
                <a16:creationId xmlns:a16="http://schemas.microsoft.com/office/drawing/2014/main" id="{8DD39D29-E2EF-30E7-8B07-CA38929D39E3}"/>
              </a:ext>
            </a:extLst>
          </p:cNvPr>
          <p:cNvCxnSpPr/>
          <p:nvPr/>
        </p:nvCxnSpPr>
        <p:spPr>
          <a:xfrm flipH="1" flipV="1">
            <a:off x="7696296" y="2173971"/>
            <a:ext cx="672583" cy="442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12F5C33-87B8-46B0-8C16-C180C9F09302}"/>
              </a:ext>
            </a:extLst>
          </p:cNvPr>
          <p:cNvSpPr txBox="1"/>
          <p:nvPr/>
        </p:nvSpPr>
        <p:spPr>
          <a:xfrm>
            <a:off x="7281681" y="2440102"/>
            <a:ext cx="954107" cy="461665"/>
          </a:xfrm>
          <a:prstGeom prst="rect">
            <a:avLst/>
          </a:prstGeom>
          <a:noFill/>
        </p:spPr>
        <p:txBody>
          <a:bodyPr wrap="none" rtlCol="0">
            <a:spAutoFit/>
          </a:bodyPr>
          <a:lstStyle/>
          <a:p>
            <a:r>
              <a:rPr lang="nb-NO" sz="1200" dirty="0"/>
              <a:t>p </a:t>
            </a:r>
            <a:r>
              <a:rPr lang="nb-NO" sz="1200" dirty="0" err="1"/>
              <a:t>increases</a:t>
            </a:r>
            <a:endParaRPr lang="nb-NO" sz="1200" dirty="0"/>
          </a:p>
          <a:p>
            <a:r>
              <a:rPr lang="nb-NO" sz="1200" dirty="0" err="1"/>
              <a:t>optimistic</a:t>
            </a:r>
            <a:endParaRPr lang="nb-NO" sz="1200" dirty="0"/>
          </a:p>
        </p:txBody>
      </p:sp>
      <p:cxnSp>
        <p:nvCxnSpPr>
          <p:cNvPr id="37" name="Straight Arrow Connector 36">
            <a:extLst>
              <a:ext uri="{FF2B5EF4-FFF2-40B4-BE49-F238E27FC236}">
                <a16:creationId xmlns:a16="http://schemas.microsoft.com/office/drawing/2014/main" id="{6A729427-674A-F508-314D-F0C1E2CB5F05}"/>
              </a:ext>
            </a:extLst>
          </p:cNvPr>
          <p:cNvCxnSpPr>
            <a:cxnSpLocks/>
          </p:cNvCxnSpPr>
          <p:nvPr/>
        </p:nvCxnSpPr>
        <p:spPr>
          <a:xfrm>
            <a:off x="8521279" y="2768433"/>
            <a:ext cx="1013845" cy="151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7710295-3CAC-95B9-EE47-0D086F1D445E}"/>
              </a:ext>
            </a:extLst>
          </p:cNvPr>
          <p:cNvSpPr txBox="1"/>
          <p:nvPr/>
        </p:nvSpPr>
        <p:spPr>
          <a:xfrm>
            <a:off x="8026059" y="3436538"/>
            <a:ext cx="1016625" cy="461665"/>
          </a:xfrm>
          <a:prstGeom prst="rect">
            <a:avLst/>
          </a:prstGeom>
          <a:noFill/>
        </p:spPr>
        <p:txBody>
          <a:bodyPr wrap="none" rtlCol="0">
            <a:spAutoFit/>
          </a:bodyPr>
          <a:lstStyle/>
          <a:p>
            <a:r>
              <a:rPr lang="nb-NO" sz="1200" dirty="0"/>
              <a:t>p </a:t>
            </a:r>
            <a:r>
              <a:rPr lang="nb-NO" sz="1200" dirty="0" err="1"/>
              <a:t>decreases</a:t>
            </a:r>
            <a:endParaRPr lang="nb-NO" sz="1200" dirty="0"/>
          </a:p>
          <a:p>
            <a:r>
              <a:rPr lang="nb-NO" sz="1200" dirty="0" err="1"/>
              <a:t>pessimistic</a:t>
            </a:r>
            <a:endParaRPr lang="nb-NO" sz="1200" dirty="0"/>
          </a:p>
        </p:txBody>
      </p:sp>
      <p:sp>
        <p:nvSpPr>
          <p:cNvPr id="40" name="Freeform: Shape 39">
            <a:extLst>
              <a:ext uri="{FF2B5EF4-FFF2-40B4-BE49-F238E27FC236}">
                <a16:creationId xmlns:a16="http://schemas.microsoft.com/office/drawing/2014/main" id="{760CB3C0-44C3-C68B-B558-37508B25B64E}"/>
              </a:ext>
            </a:extLst>
          </p:cNvPr>
          <p:cNvSpPr/>
          <p:nvPr/>
        </p:nvSpPr>
        <p:spPr>
          <a:xfrm>
            <a:off x="7393923" y="1911627"/>
            <a:ext cx="2424504" cy="2533205"/>
          </a:xfrm>
          <a:custGeom>
            <a:avLst/>
            <a:gdLst>
              <a:gd name="connsiteX0" fmla="*/ 0 w 2424504"/>
              <a:gd name="connsiteY0" fmla="*/ 0 h 2500975"/>
              <a:gd name="connsiteX1" fmla="*/ 351227 w 2424504"/>
              <a:gd name="connsiteY1" fmla="*/ 36334 h 2500975"/>
              <a:gd name="connsiteX2" fmla="*/ 545007 w 2424504"/>
              <a:gd name="connsiteY2" fmla="*/ 199836 h 2500975"/>
              <a:gd name="connsiteX3" fmla="*/ 714564 w 2424504"/>
              <a:gd name="connsiteY3" fmla="*/ 363338 h 2500975"/>
              <a:gd name="connsiteX4" fmla="*/ 811454 w 2424504"/>
              <a:gd name="connsiteY4" fmla="*/ 635841 h 2500975"/>
              <a:gd name="connsiteX5" fmla="*/ 1077902 w 2424504"/>
              <a:gd name="connsiteY5" fmla="*/ 750898 h 2500975"/>
              <a:gd name="connsiteX6" fmla="*/ 1471518 w 2424504"/>
              <a:gd name="connsiteY6" fmla="*/ 956789 h 2500975"/>
              <a:gd name="connsiteX7" fmla="*/ 1707688 w 2424504"/>
              <a:gd name="connsiteY7" fmla="*/ 1380683 h 2500975"/>
              <a:gd name="connsiteX8" fmla="*/ 1871190 w 2424504"/>
              <a:gd name="connsiteY8" fmla="*/ 1786411 h 2500975"/>
              <a:gd name="connsiteX9" fmla="*/ 2349584 w 2424504"/>
              <a:gd name="connsiteY9" fmla="*/ 2240583 h 2500975"/>
              <a:gd name="connsiteX10" fmla="*/ 2416196 w 2424504"/>
              <a:gd name="connsiteY10" fmla="*/ 2500975 h 25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04" h="2500975">
                <a:moveTo>
                  <a:pt x="0" y="0"/>
                </a:moveTo>
                <a:cubicBezTo>
                  <a:pt x="130196" y="1514"/>
                  <a:pt x="260393" y="3028"/>
                  <a:pt x="351227" y="36334"/>
                </a:cubicBezTo>
                <a:cubicBezTo>
                  <a:pt x="442061" y="69640"/>
                  <a:pt x="484451" y="145335"/>
                  <a:pt x="545007" y="199836"/>
                </a:cubicBezTo>
                <a:cubicBezTo>
                  <a:pt x="605563" y="254337"/>
                  <a:pt x="670156" y="290671"/>
                  <a:pt x="714564" y="363338"/>
                </a:cubicBezTo>
                <a:cubicBezTo>
                  <a:pt x="758972" y="436006"/>
                  <a:pt x="750898" y="571248"/>
                  <a:pt x="811454" y="635841"/>
                </a:cubicBezTo>
                <a:cubicBezTo>
                  <a:pt x="872010" y="700434"/>
                  <a:pt x="967891" y="697407"/>
                  <a:pt x="1077902" y="750898"/>
                </a:cubicBezTo>
                <a:cubicBezTo>
                  <a:pt x="1187913" y="804389"/>
                  <a:pt x="1366554" y="851825"/>
                  <a:pt x="1471518" y="956789"/>
                </a:cubicBezTo>
                <a:cubicBezTo>
                  <a:pt x="1576482" y="1061753"/>
                  <a:pt x="1641076" y="1242413"/>
                  <a:pt x="1707688" y="1380683"/>
                </a:cubicBezTo>
                <a:cubicBezTo>
                  <a:pt x="1774300" y="1518953"/>
                  <a:pt x="1764207" y="1643094"/>
                  <a:pt x="1871190" y="1786411"/>
                </a:cubicBezTo>
                <a:cubicBezTo>
                  <a:pt x="1978173" y="1929728"/>
                  <a:pt x="2258750" y="2121489"/>
                  <a:pt x="2349584" y="2240583"/>
                </a:cubicBezTo>
                <a:cubicBezTo>
                  <a:pt x="2440418" y="2359677"/>
                  <a:pt x="2428307" y="2430326"/>
                  <a:pt x="2416196" y="2500975"/>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nb-NO"/>
          </a:p>
        </p:txBody>
      </p:sp>
      <p:cxnSp>
        <p:nvCxnSpPr>
          <p:cNvPr id="41" name="Straight Arrow Connector 40">
            <a:extLst>
              <a:ext uri="{FF2B5EF4-FFF2-40B4-BE49-F238E27FC236}">
                <a16:creationId xmlns:a16="http://schemas.microsoft.com/office/drawing/2014/main" id="{714B5304-8DAF-0D8A-DC3A-75EFDAD965B3}"/>
              </a:ext>
            </a:extLst>
          </p:cNvPr>
          <p:cNvCxnSpPr>
            <a:cxnSpLocks/>
          </p:cNvCxnSpPr>
          <p:nvPr/>
        </p:nvCxnSpPr>
        <p:spPr>
          <a:xfrm>
            <a:off x="1999200" y="5947974"/>
            <a:ext cx="409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4BBAE70-DBFE-0049-9CE9-230574F7D494}"/>
              </a:ext>
            </a:extLst>
          </p:cNvPr>
          <p:cNvCxnSpPr>
            <a:cxnSpLocks/>
          </p:cNvCxnSpPr>
          <p:nvPr/>
        </p:nvCxnSpPr>
        <p:spPr>
          <a:xfrm flipV="1">
            <a:off x="2063595" y="3881658"/>
            <a:ext cx="0" cy="222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3887CB-1BF1-964C-ADDF-427CE4253422}"/>
              </a:ext>
            </a:extLst>
          </p:cNvPr>
          <p:cNvCxnSpPr>
            <a:cxnSpLocks/>
          </p:cNvCxnSpPr>
          <p:nvPr/>
        </p:nvCxnSpPr>
        <p:spPr>
          <a:xfrm>
            <a:off x="1999200" y="4231047"/>
            <a:ext cx="4095481"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48FAD5F-CEA4-0648-44DF-461AF06171B6}"/>
              </a:ext>
            </a:extLst>
          </p:cNvPr>
          <p:cNvSpPr/>
          <p:nvPr/>
        </p:nvSpPr>
        <p:spPr>
          <a:xfrm>
            <a:off x="20635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33A8FE0E-0475-F40C-DA75-FA156351BAA3}"/>
              </a:ext>
            </a:extLst>
          </p:cNvPr>
          <p:cNvSpPr/>
          <p:nvPr/>
        </p:nvSpPr>
        <p:spPr>
          <a:xfrm>
            <a:off x="2215995"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C7C765F0-86D0-6098-8F23-F890E3A476DB}"/>
              </a:ext>
            </a:extLst>
          </p:cNvPr>
          <p:cNvSpPr/>
          <p:nvPr/>
        </p:nvSpPr>
        <p:spPr>
          <a:xfrm>
            <a:off x="2381273"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EE7D7CDE-6F75-143C-F69F-3195867EA04C}"/>
              </a:ext>
            </a:extLst>
          </p:cNvPr>
          <p:cNvSpPr/>
          <p:nvPr/>
        </p:nvSpPr>
        <p:spPr>
          <a:xfrm>
            <a:off x="2649580"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FB23124B-F43F-9D14-007A-1146B023A105}"/>
              </a:ext>
            </a:extLst>
          </p:cNvPr>
          <p:cNvSpPr/>
          <p:nvPr/>
        </p:nvSpPr>
        <p:spPr>
          <a:xfrm>
            <a:off x="2834176"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05F93DC3-90C6-93D2-11E0-8D868366B81D}"/>
              </a:ext>
            </a:extLst>
          </p:cNvPr>
          <p:cNvSpPr/>
          <p:nvPr/>
        </p:nvSpPr>
        <p:spPr>
          <a:xfrm>
            <a:off x="335362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558BE49A-9FCC-9D9C-3ACE-E550F6FDD902}"/>
              </a:ext>
            </a:extLst>
          </p:cNvPr>
          <p:cNvSpPr/>
          <p:nvPr/>
        </p:nvSpPr>
        <p:spPr>
          <a:xfrm>
            <a:off x="3750719"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F477A1A9-FDA4-52CB-E05D-0E140EB02FDA}"/>
              </a:ext>
            </a:extLst>
          </p:cNvPr>
          <p:cNvSpPr/>
          <p:nvPr/>
        </p:nvSpPr>
        <p:spPr>
          <a:xfrm>
            <a:off x="4109181" y="5899681"/>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48D83B68-C5F3-CD43-D7C5-176DBF3F834B}"/>
              </a:ext>
            </a:extLst>
          </p:cNvPr>
          <p:cNvSpPr/>
          <p:nvPr/>
        </p:nvSpPr>
        <p:spPr>
          <a:xfrm>
            <a:off x="3726060"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EEEF0A88-3564-16FF-E848-3D632B0EE485}"/>
              </a:ext>
            </a:extLst>
          </p:cNvPr>
          <p:cNvSpPr/>
          <p:nvPr/>
        </p:nvSpPr>
        <p:spPr>
          <a:xfrm>
            <a:off x="39080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501FE2A0-3C02-CE31-ADBB-D72D12D73581}"/>
              </a:ext>
            </a:extLst>
          </p:cNvPr>
          <p:cNvSpPr/>
          <p:nvPr/>
        </p:nvSpPr>
        <p:spPr>
          <a:xfrm>
            <a:off x="4060496"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Oval 57">
            <a:extLst>
              <a:ext uri="{FF2B5EF4-FFF2-40B4-BE49-F238E27FC236}">
                <a16:creationId xmlns:a16="http://schemas.microsoft.com/office/drawing/2014/main" id="{3FFE1EDA-DB8C-E93F-10A9-79A92D111FE3}"/>
              </a:ext>
            </a:extLst>
          </p:cNvPr>
          <p:cNvSpPr/>
          <p:nvPr/>
        </p:nvSpPr>
        <p:spPr>
          <a:xfrm>
            <a:off x="4616304"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9" name="Oval 58">
            <a:extLst>
              <a:ext uri="{FF2B5EF4-FFF2-40B4-BE49-F238E27FC236}">
                <a16:creationId xmlns:a16="http://schemas.microsoft.com/office/drawing/2014/main" id="{6BE3AFC6-E05B-0ED6-C2CE-1057FE7FD373}"/>
              </a:ext>
            </a:extLst>
          </p:cNvPr>
          <p:cNvSpPr/>
          <p:nvPr/>
        </p:nvSpPr>
        <p:spPr>
          <a:xfrm>
            <a:off x="4822493" y="4182754"/>
            <a:ext cx="96578" cy="96587"/>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TextBox 61">
            <a:extLst>
              <a:ext uri="{FF2B5EF4-FFF2-40B4-BE49-F238E27FC236}">
                <a16:creationId xmlns:a16="http://schemas.microsoft.com/office/drawing/2014/main" id="{7DB10843-2E3A-4A58-2887-7C045D46AEBF}"/>
              </a:ext>
            </a:extLst>
          </p:cNvPr>
          <p:cNvSpPr txBox="1"/>
          <p:nvPr/>
        </p:nvSpPr>
        <p:spPr>
          <a:xfrm>
            <a:off x="5246682" y="6021936"/>
            <a:ext cx="1172116" cy="276999"/>
          </a:xfrm>
          <a:prstGeom prst="rect">
            <a:avLst/>
          </a:prstGeom>
          <a:noFill/>
        </p:spPr>
        <p:txBody>
          <a:bodyPr wrap="none" rtlCol="0">
            <a:spAutoFit/>
          </a:bodyPr>
          <a:lstStyle/>
          <a:p>
            <a:r>
              <a:rPr lang="nb-NO" sz="1200" dirty="0" err="1"/>
              <a:t>some</a:t>
            </a:r>
            <a:r>
              <a:rPr lang="nb-NO" sz="1200" dirty="0"/>
              <a:t> </a:t>
            </a:r>
            <a:r>
              <a:rPr lang="nb-NO" sz="1200" dirty="0" err="1"/>
              <a:t>measure</a:t>
            </a:r>
            <a:endParaRPr lang="nb-NO" sz="1200" dirty="0"/>
          </a:p>
        </p:txBody>
      </p:sp>
      <p:cxnSp>
        <p:nvCxnSpPr>
          <p:cNvPr id="65" name="Straight Connector 64">
            <a:extLst>
              <a:ext uri="{FF2B5EF4-FFF2-40B4-BE49-F238E27FC236}">
                <a16:creationId xmlns:a16="http://schemas.microsoft.com/office/drawing/2014/main" id="{D832120A-C0F5-0245-53C9-5348839E66B9}"/>
              </a:ext>
            </a:extLst>
          </p:cNvPr>
          <p:cNvCxnSpPr/>
          <p:nvPr/>
        </p:nvCxnSpPr>
        <p:spPr>
          <a:xfrm flipV="1">
            <a:off x="4808081" y="3429850"/>
            <a:ext cx="0" cy="2811148"/>
          </a:xfrm>
          <a:prstGeom prst="line">
            <a:avLst/>
          </a:prstGeom>
          <a:ln>
            <a:solidFill>
              <a:schemeClr val="accent4">
                <a:lumMod val="50000"/>
              </a:schemeClr>
            </a:solidFill>
          </a:ln>
        </p:spPr>
        <p:style>
          <a:lnRef idx="1">
            <a:schemeClr val="accent6"/>
          </a:lnRef>
          <a:fillRef idx="0">
            <a:schemeClr val="accent6"/>
          </a:fillRef>
          <a:effectRef idx="0">
            <a:schemeClr val="accent6"/>
          </a:effectRef>
          <a:fontRef idx="minor">
            <a:schemeClr val="tx1"/>
          </a:fontRef>
        </p:style>
      </p:cxnSp>
      <p:sp>
        <p:nvSpPr>
          <p:cNvPr id="66" name="Oval 65">
            <a:extLst>
              <a:ext uri="{FF2B5EF4-FFF2-40B4-BE49-F238E27FC236}">
                <a16:creationId xmlns:a16="http://schemas.microsoft.com/office/drawing/2014/main" id="{1FDF2609-AE32-5DF7-F3A5-ADBD958DD4D6}"/>
              </a:ext>
            </a:extLst>
          </p:cNvPr>
          <p:cNvSpPr/>
          <p:nvPr/>
        </p:nvSpPr>
        <p:spPr>
          <a:xfrm>
            <a:off x="26933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7" name="Oval 66">
            <a:extLst>
              <a:ext uri="{FF2B5EF4-FFF2-40B4-BE49-F238E27FC236}">
                <a16:creationId xmlns:a16="http://schemas.microsoft.com/office/drawing/2014/main" id="{BCA6C574-FC02-8164-095A-B2FA9A15DB98}"/>
              </a:ext>
            </a:extLst>
          </p:cNvPr>
          <p:cNvSpPr/>
          <p:nvPr/>
        </p:nvSpPr>
        <p:spPr>
          <a:xfrm>
            <a:off x="2845771"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8" name="Oval 67">
            <a:extLst>
              <a:ext uri="{FF2B5EF4-FFF2-40B4-BE49-F238E27FC236}">
                <a16:creationId xmlns:a16="http://schemas.microsoft.com/office/drawing/2014/main" id="{491345C7-B3B4-D5AB-DB4E-1D39100E3C8B}"/>
              </a:ext>
            </a:extLst>
          </p:cNvPr>
          <p:cNvSpPr/>
          <p:nvPr/>
        </p:nvSpPr>
        <p:spPr>
          <a:xfrm>
            <a:off x="3011049"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9" name="Oval 68">
            <a:extLst>
              <a:ext uri="{FF2B5EF4-FFF2-40B4-BE49-F238E27FC236}">
                <a16:creationId xmlns:a16="http://schemas.microsoft.com/office/drawing/2014/main" id="{0FFB2224-C1D1-1156-E291-90BC88A5F173}"/>
              </a:ext>
            </a:extLst>
          </p:cNvPr>
          <p:cNvSpPr/>
          <p:nvPr/>
        </p:nvSpPr>
        <p:spPr>
          <a:xfrm>
            <a:off x="3279356"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0" name="Oval 69">
            <a:extLst>
              <a:ext uri="{FF2B5EF4-FFF2-40B4-BE49-F238E27FC236}">
                <a16:creationId xmlns:a16="http://schemas.microsoft.com/office/drawing/2014/main" id="{737F97C5-6DB1-CE19-995C-7F3942F97795}"/>
              </a:ext>
            </a:extLst>
          </p:cNvPr>
          <p:cNvSpPr/>
          <p:nvPr/>
        </p:nvSpPr>
        <p:spPr>
          <a:xfrm>
            <a:off x="3463952" y="5897435"/>
            <a:ext cx="96578" cy="96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TextBox 70">
            <a:extLst>
              <a:ext uri="{FF2B5EF4-FFF2-40B4-BE49-F238E27FC236}">
                <a16:creationId xmlns:a16="http://schemas.microsoft.com/office/drawing/2014/main" id="{6D2ADA10-CE93-3573-29E1-A4A952258FCD}"/>
              </a:ext>
            </a:extLst>
          </p:cNvPr>
          <p:cNvSpPr txBox="1"/>
          <p:nvPr/>
        </p:nvSpPr>
        <p:spPr>
          <a:xfrm>
            <a:off x="1295164" y="4111735"/>
            <a:ext cx="277640" cy="276999"/>
          </a:xfrm>
          <a:prstGeom prst="rect">
            <a:avLst/>
          </a:prstGeom>
          <a:noFill/>
        </p:spPr>
        <p:txBody>
          <a:bodyPr wrap="none" rtlCol="0">
            <a:spAutoFit/>
          </a:bodyPr>
          <a:lstStyle/>
          <a:p>
            <a:r>
              <a:rPr lang="nb-NO" sz="1200" dirty="0"/>
              <a:t>Ill</a:t>
            </a:r>
          </a:p>
        </p:txBody>
      </p:sp>
      <p:sp>
        <p:nvSpPr>
          <p:cNvPr id="72" name="TextBox 71">
            <a:extLst>
              <a:ext uri="{FF2B5EF4-FFF2-40B4-BE49-F238E27FC236}">
                <a16:creationId xmlns:a16="http://schemas.microsoft.com/office/drawing/2014/main" id="{49FFF90F-DC8B-8787-0309-2F1ACF31B8BD}"/>
              </a:ext>
            </a:extLst>
          </p:cNvPr>
          <p:cNvSpPr txBox="1"/>
          <p:nvPr/>
        </p:nvSpPr>
        <p:spPr>
          <a:xfrm>
            <a:off x="1234250" y="5817100"/>
            <a:ext cx="694421" cy="276999"/>
          </a:xfrm>
          <a:prstGeom prst="rect">
            <a:avLst/>
          </a:prstGeom>
          <a:noFill/>
        </p:spPr>
        <p:txBody>
          <a:bodyPr wrap="none" rtlCol="0">
            <a:spAutoFit/>
          </a:bodyPr>
          <a:lstStyle/>
          <a:p>
            <a:r>
              <a:rPr lang="nb-NO" sz="1200" dirty="0" err="1"/>
              <a:t>Healthy</a:t>
            </a:r>
            <a:endParaRPr lang="nb-NO" sz="1200" dirty="0"/>
          </a:p>
        </p:txBody>
      </p:sp>
      <p:grpSp>
        <p:nvGrpSpPr>
          <p:cNvPr id="73" name="Group 72">
            <a:extLst>
              <a:ext uri="{FF2B5EF4-FFF2-40B4-BE49-F238E27FC236}">
                <a16:creationId xmlns:a16="http://schemas.microsoft.com/office/drawing/2014/main" id="{19F9CF13-D214-4C74-739D-9BB99FCDC5C5}"/>
              </a:ext>
            </a:extLst>
          </p:cNvPr>
          <p:cNvGrpSpPr/>
          <p:nvPr/>
        </p:nvGrpSpPr>
        <p:grpSpPr>
          <a:xfrm>
            <a:off x="1882831" y="4279340"/>
            <a:ext cx="3606700" cy="1631627"/>
            <a:chOff x="1338943" y="3092580"/>
            <a:chExt cx="3606700" cy="1956214"/>
          </a:xfrm>
        </p:grpSpPr>
        <p:sp>
          <p:nvSpPr>
            <p:cNvPr id="74" name="Freeform: Shape 73">
              <a:extLst>
                <a:ext uri="{FF2B5EF4-FFF2-40B4-BE49-F238E27FC236}">
                  <a16:creationId xmlns:a16="http://schemas.microsoft.com/office/drawing/2014/main" id="{CCE980A6-1367-F843-AD7B-73CD23595C84}"/>
                </a:ext>
              </a:extLst>
            </p:cNvPr>
            <p:cNvSpPr/>
            <p:nvPr/>
          </p:nvSpPr>
          <p:spPr>
            <a:xfrm>
              <a:off x="1338943" y="4056018"/>
              <a:ext cx="1770018" cy="992776"/>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770018"/>
                <a:gd name="connsiteY0" fmla="*/ 992776 h 1002138"/>
                <a:gd name="connsiteX1" fmla="*/ 770709 w 1770018"/>
                <a:gd name="connsiteY1" fmla="*/ 888273 h 1002138"/>
                <a:gd name="connsiteX2" fmla="*/ 1410790 w 1770018"/>
                <a:gd name="connsiteY2" fmla="*/ 424541 h 1002138"/>
                <a:gd name="connsiteX3" fmla="*/ 1770018 w 1770018"/>
                <a:gd name="connsiteY3" fmla="*/ 0 h 1002138"/>
                <a:gd name="connsiteX0" fmla="*/ 0 w 1770018"/>
                <a:gd name="connsiteY0" fmla="*/ 992776 h 992776"/>
                <a:gd name="connsiteX1" fmla="*/ 770709 w 1770018"/>
                <a:gd name="connsiteY1" fmla="*/ 888273 h 992776"/>
                <a:gd name="connsiteX2" fmla="*/ 1410790 w 1770018"/>
                <a:gd name="connsiteY2" fmla="*/ 424541 h 992776"/>
                <a:gd name="connsiteX3" fmla="*/ 1770018 w 1770018"/>
                <a:gd name="connsiteY3" fmla="*/ 0 h 992776"/>
              </a:gdLst>
              <a:ahLst/>
              <a:cxnLst>
                <a:cxn ang="0">
                  <a:pos x="connsiteX0" y="connsiteY0"/>
                </a:cxn>
                <a:cxn ang="0">
                  <a:pos x="connsiteX1" y="connsiteY1"/>
                </a:cxn>
                <a:cxn ang="0">
                  <a:pos x="connsiteX2" y="connsiteY2"/>
                </a:cxn>
                <a:cxn ang="0">
                  <a:pos x="connsiteX3" y="connsiteY3"/>
                </a:cxn>
              </a:cxnLst>
              <a:rect l="l" t="t" r="r" b="b"/>
              <a:pathLst>
                <a:path w="1770018" h="992776">
                  <a:moveTo>
                    <a:pt x="0" y="992776"/>
                  </a:moveTo>
                  <a:cubicBezTo>
                    <a:pt x="308066" y="982434"/>
                    <a:pt x="535577" y="982979"/>
                    <a:pt x="770709" y="888273"/>
                  </a:cubicBezTo>
                  <a:cubicBezTo>
                    <a:pt x="1005841" y="793567"/>
                    <a:pt x="1247504" y="573675"/>
                    <a:pt x="1410790" y="424541"/>
                  </a:cubicBezTo>
                  <a:cubicBezTo>
                    <a:pt x="1574076" y="275407"/>
                    <a:pt x="1770018" y="52795"/>
                    <a:pt x="1770018"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5" name="Freeform: Shape 74">
              <a:extLst>
                <a:ext uri="{FF2B5EF4-FFF2-40B4-BE49-F238E27FC236}">
                  <a16:creationId xmlns:a16="http://schemas.microsoft.com/office/drawing/2014/main" id="{4846FC64-6C23-83AE-9B2F-B77A89754F41}"/>
                </a:ext>
              </a:extLst>
            </p:cNvPr>
            <p:cNvSpPr/>
            <p:nvPr/>
          </p:nvSpPr>
          <p:spPr>
            <a:xfrm rot="10800000">
              <a:off x="3116842" y="3092580"/>
              <a:ext cx="1828801" cy="979713"/>
            </a:xfrm>
            <a:custGeom>
              <a:avLst/>
              <a:gdLst>
                <a:gd name="connsiteX0" fmla="*/ 0 w 1756955"/>
                <a:gd name="connsiteY0" fmla="*/ 953588 h 979292"/>
                <a:gd name="connsiteX1" fmla="*/ 777240 w 1756955"/>
                <a:gd name="connsiteY1" fmla="*/ 894805 h 979292"/>
                <a:gd name="connsiteX2" fmla="*/ 1593669 w 1756955"/>
                <a:gd name="connsiteY2" fmla="*/ 254725 h 979292"/>
                <a:gd name="connsiteX3" fmla="*/ 1756955 w 1756955"/>
                <a:gd name="connsiteY3" fmla="*/ 0 h 979292"/>
                <a:gd name="connsiteX0" fmla="*/ 0 w 1756955"/>
                <a:gd name="connsiteY0" fmla="*/ 953588 h 970650"/>
                <a:gd name="connsiteX1" fmla="*/ 777240 w 1756955"/>
                <a:gd name="connsiteY1" fmla="*/ 894805 h 970650"/>
                <a:gd name="connsiteX2" fmla="*/ 1417321 w 1756955"/>
                <a:gd name="connsiteY2" fmla="*/ 431073 h 970650"/>
                <a:gd name="connsiteX3" fmla="*/ 1756955 w 1756955"/>
                <a:gd name="connsiteY3" fmla="*/ 0 h 970650"/>
                <a:gd name="connsiteX0" fmla="*/ 0 w 1776549"/>
                <a:gd name="connsiteY0" fmla="*/ 947056 h 964118"/>
                <a:gd name="connsiteX1" fmla="*/ 777240 w 1776549"/>
                <a:gd name="connsiteY1" fmla="*/ 888273 h 964118"/>
                <a:gd name="connsiteX2" fmla="*/ 1417321 w 1776549"/>
                <a:gd name="connsiteY2" fmla="*/ 424541 h 964118"/>
                <a:gd name="connsiteX3" fmla="*/ 1776549 w 1776549"/>
                <a:gd name="connsiteY3" fmla="*/ 0 h 964118"/>
                <a:gd name="connsiteX0" fmla="*/ 0 w 1828801"/>
                <a:gd name="connsiteY0" fmla="*/ 979713 h 990607"/>
                <a:gd name="connsiteX1" fmla="*/ 829492 w 1828801"/>
                <a:gd name="connsiteY1" fmla="*/ 888273 h 990607"/>
                <a:gd name="connsiteX2" fmla="*/ 1469573 w 1828801"/>
                <a:gd name="connsiteY2" fmla="*/ 424541 h 990607"/>
                <a:gd name="connsiteX3" fmla="*/ 1828801 w 1828801"/>
                <a:gd name="connsiteY3" fmla="*/ 0 h 990607"/>
                <a:gd name="connsiteX0" fmla="*/ 0 w 1828801"/>
                <a:gd name="connsiteY0" fmla="*/ 979713 h 982642"/>
                <a:gd name="connsiteX1" fmla="*/ 829492 w 1828801"/>
                <a:gd name="connsiteY1" fmla="*/ 888273 h 982642"/>
                <a:gd name="connsiteX2" fmla="*/ 1469573 w 1828801"/>
                <a:gd name="connsiteY2" fmla="*/ 424541 h 982642"/>
                <a:gd name="connsiteX3" fmla="*/ 1828801 w 1828801"/>
                <a:gd name="connsiteY3" fmla="*/ 0 h 982642"/>
                <a:gd name="connsiteX0" fmla="*/ 0 w 1828801"/>
                <a:gd name="connsiteY0" fmla="*/ 979713 h 979713"/>
                <a:gd name="connsiteX1" fmla="*/ 829492 w 1828801"/>
                <a:gd name="connsiteY1" fmla="*/ 888273 h 979713"/>
                <a:gd name="connsiteX2" fmla="*/ 1469573 w 1828801"/>
                <a:gd name="connsiteY2" fmla="*/ 424541 h 979713"/>
                <a:gd name="connsiteX3" fmla="*/ 1828801 w 1828801"/>
                <a:gd name="connsiteY3" fmla="*/ 0 h 979713"/>
              </a:gdLst>
              <a:ahLst/>
              <a:cxnLst>
                <a:cxn ang="0">
                  <a:pos x="connsiteX0" y="connsiteY0"/>
                </a:cxn>
                <a:cxn ang="0">
                  <a:pos x="connsiteX1" y="connsiteY1"/>
                </a:cxn>
                <a:cxn ang="0">
                  <a:pos x="connsiteX2" y="connsiteY2"/>
                </a:cxn>
                <a:cxn ang="0">
                  <a:pos x="connsiteX3" y="connsiteY3"/>
                </a:cxn>
              </a:cxnLst>
              <a:rect l="l" t="t" r="r" b="b"/>
              <a:pathLst>
                <a:path w="1828801" h="979713">
                  <a:moveTo>
                    <a:pt x="0" y="979713"/>
                  </a:moveTo>
                  <a:cubicBezTo>
                    <a:pt x="295002" y="969371"/>
                    <a:pt x="584563" y="980802"/>
                    <a:pt x="829492" y="888273"/>
                  </a:cubicBezTo>
                  <a:cubicBezTo>
                    <a:pt x="1074421" y="795744"/>
                    <a:pt x="1306287" y="573675"/>
                    <a:pt x="1469573" y="424541"/>
                  </a:cubicBezTo>
                  <a:cubicBezTo>
                    <a:pt x="1632859" y="275407"/>
                    <a:pt x="1828801" y="52795"/>
                    <a:pt x="1828801" y="0"/>
                  </a:cubicBezTo>
                </a:path>
              </a:pathLst>
            </a:custGeom>
            <a:noFill/>
            <a:ln w="571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78" name="Straight Connector 77">
            <a:extLst>
              <a:ext uri="{FF2B5EF4-FFF2-40B4-BE49-F238E27FC236}">
                <a16:creationId xmlns:a16="http://schemas.microsoft.com/office/drawing/2014/main" id="{B0E27F38-1D0C-2E99-8D8B-2B6232065079}"/>
              </a:ext>
            </a:extLst>
          </p:cNvPr>
          <p:cNvCxnSpPr/>
          <p:nvPr/>
        </p:nvCxnSpPr>
        <p:spPr>
          <a:xfrm>
            <a:off x="2087203" y="4325987"/>
            <a:ext cx="324748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55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8" grpId="0" animBg="1"/>
      <p:bldP spid="59" grpId="0" animBg="1"/>
      <p:bldP spid="66" grpId="0" animBg="1"/>
      <p:bldP spid="67" grpId="0" animBg="1"/>
      <p:bldP spid="68" grpId="0" animBg="1"/>
      <p:bldP spid="69" grpId="0" animBg="1"/>
      <p:bldP spid="70" grpId="0" animBg="1"/>
      <p:bldP spid="71"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A354-C810-3D16-0303-75EEE27F240F}"/>
              </a:ext>
            </a:extLst>
          </p:cNvPr>
          <p:cNvSpPr>
            <a:spLocks noGrp="1"/>
          </p:cNvSpPr>
          <p:nvPr>
            <p:ph type="title"/>
          </p:nvPr>
        </p:nvSpPr>
        <p:spPr/>
        <p:txBody>
          <a:bodyPr/>
          <a:lstStyle/>
          <a:p>
            <a:r>
              <a:rPr lang="nb-NO" dirty="0"/>
              <a:t>Machine Learning </a:t>
            </a:r>
          </a:p>
        </p:txBody>
      </p:sp>
      <p:pic>
        <p:nvPicPr>
          <p:cNvPr id="7" name="Content Placeholder 6">
            <a:extLst>
              <a:ext uri="{FF2B5EF4-FFF2-40B4-BE49-F238E27FC236}">
                <a16:creationId xmlns:a16="http://schemas.microsoft.com/office/drawing/2014/main" id="{6C86CED8-C7C9-B226-9771-FA4D0B71F32C}"/>
              </a:ext>
            </a:extLst>
          </p:cNvPr>
          <p:cNvPicPr>
            <a:picLocks noGrp="1" noChangeAspect="1"/>
          </p:cNvPicPr>
          <p:nvPr>
            <p:ph sz="half" idx="1"/>
          </p:nvPr>
        </p:nvPicPr>
        <p:blipFill>
          <a:blip r:embed="rId2"/>
          <a:stretch>
            <a:fillRect/>
          </a:stretch>
        </p:blipFill>
        <p:spPr>
          <a:xfrm>
            <a:off x="3063770" y="675522"/>
            <a:ext cx="8297337" cy="5750098"/>
          </a:xfrm>
        </p:spPr>
      </p:pic>
      <p:sp>
        <p:nvSpPr>
          <p:cNvPr id="5" name="Slide Number Placeholder 4">
            <a:extLst>
              <a:ext uri="{FF2B5EF4-FFF2-40B4-BE49-F238E27FC236}">
                <a16:creationId xmlns:a16="http://schemas.microsoft.com/office/drawing/2014/main" id="{FEE264EE-7D2D-0DD1-4434-E8DF9B4213A9}"/>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dirty="0"/>
          </a:p>
        </p:txBody>
      </p:sp>
    </p:spTree>
    <p:extLst>
      <p:ext uri="{BB962C8B-B14F-4D97-AF65-F5344CB8AC3E}">
        <p14:creationId xmlns:p14="http://schemas.microsoft.com/office/powerpoint/2010/main" val="392448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1769-64F6-D4EC-8CE5-9560F4F7BF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09EA36-8F24-0B72-02CE-407E7B600FBB}"/>
              </a:ext>
            </a:extLst>
          </p:cNvPr>
          <p:cNvSpPr>
            <a:spLocks noGrp="1"/>
          </p:cNvSpPr>
          <p:nvPr>
            <p:ph type="title"/>
          </p:nvPr>
        </p:nvSpPr>
        <p:spPr/>
        <p:txBody>
          <a:bodyPr/>
          <a:lstStyle/>
          <a:p>
            <a:r>
              <a:rPr lang="nb-NO" dirty="0"/>
              <a:t>Trade-</a:t>
            </a:r>
            <a:r>
              <a:rPr lang="nb-NO" dirty="0" err="1"/>
              <a:t>off</a:t>
            </a:r>
            <a:r>
              <a:rPr lang="nb-NO" dirty="0"/>
              <a:t> </a:t>
            </a:r>
            <a:r>
              <a:rPr lang="nb-NO" dirty="0" err="1"/>
              <a:t>precision</a:t>
            </a:r>
            <a:r>
              <a:rPr lang="nb-NO" dirty="0"/>
              <a:t>/</a:t>
            </a:r>
            <a:r>
              <a:rPr lang="nb-NO" dirty="0" err="1"/>
              <a:t>Recall</a:t>
            </a:r>
            <a:endParaRPr lang="nb-NO"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231BBC-ABD6-A02A-7534-08F6371818E9}"/>
                  </a:ext>
                </a:extLst>
              </p:cNvPr>
              <p:cNvSpPr>
                <a:spLocks noGrp="1"/>
              </p:cNvSpPr>
              <p:nvPr>
                <p:ph sz="half" idx="1"/>
              </p:nvPr>
            </p:nvSpPr>
            <p:spPr/>
            <p:txBody>
              <a:bodyPr/>
              <a:lstStyle/>
              <a:p>
                <a:r>
                  <a:rPr lang="nb-NO" dirty="0"/>
                  <a:t>Comparison </a:t>
                </a:r>
                <a:r>
                  <a:rPr lang="nb-NO" dirty="0" err="1"/>
                  <a:t>between</a:t>
                </a:r>
                <a:r>
                  <a:rPr lang="nb-NO" dirty="0"/>
                  <a:t> </a:t>
                </a:r>
                <a:r>
                  <a:rPr lang="nb-NO" dirty="0" err="1"/>
                  <a:t>algorithms</a:t>
                </a:r>
                <a:endParaRPr lang="nb-NO" dirty="0"/>
              </a:p>
              <a:p>
                <a:endParaRPr lang="nb-NO" dirty="0">
                  <a:sym typeface="Wingdings" panose="05000000000000000000" pitchFamily="2" charset="2"/>
                </a:endParaRPr>
              </a:p>
              <a:p>
                <a:pPr lvl="1"/>
                <a:r>
                  <a:rPr lang="nb-NO" dirty="0">
                    <a:sym typeface="Wingdings" panose="05000000000000000000" pitchFamily="2" charset="2"/>
                  </a:rPr>
                  <a:t>Precision/</a:t>
                </a:r>
                <a:r>
                  <a:rPr lang="nb-NO" dirty="0" err="1">
                    <a:sym typeface="Wingdings" panose="05000000000000000000" pitchFamily="2" charset="2"/>
                  </a:rPr>
                  <a:t>recall</a:t>
                </a:r>
                <a:r>
                  <a:rPr lang="nb-NO" dirty="0">
                    <a:sym typeface="Wingdings" panose="05000000000000000000" pitchFamily="2" charset="2"/>
                  </a:rPr>
                  <a:t> </a:t>
                </a:r>
                <a:r>
                  <a:rPr lang="nb-NO" dirty="0" err="1">
                    <a:sym typeface="Wingdings" panose="05000000000000000000" pitchFamily="2" charset="2"/>
                  </a:rPr>
                  <a:t>curve</a:t>
                </a:r>
                <a:endParaRPr lang="nb-NO" dirty="0">
                  <a:sym typeface="Wingdings" panose="05000000000000000000" pitchFamily="2" charset="2"/>
                </a:endParaRPr>
              </a:p>
              <a:p>
                <a:pPr lvl="1"/>
                <a:endParaRPr lang="nb-NO" dirty="0">
                  <a:sym typeface="Wingdings" panose="05000000000000000000" pitchFamily="2" charset="2"/>
                </a:endParaRPr>
              </a:p>
              <a:p>
                <a:pPr lvl="1"/>
                <a:r>
                  <a:rPr lang="nb-NO" dirty="0">
                    <a:sym typeface="Wingdings" panose="05000000000000000000" pitchFamily="2" charset="2"/>
                  </a:rPr>
                  <a:t>«</a:t>
                </a:r>
                <a:r>
                  <a:rPr lang="nb-NO" dirty="0" err="1">
                    <a:sym typeface="Wingdings" panose="05000000000000000000" pitchFamily="2" charset="2"/>
                  </a:rPr>
                  <a:t>Receiver</a:t>
                </a:r>
                <a:r>
                  <a:rPr lang="nb-NO" dirty="0">
                    <a:sym typeface="Wingdings" panose="05000000000000000000" pitchFamily="2" charset="2"/>
                  </a:rPr>
                  <a:t> Operating </a:t>
                </a:r>
                <a:r>
                  <a:rPr lang="nb-NO" dirty="0" err="1">
                    <a:sym typeface="Wingdings" panose="05000000000000000000" pitchFamily="2" charset="2"/>
                  </a:rPr>
                  <a:t>Characteristics</a:t>
                </a:r>
                <a:r>
                  <a:rPr lang="nb-NO" dirty="0">
                    <a:sym typeface="Wingdings" panose="05000000000000000000" pitchFamily="2" charset="2"/>
                  </a:rPr>
                  <a:t>» (ROC)</a:t>
                </a:r>
              </a:p>
              <a:p>
                <a:pPr lvl="1"/>
                <a:endParaRPr lang="nb-NO" dirty="0">
                  <a:sym typeface="Wingdings" panose="05000000000000000000" pitchFamily="2" charset="2"/>
                </a:endParaRPr>
              </a:p>
              <a:p>
                <a:pPr lvl="1"/>
                <a:r>
                  <a:rPr lang="nb-NO" dirty="0">
                    <a:sym typeface="Wingdings" panose="05000000000000000000" pitchFamily="2" charset="2"/>
                  </a:rPr>
                  <a:t>Area Under </a:t>
                </a:r>
                <a:r>
                  <a:rPr lang="nb-NO" dirty="0" err="1">
                    <a:sym typeface="Wingdings" panose="05000000000000000000" pitchFamily="2" charset="2"/>
                  </a:rPr>
                  <a:t>Curve</a:t>
                </a:r>
                <a:r>
                  <a:rPr lang="nb-NO" dirty="0">
                    <a:sym typeface="Wingdings" panose="05000000000000000000" pitchFamily="2" charset="2"/>
                  </a:rPr>
                  <a:t> (AUC)</a:t>
                </a:r>
              </a:p>
              <a:p>
                <a:pPr marL="432000" lvl="1" indent="0">
                  <a:buNone/>
                </a:pPr>
                <a:endParaRPr lang="nb-NO" dirty="0">
                  <a:sym typeface="Wingdings" panose="05000000000000000000" pitchFamily="2" charset="2"/>
                </a:endParaRPr>
              </a:p>
              <a:p>
                <a:pPr lvl="1"/>
                <a:r>
                  <a:rPr lang="nb-NO" dirty="0">
                    <a:sym typeface="Wingdings" panose="05000000000000000000" pitchFamily="2" charset="2"/>
                  </a:rPr>
                  <a:t>ROC / AUC </a:t>
                </a:r>
                <a:r>
                  <a:rPr lang="nb-NO" dirty="0" err="1">
                    <a:sym typeface="Wingdings" panose="05000000000000000000" pitchFamily="2" charset="2"/>
                  </a:rPr>
                  <a:t>are</a:t>
                </a:r>
                <a:r>
                  <a:rPr lang="nb-NO" dirty="0">
                    <a:sym typeface="Wingdings" panose="05000000000000000000" pitchFamily="2" charset="2"/>
                  </a:rPr>
                  <a:t> </a:t>
                </a:r>
                <a:r>
                  <a:rPr lang="nb-NO" dirty="0" err="1">
                    <a:sym typeface="Wingdings" panose="05000000000000000000" pitchFamily="2" charset="2"/>
                  </a:rPr>
                  <a:t>metric</a:t>
                </a:r>
                <a:r>
                  <a:rPr lang="nb-NO" dirty="0">
                    <a:sym typeface="Wingdings" panose="05000000000000000000" pitchFamily="2" charset="2"/>
                  </a:rPr>
                  <a:t> </a:t>
                </a:r>
                <a:r>
                  <a:rPr lang="nb-NO" dirty="0" err="1">
                    <a:sym typeface="Wingdings" panose="05000000000000000000" pitchFamily="2" charset="2"/>
                  </a:rPr>
                  <a:t>calculated</a:t>
                </a:r>
                <a:r>
                  <a:rPr lang="nb-NO" dirty="0">
                    <a:sym typeface="Wingdings" panose="05000000000000000000" pitchFamily="2" charset="2"/>
                  </a:rPr>
                  <a:t> </a:t>
                </a:r>
                <a:r>
                  <a:rPr lang="nb-NO" dirty="0" err="1">
                    <a:sym typeface="Wingdings" panose="05000000000000000000" pitchFamily="2" charset="2"/>
                  </a:rPr>
                  <a:t>using</a:t>
                </a:r>
                <a:r>
                  <a:rPr lang="nb-NO" dirty="0">
                    <a:sym typeface="Wingdings" panose="05000000000000000000" pitchFamily="2" charset="2"/>
                  </a:rPr>
                  <a:t> </a:t>
                </a:r>
                <a:r>
                  <a:rPr lang="nb-NO" dirty="0" err="1">
                    <a:sym typeface="Wingdings" panose="05000000000000000000" pitchFamily="2" charset="2"/>
                  </a:rPr>
                  <a:t>recall</a:t>
                </a:r>
                <a:r>
                  <a:rPr lang="nb-NO" dirty="0">
                    <a:sym typeface="Wingdings" panose="05000000000000000000" pitchFamily="2" charset="2"/>
                  </a:rPr>
                  <a:t> vs. «false positive rate» </a:t>
                </a:r>
              </a:p>
              <a:p>
                <a:pPr marL="432000" lvl="1" indent="0">
                  <a:buNone/>
                </a:pPr>
                <a:endParaRPr lang="nb-NO" dirty="0">
                  <a:sym typeface="Wingdings" panose="05000000000000000000" pitchFamily="2" charset="2"/>
                </a:endParaRPr>
              </a:p>
              <a:p>
                <a:pPr lvl="1"/>
                <a:endParaRPr lang="nb-NO" dirty="0">
                  <a:sym typeface="Wingdings" panose="05000000000000000000" pitchFamily="2" charset="2"/>
                </a:endParaRPr>
              </a:p>
              <a:p>
                <a:pPr lvl="1"/>
                <a:r>
                  <a:rPr lang="nb-NO" b="1" dirty="0"/>
                  <a:t>F1 Score</a:t>
                </a:r>
                <a:r>
                  <a:rPr lang="nb-NO" dirty="0"/>
                  <a:t>: </a:t>
                </a:r>
                <a:r>
                  <a:rPr lang="nb-NO" dirty="0" err="1"/>
                  <a:t>harmonic</a:t>
                </a:r>
                <a:r>
                  <a:rPr lang="nb-NO" dirty="0"/>
                  <a:t> </a:t>
                </a:r>
                <a:r>
                  <a:rPr lang="nb-NO" dirty="0" err="1"/>
                  <a:t>average</a:t>
                </a:r>
                <a:r>
                  <a:rPr lang="nb-NO" dirty="0"/>
                  <a:t> </a:t>
                </a:r>
                <a:r>
                  <a:rPr lang="nb-NO" dirty="0" err="1"/>
                  <a:t>of</a:t>
                </a:r>
                <a:r>
                  <a:rPr lang="nb-NO" dirty="0"/>
                  <a:t> </a:t>
                </a:r>
                <a:r>
                  <a:rPr lang="nb-NO" dirty="0" err="1"/>
                  <a:t>Recall</a:t>
                </a:r>
                <a:r>
                  <a:rPr lang="nb-NO" dirty="0"/>
                  <a:t> and Precision</a:t>
                </a:r>
              </a:p>
              <a:p>
                <a:endParaRPr lang="nb-NO" dirty="0"/>
              </a:p>
              <a:p>
                <a:pPr lvl="3"/>
                <a14:m>
                  <m:oMath xmlns:m="http://schemas.openxmlformats.org/officeDocument/2006/math">
                    <m:r>
                      <a:rPr lang="nb-NO" i="1" smtClean="0">
                        <a:latin typeface="Cambria Math" panose="02040503050406030204" pitchFamily="18" charset="0"/>
                      </a:rPr>
                      <m:t>𝐹</m:t>
                    </m:r>
                    <m:r>
                      <a:rPr lang="nb-NO" b="0" i="1" smtClean="0">
                        <a:latin typeface="Cambria Math" panose="02040503050406030204" pitchFamily="18" charset="0"/>
                      </a:rPr>
                      <m:t>1=2</m:t>
                    </m:r>
                    <m:d>
                      <m:dPr>
                        <m:ctrlPr>
                          <a:rPr lang="nb-NO" b="0" i="1" smtClean="0">
                            <a:latin typeface="Cambria Math" panose="02040503050406030204" pitchFamily="18" charset="0"/>
                          </a:rPr>
                        </m:ctrlPr>
                      </m:dPr>
                      <m:e>
                        <m:f>
                          <m:fPr>
                            <m:ctrlPr>
                              <a:rPr lang="nb-NO" b="0" i="1" smtClean="0">
                                <a:latin typeface="Cambria Math" panose="02040503050406030204" pitchFamily="18" charset="0"/>
                              </a:rPr>
                            </m:ctrlPr>
                          </m:fPr>
                          <m:num>
                            <m:r>
                              <a:rPr lang="nb-NO" b="0" i="1" smtClean="0">
                                <a:latin typeface="Cambria Math" panose="02040503050406030204" pitchFamily="18" charset="0"/>
                              </a:rPr>
                              <m:t>1</m:t>
                            </m:r>
                          </m:num>
                          <m:den>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𝑝𝑟𝑒𝑐𝑖𝑠𝑖𝑜𝑛</m:t>
                                </m:r>
                              </m:den>
                            </m:f>
                            <m:r>
                              <a:rPr lang="nb-NO" i="1">
                                <a:solidFill>
                                  <a:srgbClr val="7030A0"/>
                                </a:solidFill>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1</m:t>
                                </m:r>
                              </m:num>
                              <m:den>
                                <m:r>
                                  <a:rPr lang="nb-NO" i="1">
                                    <a:latin typeface="Cambria Math" panose="02040503050406030204" pitchFamily="18" charset="0"/>
                                  </a:rPr>
                                  <m:t>𝑟𝑒𝑐𝑎𝑙𝑙</m:t>
                                </m:r>
                              </m:den>
                            </m:f>
                          </m:den>
                        </m:f>
                      </m:e>
                    </m:d>
                  </m:oMath>
                </a14:m>
                <a:endParaRPr lang="nb-NO" dirty="0">
                  <a:sym typeface="Wingdings" panose="05000000000000000000" pitchFamily="2" charset="2"/>
                </a:endParaRPr>
              </a:p>
              <a:p>
                <a:pPr lvl="2"/>
                <a:endParaRPr lang="nb-NO" dirty="0">
                  <a:sym typeface="Wingdings" panose="05000000000000000000" pitchFamily="2" charset="2"/>
                </a:endParaRPr>
              </a:p>
              <a:p>
                <a:pPr lvl="2"/>
                <a:endParaRPr lang="nb-NO" dirty="0">
                  <a:sym typeface="Wingdings" panose="05000000000000000000" pitchFamily="2" charset="2"/>
                </a:endParaRPr>
              </a:p>
              <a:p>
                <a:pPr lvl="1"/>
                <a:endParaRPr lang="nb-NO" dirty="0">
                  <a:sym typeface="Wingdings" panose="05000000000000000000" pitchFamily="2" charset="2"/>
                </a:endParaRPr>
              </a:p>
              <a:p>
                <a:pPr lvl="1"/>
                <a:endParaRPr lang="nb-NO" dirty="0">
                  <a:sym typeface="Wingdings" panose="05000000000000000000" pitchFamily="2" charset="2"/>
                </a:endParaRPr>
              </a:p>
              <a:p>
                <a:pPr lvl="1"/>
                <a:endParaRPr lang="nb-NO" dirty="0">
                  <a:sym typeface="Wingdings" panose="05000000000000000000" pitchFamily="2" charset="2"/>
                </a:endParaRPr>
              </a:p>
              <a:p>
                <a:pPr marL="864000" lvl="2" indent="0">
                  <a:buNone/>
                </a:pPr>
                <a:endParaRPr lang="nb-NO" dirty="0">
                  <a:sym typeface="Wingdings" panose="05000000000000000000" pitchFamily="2" charset="2"/>
                </a:endParaRPr>
              </a:p>
              <a:p>
                <a:pPr lvl="1"/>
                <a:endParaRPr lang="nb-NO" dirty="0"/>
              </a:p>
            </p:txBody>
          </p:sp>
        </mc:Choice>
        <mc:Fallback xmlns="">
          <p:sp>
            <p:nvSpPr>
              <p:cNvPr id="3" name="Content Placeholder 2">
                <a:extLst>
                  <a:ext uri="{FF2B5EF4-FFF2-40B4-BE49-F238E27FC236}">
                    <a16:creationId xmlns:a16="http://schemas.microsoft.com/office/drawing/2014/main" id="{8E231BBC-ABD6-A02A-7534-08F6371818E9}"/>
                  </a:ext>
                </a:extLst>
              </p:cNvPr>
              <p:cNvSpPr>
                <a:spLocks noGrp="1" noRot="1" noChangeAspect="1" noMove="1" noResize="1" noEditPoints="1" noAdjustHandles="1" noChangeArrowheads="1" noChangeShapeType="1" noTextEdit="1"/>
              </p:cNvSpPr>
              <p:nvPr>
                <p:ph sz="half" idx="1"/>
              </p:nvPr>
            </p:nvSpPr>
            <p:spPr>
              <a:blipFill>
                <a:blip r:embed="rId2"/>
                <a:stretch>
                  <a:fillRect l="-1572" t="-1269" b="-2821"/>
                </a:stretch>
              </a:blipFill>
            </p:spPr>
            <p:txBody>
              <a:bodyPr/>
              <a:lstStyle/>
              <a:p>
                <a:r>
                  <a:rPr lang="nb-NO">
                    <a:noFill/>
                  </a:rPr>
                  <a:t> </a:t>
                </a:r>
              </a:p>
            </p:txBody>
          </p:sp>
        </mc:Fallback>
      </mc:AlternateContent>
      <p:cxnSp>
        <p:nvCxnSpPr>
          <p:cNvPr id="7" name="Straight Arrow Connector 6">
            <a:extLst>
              <a:ext uri="{FF2B5EF4-FFF2-40B4-BE49-F238E27FC236}">
                <a16:creationId xmlns:a16="http://schemas.microsoft.com/office/drawing/2014/main" id="{22393FD5-5138-DCD3-8F95-0136A2C31AF7}"/>
              </a:ext>
            </a:extLst>
          </p:cNvPr>
          <p:cNvCxnSpPr/>
          <p:nvPr/>
        </p:nvCxnSpPr>
        <p:spPr>
          <a:xfrm flipV="1">
            <a:off x="7375756" y="1750077"/>
            <a:ext cx="0" cy="288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F5C77FC-6C4C-C388-E666-E67D6D0C25AB}"/>
              </a:ext>
            </a:extLst>
          </p:cNvPr>
          <p:cNvCxnSpPr>
            <a:cxnSpLocks/>
          </p:cNvCxnSpPr>
          <p:nvPr/>
        </p:nvCxnSpPr>
        <p:spPr>
          <a:xfrm>
            <a:off x="6879195" y="4450887"/>
            <a:ext cx="3881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82D2718-457D-9717-DE64-E05F48BCC018}"/>
              </a:ext>
            </a:extLst>
          </p:cNvPr>
          <p:cNvSpPr/>
          <p:nvPr/>
        </p:nvSpPr>
        <p:spPr>
          <a:xfrm>
            <a:off x="8429436" y="2640256"/>
            <a:ext cx="108000" cy="108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TextBox 11">
            <a:extLst>
              <a:ext uri="{FF2B5EF4-FFF2-40B4-BE49-F238E27FC236}">
                <a16:creationId xmlns:a16="http://schemas.microsoft.com/office/drawing/2014/main" id="{651B5503-84DE-5F16-6237-3601E2DE4A7D}"/>
              </a:ext>
            </a:extLst>
          </p:cNvPr>
          <p:cNvSpPr txBox="1"/>
          <p:nvPr/>
        </p:nvSpPr>
        <p:spPr>
          <a:xfrm>
            <a:off x="8237171" y="4565975"/>
            <a:ext cx="924997" cy="276999"/>
          </a:xfrm>
          <a:prstGeom prst="rect">
            <a:avLst/>
          </a:prstGeom>
          <a:noFill/>
        </p:spPr>
        <p:txBody>
          <a:bodyPr wrap="square">
            <a:spAutoFit/>
          </a:bodyPr>
          <a:lstStyle/>
          <a:p>
            <a:r>
              <a:rPr lang="nb-NO" sz="1200" dirty="0" err="1">
                <a:sym typeface="Wingdings" panose="05000000000000000000" pitchFamily="2" charset="2"/>
              </a:rPr>
              <a:t>recall</a:t>
            </a:r>
            <a:endParaRPr lang="nb-NO" sz="1200" dirty="0"/>
          </a:p>
        </p:txBody>
      </p:sp>
      <p:sp>
        <p:nvSpPr>
          <p:cNvPr id="13" name="TextBox 12">
            <a:extLst>
              <a:ext uri="{FF2B5EF4-FFF2-40B4-BE49-F238E27FC236}">
                <a16:creationId xmlns:a16="http://schemas.microsoft.com/office/drawing/2014/main" id="{A45FACCA-3C41-0AF8-3F5A-64422100D2F3}"/>
              </a:ext>
            </a:extLst>
          </p:cNvPr>
          <p:cNvSpPr txBox="1"/>
          <p:nvPr/>
        </p:nvSpPr>
        <p:spPr>
          <a:xfrm rot="16200000">
            <a:off x="6465264" y="2838724"/>
            <a:ext cx="1324424" cy="276999"/>
          </a:xfrm>
          <a:prstGeom prst="rect">
            <a:avLst/>
          </a:prstGeom>
          <a:noFill/>
        </p:spPr>
        <p:txBody>
          <a:bodyPr wrap="square">
            <a:spAutoFit/>
          </a:bodyPr>
          <a:lstStyle/>
          <a:p>
            <a:r>
              <a:rPr lang="nb-NO" sz="1200" dirty="0" err="1">
                <a:sym typeface="Wingdings" panose="05000000000000000000" pitchFamily="2" charset="2"/>
              </a:rPr>
              <a:t>precision</a:t>
            </a:r>
            <a:endParaRPr lang="nb-NO" sz="1200" dirty="0"/>
          </a:p>
        </p:txBody>
      </p:sp>
      <p:sp>
        <p:nvSpPr>
          <p:cNvPr id="14" name="TextBox 13">
            <a:extLst>
              <a:ext uri="{FF2B5EF4-FFF2-40B4-BE49-F238E27FC236}">
                <a16:creationId xmlns:a16="http://schemas.microsoft.com/office/drawing/2014/main" id="{8FE55A56-95C3-12D7-9E70-217BBD7F54DB}"/>
              </a:ext>
            </a:extLst>
          </p:cNvPr>
          <p:cNvSpPr txBox="1"/>
          <p:nvPr/>
        </p:nvSpPr>
        <p:spPr>
          <a:xfrm>
            <a:off x="6926570" y="4450887"/>
            <a:ext cx="451648" cy="276999"/>
          </a:xfrm>
          <a:prstGeom prst="rect">
            <a:avLst/>
          </a:prstGeom>
          <a:noFill/>
        </p:spPr>
        <p:txBody>
          <a:bodyPr wrap="square">
            <a:spAutoFit/>
          </a:bodyPr>
          <a:lstStyle/>
          <a:p>
            <a:r>
              <a:rPr lang="nb-NO" sz="1200" dirty="0">
                <a:sym typeface="Wingdings" panose="05000000000000000000" pitchFamily="2" charset="2"/>
              </a:rPr>
              <a:t>0</a:t>
            </a:r>
            <a:endParaRPr lang="nb-NO" sz="1200" dirty="0"/>
          </a:p>
        </p:txBody>
      </p:sp>
      <p:sp>
        <p:nvSpPr>
          <p:cNvPr id="15" name="TextBox 14">
            <a:extLst>
              <a:ext uri="{FF2B5EF4-FFF2-40B4-BE49-F238E27FC236}">
                <a16:creationId xmlns:a16="http://schemas.microsoft.com/office/drawing/2014/main" id="{056DC7A7-9B10-A36D-CDCE-12D3BE859938}"/>
              </a:ext>
            </a:extLst>
          </p:cNvPr>
          <p:cNvSpPr txBox="1"/>
          <p:nvPr/>
        </p:nvSpPr>
        <p:spPr>
          <a:xfrm>
            <a:off x="9691404" y="4505388"/>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sp>
        <p:nvSpPr>
          <p:cNvPr id="18" name="TextBox 17">
            <a:extLst>
              <a:ext uri="{FF2B5EF4-FFF2-40B4-BE49-F238E27FC236}">
                <a16:creationId xmlns:a16="http://schemas.microsoft.com/office/drawing/2014/main" id="{452060B5-21AF-2C89-440F-3458BD0C6449}"/>
              </a:ext>
            </a:extLst>
          </p:cNvPr>
          <p:cNvSpPr txBox="1"/>
          <p:nvPr/>
        </p:nvSpPr>
        <p:spPr>
          <a:xfrm>
            <a:off x="6991602" y="1761014"/>
            <a:ext cx="451648" cy="276999"/>
          </a:xfrm>
          <a:prstGeom prst="rect">
            <a:avLst/>
          </a:prstGeom>
          <a:noFill/>
        </p:spPr>
        <p:txBody>
          <a:bodyPr wrap="square">
            <a:spAutoFit/>
          </a:bodyPr>
          <a:lstStyle/>
          <a:p>
            <a:r>
              <a:rPr lang="nb-NO" sz="1200" dirty="0">
                <a:sym typeface="Wingdings" panose="05000000000000000000" pitchFamily="2" charset="2"/>
              </a:rPr>
              <a:t>1</a:t>
            </a:r>
            <a:endParaRPr lang="nb-NO" sz="1200" dirty="0"/>
          </a:p>
        </p:txBody>
      </p:sp>
      <p:cxnSp>
        <p:nvCxnSpPr>
          <p:cNvPr id="23" name="Straight Connector 22">
            <a:extLst>
              <a:ext uri="{FF2B5EF4-FFF2-40B4-BE49-F238E27FC236}">
                <a16:creationId xmlns:a16="http://schemas.microsoft.com/office/drawing/2014/main" id="{1C675413-A65A-9654-06CD-EBC265B2563E}"/>
              </a:ext>
            </a:extLst>
          </p:cNvPr>
          <p:cNvCxnSpPr>
            <a:cxnSpLocks/>
          </p:cNvCxnSpPr>
          <p:nvPr/>
        </p:nvCxnSpPr>
        <p:spPr>
          <a:xfrm flipV="1">
            <a:off x="9820338" y="4378221"/>
            <a:ext cx="0" cy="139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12B85F-FEB6-23A1-4247-56FC7E534443}"/>
              </a:ext>
            </a:extLst>
          </p:cNvPr>
          <p:cNvCxnSpPr/>
          <p:nvPr/>
        </p:nvCxnSpPr>
        <p:spPr>
          <a:xfrm flipV="1">
            <a:off x="9820338" y="1750077"/>
            <a:ext cx="0" cy="262814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6D6334A-493A-6430-AD67-57BBA284ED26}"/>
              </a:ext>
            </a:extLst>
          </p:cNvPr>
          <p:cNvCxnSpPr/>
          <p:nvPr/>
        </p:nvCxnSpPr>
        <p:spPr>
          <a:xfrm flipH="1">
            <a:off x="9820338" y="2404085"/>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611D48-28DA-2EE2-5348-1D1DFD70543E}"/>
              </a:ext>
            </a:extLst>
          </p:cNvPr>
          <p:cNvSpPr txBox="1"/>
          <p:nvPr/>
        </p:nvSpPr>
        <p:spPr>
          <a:xfrm>
            <a:off x="10288514" y="2126051"/>
            <a:ext cx="1737964" cy="769441"/>
          </a:xfrm>
          <a:prstGeom prst="rect">
            <a:avLst/>
          </a:prstGeom>
          <a:noFill/>
        </p:spPr>
        <p:txBody>
          <a:bodyPr wrap="square" rtlCol="0">
            <a:spAutoFit/>
          </a:bodyPr>
          <a:lstStyle/>
          <a:p>
            <a:r>
              <a:rPr lang="nb-NO" sz="1100" dirty="0" err="1"/>
              <a:t>we</a:t>
            </a:r>
            <a:r>
              <a:rPr lang="nb-NO" sz="1100" dirty="0"/>
              <a:t> diagnose as ill all </a:t>
            </a:r>
            <a:r>
              <a:rPr lang="nb-NO" sz="1100" dirty="0" err="1"/>
              <a:t>the</a:t>
            </a:r>
            <a:r>
              <a:rPr lang="nb-NO" sz="1100" dirty="0"/>
              <a:t> </a:t>
            </a:r>
            <a:r>
              <a:rPr lang="nb-NO" sz="1100" dirty="0" err="1"/>
              <a:t>patients</a:t>
            </a:r>
            <a:r>
              <a:rPr lang="nb-NO" sz="1100" dirty="0"/>
              <a:t> </a:t>
            </a:r>
            <a:r>
              <a:rPr lang="nb-NO" sz="1100" dirty="0" err="1"/>
              <a:t>with</a:t>
            </a:r>
            <a:r>
              <a:rPr lang="nb-NO" sz="1100" dirty="0"/>
              <a:t> </a:t>
            </a:r>
            <a:r>
              <a:rPr lang="nb-NO" sz="1100" dirty="0" err="1"/>
              <a:t>disease</a:t>
            </a:r>
            <a:r>
              <a:rPr lang="nb-NO" sz="1100" dirty="0"/>
              <a:t>, </a:t>
            </a:r>
            <a:r>
              <a:rPr lang="nb-NO" sz="1100" dirty="0" err="1"/>
              <a:t>but</a:t>
            </a:r>
            <a:r>
              <a:rPr lang="nb-NO" sz="1100" dirty="0"/>
              <a:t> </a:t>
            </a:r>
            <a:r>
              <a:rPr lang="nb-NO" sz="1100" dirty="0" err="1"/>
              <a:t>we</a:t>
            </a:r>
            <a:r>
              <a:rPr lang="nb-NO" sz="1100" dirty="0"/>
              <a:t> </a:t>
            </a:r>
            <a:r>
              <a:rPr lang="nb-NO" sz="1100" dirty="0" err="1"/>
              <a:t>may</a:t>
            </a:r>
            <a:r>
              <a:rPr lang="nb-NO" sz="1100" dirty="0"/>
              <a:t> have </a:t>
            </a:r>
            <a:r>
              <a:rPr lang="nb-NO" sz="1100" dirty="0" err="1"/>
              <a:t>diagnosed</a:t>
            </a:r>
            <a:r>
              <a:rPr lang="nb-NO" sz="1100" dirty="0"/>
              <a:t> </a:t>
            </a:r>
            <a:r>
              <a:rPr lang="nb-NO" sz="1100" dirty="0" err="1"/>
              <a:t>healthy</a:t>
            </a:r>
            <a:r>
              <a:rPr lang="nb-NO" sz="1100" dirty="0"/>
              <a:t> </a:t>
            </a:r>
            <a:r>
              <a:rPr lang="nb-NO" sz="1100" dirty="0" err="1"/>
              <a:t>patients</a:t>
            </a:r>
            <a:r>
              <a:rPr lang="nb-NO" sz="1100" dirty="0"/>
              <a:t> as </a:t>
            </a:r>
            <a:r>
              <a:rPr lang="nb-NO" sz="1100" dirty="0" err="1"/>
              <a:t>well</a:t>
            </a:r>
            <a:endParaRPr lang="nb-NO" sz="1100" dirty="0"/>
          </a:p>
        </p:txBody>
      </p:sp>
      <p:cxnSp>
        <p:nvCxnSpPr>
          <p:cNvPr id="32" name="Straight Arrow Connector 31">
            <a:extLst>
              <a:ext uri="{FF2B5EF4-FFF2-40B4-BE49-F238E27FC236}">
                <a16:creationId xmlns:a16="http://schemas.microsoft.com/office/drawing/2014/main" id="{12DBDC24-75F6-A886-B591-52D9F6584189}"/>
              </a:ext>
            </a:extLst>
          </p:cNvPr>
          <p:cNvCxnSpPr/>
          <p:nvPr/>
        </p:nvCxnSpPr>
        <p:spPr>
          <a:xfrm flipH="1">
            <a:off x="8106596" y="1568934"/>
            <a:ext cx="468176" cy="36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C5FBAA4-487B-7B87-BAE0-D14B3D3024F4}"/>
              </a:ext>
            </a:extLst>
          </p:cNvPr>
          <p:cNvSpPr txBox="1"/>
          <p:nvPr/>
        </p:nvSpPr>
        <p:spPr>
          <a:xfrm>
            <a:off x="8574771" y="1290900"/>
            <a:ext cx="3241091" cy="600164"/>
          </a:xfrm>
          <a:prstGeom prst="rect">
            <a:avLst/>
          </a:prstGeom>
          <a:noFill/>
        </p:spPr>
        <p:txBody>
          <a:bodyPr wrap="square" rtlCol="0">
            <a:spAutoFit/>
          </a:bodyPr>
          <a:lstStyle/>
          <a:p>
            <a:r>
              <a:rPr lang="nb-NO" sz="1100" dirty="0"/>
              <a:t>From all </a:t>
            </a:r>
            <a:r>
              <a:rPr lang="nb-NO" sz="1100" dirty="0" err="1"/>
              <a:t>the</a:t>
            </a:r>
            <a:r>
              <a:rPr lang="nb-NO" sz="1100" dirty="0"/>
              <a:t> </a:t>
            </a:r>
            <a:r>
              <a:rPr lang="nb-NO" sz="1100" dirty="0" err="1"/>
              <a:t>diagnosed</a:t>
            </a:r>
            <a:r>
              <a:rPr lang="nb-NO" sz="1100" dirty="0"/>
              <a:t> </a:t>
            </a:r>
            <a:r>
              <a:rPr lang="nb-NO" sz="1100" dirty="0" err="1"/>
              <a:t>patients</a:t>
            </a:r>
            <a:r>
              <a:rPr lang="nb-NO" sz="1100" dirty="0"/>
              <a:t>, all </a:t>
            </a:r>
            <a:r>
              <a:rPr lang="nb-NO" sz="1100" dirty="0" err="1"/>
              <a:t>happen</a:t>
            </a:r>
            <a:r>
              <a:rPr lang="nb-NO" sz="1100" dirty="0"/>
              <a:t> to be ill (</a:t>
            </a:r>
            <a:r>
              <a:rPr lang="nb-NO" sz="1100" dirty="0" err="1"/>
              <a:t>but</a:t>
            </a:r>
            <a:r>
              <a:rPr lang="nb-NO" sz="1100" dirty="0"/>
              <a:t> </a:t>
            </a:r>
            <a:r>
              <a:rPr lang="nb-NO" sz="1100" dirty="0" err="1"/>
              <a:t>some</a:t>
            </a:r>
            <a:r>
              <a:rPr lang="nb-NO" sz="1100" dirty="0"/>
              <a:t> ill </a:t>
            </a:r>
            <a:r>
              <a:rPr lang="nb-NO" sz="1100" dirty="0" err="1"/>
              <a:t>patients</a:t>
            </a:r>
            <a:r>
              <a:rPr lang="nb-NO" sz="1100" dirty="0"/>
              <a:t> </a:t>
            </a:r>
            <a:r>
              <a:rPr lang="nb-NO" sz="1100" dirty="0" err="1"/>
              <a:t>may</a:t>
            </a:r>
            <a:r>
              <a:rPr lang="nb-NO" sz="1100" dirty="0"/>
              <a:t> have </a:t>
            </a:r>
            <a:r>
              <a:rPr lang="nb-NO" sz="1100" dirty="0" err="1"/>
              <a:t>been</a:t>
            </a:r>
            <a:r>
              <a:rPr lang="nb-NO" sz="1100" dirty="0"/>
              <a:t> </a:t>
            </a:r>
            <a:r>
              <a:rPr lang="nb-NO" sz="1100" dirty="0" err="1"/>
              <a:t>diagnosed</a:t>
            </a:r>
            <a:r>
              <a:rPr lang="nb-NO" sz="1100" dirty="0"/>
              <a:t> as </a:t>
            </a:r>
            <a:r>
              <a:rPr lang="nb-NO" sz="1100" dirty="0" err="1"/>
              <a:t>healthy</a:t>
            </a:r>
            <a:r>
              <a:rPr lang="nb-NO" sz="1100" dirty="0"/>
              <a:t>)</a:t>
            </a:r>
          </a:p>
        </p:txBody>
      </p:sp>
      <p:cxnSp>
        <p:nvCxnSpPr>
          <p:cNvPr id="4" name="Straight Connector 3">
            <a:extLst>
              <a:ext uri="{FF2B5EF4-FFF2-40B4-BE49-F238E27FC236}">
                <a16:creationId xmlns:a16="http://schemas.microsoft.com/office/drawing/2014/main" id="{5C84C543-1B80-B915-7307-5B703B88FC27}"/>
              </a:ext>
            </a:extLst>
          </p:cNvPr>
          <p:cNvCxnSpPr>
            <a:cxnSpLocks/>
          </p:cNvCxnSpPr>
          <p:nvPr/>
        </p:nvCxnSpPr>
        <p:spPr>
          <a:xfrm>
            <a:off x="7281681" y="1905570"/>
            <a:ext cx="1615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6FF960E-C6F1-61DF-1D42-7A6DE7124925}"/>
              </a:ext>
            </a:extLst>
          </p:cNvPr>
          <p:cNvCxnSpPr>
            <a:cxnSpLocks/>
          </p:cNvCxnSpPr>
          <p:nvPr/>
        </p:nvCxnSpPr>
        <p:spPr>
          <a:xfrm flipV="1">
            <a:off x="7419026" y="1903176"/>
            <a:ext cx="2752067" cy="845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DB1BAE21-A5CA-70B2-766B-0E494177842E}"/>
              </a:ext>
            </a:extLst>
          </p:cNvPr>
          <p:cNvSpPr/>
          <p:nvPr/>
        </p:nvSpPr>
        <p:spPr>
          <a:xfrm>
            <a:off x="7393923" y="1911627"/>
            <a:ext cx="2424504" cy="2533205"/>
          </a:xfrm>
          <a:custGeom>
            <a:avLst/>
            <a:gdLst>
              <a:gd name="connsiteX0" fmla="*/ 0 w 2424504"/>
              <a:gd name="connsiteY0" fmla="*/ 0 h 2500975"/>
              <a:gd name="connsiteX1" fmla="*/ 351227 w 2424504"/>
              <a:gd name="connsiteY1" fmla="*/ 36334 h 2500975"/>
              <a:gd name="connsiteX2" fmla="*/ 545007 w 2424504"/>
              <a:gd name="connsiteY2" fmla="*/ 199836 h 2500975"/>
              <a:gd name="connsiteX3" fmla="*/ 714564 w 2424504"/>
              <a:gd name="connsiteY3" fmla="*/ 363338 h 2500975"/>
              <a:gd name="connsiteX4" fmla="*/ 811454 w 2424504"/>
              <a:gd name="connsiteY4" fmla="*/ 635841 h 2500975"/>
              <a:gd name="connsiteX5" fmla="*/ 1077902 w 2424504"/>
              <a:gd name="connsiteY5" fmla="*/ 750898 h 2500975"/>
              <a:gd name="connsiteX6" fmla="*/ 1471518 w 2424504"/>
              <a:gd name="connsiteY6" fmla="*/ 956789 h 2500975"/>
              <a:gd name="connsiteX7" fmla="*/ 1707688 w 2424504"/>
              <a:gd name="connsiteY7" fmla="*/ 1380683 h 2500975"/>
              <a:gd name="connsiteX8" fmla="*/ 1871190 w 2424504"/>
              <a:gd name="connsiteY8" fmla="*/ 1786411 h 2500975"/>
              <a:gd name="connsiteX9" fmla="*/ 2349584 w 2424504"/>
              <a:gd name="connsiteY9" fmla="*/ 2240583 h 2500975"/>
              <a:gd name="connsiteX10" fmla="*/ 2416196 w 2424504"/>
              <a:gd name="connsiteY10" fmla="*/ 2500975 h 25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504" h="2500975">
                <a:moveTo>
                  <a:pt x="0" y="0"/>
                </a:moveTo>
                <a:cubicBezTo>
                  <a:pt x="130196" y="1514"/>
                  <a:pt x="260393" y="3028"/>
                  <a:pt x="351227" y="36334"/>
                </a:cubicBezTo>
                <a:cubicBezTo>
                  <a:pt x="442061" y="69640"/>
                  <a:pt x="484451" y="145335"/>
                  <a:pt x="545007" y="199836"/>
                </a:cubicBezTo>
                <a:cubicBezTo>
                  <a:pt x="605563" y="254337"/>
                  <a:pt x="670156" y="290671"/>
                  <a:pt x="714564" y="363338"/>
                </a:cubicBezTo>
                <a:cubicBezTo>
                  <a:pt x="758972" y="436006"/>
                  <a:pt x="750898" y="571248"/>
                  <a:pt x="811454" y="635841"/>
                </a:cubicBezTo>
                <a:cubicBezTo>
                  <a:pt x="872010" y="700434"/>
                  <a:pt x="967891" y="697407"/>
                  <a:pt x="1077902" y="750898"/>
                </a:cubicBezTo>
                <a:cubicBezTo>
                  <a:pt x="1187913" y="804389"/>
                  <a:pt x="1366554" y="851825"/>
                  <a:pt x="1471518" y="956789"/>
                </a:cubicBezTo>
                <a:cubicBezTo>
                  <a:pt x="1576482" y="1061753"/>
                  <a:pt x="1641076" y="1242413"/>
                  <a:pt x="1707688" y="1380683"/>
                </a:cubicBezTo>
                <a:cubicBezTo>
                  <a:pt x="1774300" y="1518953"/>
                  <a:pt x="1764207" y="1643094"/>
                  <a:pt x="1871190" y="1786411"/>
                </a:cubicBezTo>
                <a:cubicBezTo>
                  <a:pt x="1978173" y="1929728"/>
                  <a:pt x="2258750" y="2121489"/>
                  <a:pt x="2349584" y="2240583"/>
                </a:cubicBezTo>
                <a:cubicBezTo>
                  <a:pt x="2440418" y="2359677"/>
                  <a:pt x="2428307" y="2430326"/>
                  <a:pt x="2416196" y="2500975"/>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nb-NO"/>
          </a:p>
        </p:txBody>
      </p:sp>
      <p:sp>
        <p:nvSpPr>
          <p:cNvPr id="11" name="Freeform: Shape 10">
            <a:extLst>
              <a:ext uri="{FF2B5EF4-FFF2-40B4-BE49-F238E27FC236}">
                <a16:creationId xmlns:a16="http://schemas.microsoft.com/office/drawing/2014/main" id="{86002C2B-73C8-F814-4DE7-E342DCB78375}"/>
              </a:ext>
            </a:extLst>
          </p:cNvPr>
          <p:cNvSpPr/>
          <p:nvPr/>
        </p:nvSpPr>
        <p:spPr>
          <a:xfrm>
            <a:off x="7418146" y="1913579"/>
            <a:ext cx="2410140" cy="2416196"/>
          </a:xfrm>
          <a:custGeom>
            <a:avLst/>
            <a:gdLst>
              <a:gd name="connsiteX0" fmla="*/ 0 w 2410140"/>
              <a:gd name="connsiteY0" fmla="*/ 0 h 2416196"/>
              <a:gd name="connsiteX1" fmla="*/ 157446 w 2410140"/>
              <a:gd name="connsiteY1" fmla="*/ 151391 h 2416196"/>
              <a:gd name="connsiteX2" fmla="*/ 423894 w 2410140"/>
              <a:gd name="connsiteY2" fmla="*/ 357282 h 2416196"/>
              <a:gd name="connsiteX3" fmla="*/ 962845 w 2410140"/>
              <a:gd name="connsiteY3" fmla="*/ 448116 h 2416196"/>
              <a:gd name="connsiteX4" fmla="*/ 1495740 w 2410140"/>
              <a:gd name="connsiteY4" fmla="*/ 666119 h 2416196"/>
              <a:gd name="connsiteX5" fmla="*/ 1931745 w 2410140"/>
              <a:gd name="connsiteY5" fmla="*/ 1083957 h 2416196"/>
              <a:gd name="connsiteX6" fmla="*/ 2143692 w 2410140"/>
              <a:gd name="connsiteY6" fmla="*/ 1635020 h 2416196"/>
              <a:gd name="connsiteX7" fmla="*/ 2410140 w 2410140"/>
              <a:gd name="connsiteY7" fmla="*/ 2416196 h 241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0140" h="2416196">
                <a:moveTo>
                  <a:pt x="0" y="0"/>
                </a:moveTo>
                <a:cubicBezTo>
                  <a:pt x="43398" y="45922"/>
                  <a:pt x="86797" y="91844"/>
                  <a:pt x="157446" y="151391"/>
                </a:cubicBezTo>
                <a:cubicBezTo>
                  <a:pt x="228095" y="210938"/>
                  <a:pt x="289661" y="307828"/>
                  <a:pt x="423894" y="357282"/>
                </a:cubicBezTo>
                <a:cubicBezTo>
                  <a:pt x="558127" y="406736"/>
                  <a:pt x="784204" y="396643"/>
                  <a:pt x="962845" y="448116"/>
                </a:cubicBezTo>
                <a:cubicBezTo>
                  <a:pt x="1141486" y="499589"/>
                  <a:pt x="1334257" y="560146"/>
                  <a:pt x="1495740" y="666119"/>
                </a:cubicBezTo>
                <a:cubicBezTo>
                  <a:pt x="1657223" y="772092"/>
                  <a:pt x="1823753" y="922474"/>
                  <a:pt x="1931745" y="1083957"/>
                </a:cubicBezTo>
                <a:cubicBezTo>
                  <a:pt x="2039737" y="1245441"/>
                  <a:pt x="2063960" y="1412980"/>
                  <a:pt x="2143692" y="1635020"/>
                </a:cubicBezTo>
                <a:cubicBezTo>
                  <a:pt x="2223424" y="1857060"/>
                  <a:pt x="2316782" y="2136628"/>
                  <a:pt x="2410140" y="241619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7" name="Straight Connector 16">
            <a:extLst>
              <a:ext uri="{FF2B5EF4-FFF2-40B4-BE49-F238E27FC236}">
                <a16:creationId xmlns:a16="http://schemas.microsoft.com/office/drawing/2014/main" id="{98170963-A864-A8A5-C29A-BE38F7B2775A}"/>
              </a:ext>
            </a:extLst>
          </p:cNvPr>
          <p:cNvCxnSpPr>
            <a:cxnSpLocks/>
            <a:stCxn id="8" idx="0"/>
          </p:cNvCxnSpPr>
          <p:nvPr/>
        </p:nvCxnSpPr>
        <p:spPr>
          <a:xfrm>
            <a:off x="7393923" y="1911627"/>
            <a:ext cx="2424504" cy="2533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B4388A-5498-3DD8-8169-83B124B3ADC9}"/>
              </a:ext>
            </a:extLst>
          </p:cNvPr>
          <p:cNvCxnSpPr>
            <a:cxnSpLocks/>
          </p:cNvCxnSpPr>
          <p:nvPr/>
        </p:nvCxnSpPr>
        <p:spPr>
          <a:xfrm flipV="1">
            <a:off x="8537436" y="3429000"/>
            <a:ext cx="285616" cy="21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2E85E1-50F7-B0EB-D1D0-06D5F58CB06D}"/>
              </a:ext>
            </a:extLst>
          </p:cNvPr>
          <p:cNvSpPr txBox="1"/>
          <p:nvPr/>
        </p:nvSpPr>
        <p:spPr>
          <a:xfrm>
            <a:off x="7870461" y="3639436"/>
            <a:ext cx="740908" cy="276999"/>
          </a:xfrm>
          <a:prstGeom prst="rect">
            <a:avLst/>
          </a:prstGeom>
          <a:noFill/>
        </p:spPr>
        <p:txBody>
          <a:bodyPr wrap="none" rtlCol="0">
            <a:spAutoFit/>
          </a:bodyPr>
          <a:lstStyle/>
          <a:p>
            <a:r>
              <a:rPr lang="nb-NO" sz="1200" dirty="0"/>
              <a:t>Random</a:t>
            </a:r>
          </a:p>
        </p:txBody>
      </p:sp>
      <p:pic>
        <p:nvPicPr>
          <p:cNvPr id="5" name="Picture 2" descr="Image result for attention sign">
            <a:extLst>
              <a:ext uri="{FF2B5EF4-FFF2-40B4-BE49-F238E27FC236}">
                <a16:creationId xmlns:a16="http://schemas.microsoft.com/office/drawing/2014/main" id="{CEACEFF0-1DAB-8537-CF10-DFF3B74F3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3" y="3964893"/>
            <a:ext cx="473562" cy="413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47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1C1E2-2951-39A7-4DA6-942E81C0A39C}"/>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753F03D-C5B1-9319-9F1E-344090D3AD2E}"/>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err="1"/>
              <a:t>Hands-on</a:t>
            </a:r>
            <a:r>
              <a:rPr lang="nb-NO" dirty="0"/>
              <a:t>: Is </a:t>
            </a:r>
            <a:r>
              <a:rPr lang="nb-NO" dirty="0" err="1"/>
              <a:t>accuracy</a:t>
            </a:r>
            <a:r>
              <a:rPr lang="nb-NO" dirty="0"/>
              <a:t> </a:t>
            </a:r>
            <a:r>
              <a:rPr lang="nb-NO" dirty="0" err="1"/>
              <a:t>always</a:t>
            </a:r>
            <a:r>
              <a:rPr lang="nb-NO" dirty="0"/>
              <a:t> a </a:t>
            </a:r>
            <a:r>
              <a:rPr lang="nb-NO" dirty="0" err="1"/>
              <a:t>good</a:t>
            </a:r>
            <a:r>
              <a:rPr lang="nb-NO" dirty="0"/>
              <a:t> </a:t>
            </a:r>
            <a:r>
              <a:rPr lang="nb-NO" dirty="0" err="1"/>
              <a:t>metric</a:t>
            </a:r>
            <a:endParaRPr lang="nb-NO" dirty="0"/>
          </a:p>
        </p:txBody>
      </p:sp>
      <p:sp>
        <p:nvSpPr>
          <p:cNvPr id="10" name="Content Placeholder 2">
            <a:extLst>
              <a:ext uri="{FF2B5EF4-FFF2-40B4-BE49-F238E27FC236}">
                <a16:creationId xmlns:a16="http://schemas.microsoft.com/office/drawing/2014/main" id="{C08F89CB-EB17-19D7-7D1D-54141FCBF0DD}"/>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a:p>
            <a:pPr marL="285750" indent="-285750">
              <a:buFont typeface="Arial" panose="020B0604020202020204" pitchFamily="34" charset="0"/>
              <a:buChar char="•"/>
            </a:pPr>
            <a:r>
              <a:rPr lang="en-US" dirty="0"/>
              <a:t>Calculate Accuracy/Precision/Recall/F1 in the following cases</a:t>
            </a:r>
          </a:p>
          <a:p>
            <a:pPr marL="285750" indent="-285750">
              <a:buFont typeface="Arial" panose="020B0604020202020204" pitchFamily="34" charset="0"/>
              <a:buChar char="•"/>
            </a:pPr>
            <a:r>
              <a:rPr lang="nb-NO" dirty="0" err="1"/>
              <a:t>Repeat</a:t>
            </a:r>
            <a:r>
              <a:rPr lang="nb-NO" dirty="0"/>
              <a:t> </a:t>
            </a:r>
            <a:r>
              <a:rPr lang="nb-NO" dirty="0" err="1"/>
              <a:t>the</a:t>
            </a:r>
            <a:r>
              <a:rPr lang="nb-NO" dirty="0"/>
              <a:t> </a:t>
            </a:r>
            <a:r>
              <a:rPr lang="nb-NO" dirty="0" err="1"/>
              <a:t>exercise</a:t>
            </a:r>
            <a:r>
              <a:rPr lang="nb-NO" dirty="0"/>
              <a:t> by </a:t>
            </a:r>
            <a:r>
              <a:rPr lang="nb-NO" dirty="0" err="1"/>
              <a:t>interchanging</a:t>
            </a:r>
            <a:r>
              <a:rPr lang="nb-NO" dirty="0"/>
              <a:t> 1 and 0 </a:t>
            </a:r>
            <a:r>
              <a:rPr lang="nb-NO" dirty="0" err="1"/>
              <a:t>classes</a:t>
            </a:r>
            <a:endParaRPr lang="nb-NO" dirty="0"/>
          </a:p>
          <a:p>
            <a:pPr marL="285750" indent="-285750">
              <a:buFont typeface="Arial" panose="020B0604020202020204" pitchFamily="34" charset="0"/>
              <a:buChar char="•"/>
            </a:pPr>
            <a:r>
              <a:rPr lang="nb-NO" dirty="0"/>
              <a:t>How </a:t>
            </a:r>
            <a:r>
              <a:rPr lang="nb-NO" dirty="0" err="1"/>
              <a:t>would</a:t>
            </a:r>
            <a:r>
              <a:rPr lang="nb-NO" dirty="0"/>
              <a:t> </a:t>
            </a:r>
            <a:r>
              <a:rPr lang="nb-NO" dirty="0" err="1"/>
              <a:t>you</a:t>
            </a:r>
            <a:r>
              <a:rPr lang="nb-NO" dirty="0"/>
              <a:t> like to present </a:t>
            </a:r>
            <a:r>
              <a:rPr lang="nb-NO" dirty="0" err="1"/>
              <a:t>the</a:t>
            </a:r>
            <a:r>
              <a:rPr lang="nb-NO" dirty="0"/>
              <a:t> </a:t>
            </a:r>
            <a:r>
              <a:rPr lang="nb-NO" dirty="0" err="1"/>
              <a:t>results</a:t>
            </a:r>
            <a:r>
              <a:rPr lang="nb-NO" dirty="0"/>
              <a:t> </a:t>
            </a:r>
            <a:r>
              <a:rPr lang="nb-NO" dirty="0" err="1"/>
              <a:t>eventually</a:t>
            </a:r>
            <a:r>
              <a:rPr lang="nb-NO" dirty="0"/>
              <a:t>?</a:t>
            </a:r>
          </a:p>
        </p:txBody>
      </p:sp>
      <p:pic>
        <p:nvPicPr>
          <p:cNvPr id="10242" name="Picture 2" descr="Image result for medical diagnosis">
            <a:extLst>
              <a:ext uri="{FF2B5EF4-FFF2-40B4-BE49-F238E27FC236}">
                <a16:creationId xmlns:a16="http://schemas.microsoft.com/office/drawing/2014/main" id="{90DB0F9B-0F7A-5719-6644-9A7D31D4B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069" y="2245725"/>
            <a:ext cx="4320314" cy="2874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ontent Placeholder 5">
            <a:extLst>
              <a:ext uri="{FF2B5EF4-FFF2-40B4-BE49-F238E27FC236}">
                <a16:creationId xmlns:a16="http://schemas.microsoft.com/office/drawing/2014/main" id="{886EE75F-F65A-2457-D1C4-0A1887F194FC}"/>
              </a:ext>
            </a:extLst>
          </p:cNvPr>
          <p:cNvGraphicFramePr>
            <a:graphicFrameLocks/>
          </p:cNvGraphicFramePr>
          <p:nvPr>
            <p:extLst>
              <p:ext uri="{D42A27DB-BD31-4B8C-83A1-F6EECF244321}">
                <p14:modId xmlns:p14="http://schemas.microsoft.com/office/powerpoint/2010/main" val="3311405893"/>
              </p:ext>
            </p:extLst>
          </p:nvPr>
        </p:nvGraphicFramePr>
        <p:xfrm>
          <a:off x="744843" y="3295967"/>
          <a:ext cx="2531253" cy="1347566"/>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563800613"/>
                    </a:ext>
                  </a:extLst>
                </a:gridCol>
                <a:gridCol w="843751">
                  <a:extLst>
                    <a:ext uri="{9D8B030D-6E8A-4147-A177-3AD203B41FA5}">
                      <a16:colId xmlns:a16="http://schemas.microsoft.com/office/drawing/2014/main" val="536296372"/>
                    </a:ext>
                  </a:extLst>
                </a:gridCol>
                <a:gridCol w="843751">
                  <a:extLst>
                    <a:ext uri="{9D8B030D-6E8A-4147-A177-3AD203B41FA5}">
                      <a16:colId xmlns:a16="http://schemas.microsoft.com/office/drawing/2014/main" val="398695542"/>
                    </a:ext>
                  </a:extLst>
                </a:gridCol>
              </a:tblGrid>
              <a:tr h="326960">
                <a:tc>
                  <a:txBody>
                    <a:bodyPr/>
                    <a:lstStyle/>
                    <a:p>
                      <a:endParaRPr lang="nb-NO" sz="900" dirty="0"/>
                    </a:p>
                  </a:txBody>
                  <a:tcPr/>
                </a:tc>
                <a:tc>
                  <a:txBody>
                    <a:bodyPr/>
                    <a:lstStyle/>
                    <a:p>
                      <a:r>
                        <a:rPr lang="nb-NO" sz="900" dirty="0"/>
                        <a:t>Model </a:t>
                      </a:r>
                      <a:r>
                        <a:rPr lang="nb-NO" sz="900" dirty="0" err="1"/>
                        <a:t>predicts</a:t>
                      </a:r>
                      <a:r>
                        <a:rPr lang="nb-NO" sz="900"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t>Model </a:t>
                      </a:r>
                      <a:r>
                        <a:rPr lang="nb-NO" sz="900" dirty="0" err="1"/>
                        <a:t>predicts</a:t>
                      </a:r>
                      <a:r>
                        <a:rPr lang="nb-NO" sz="900" dirty="0"/>
                        <a:t> 0</a:t>
                      </a:r>
                    </a:p>
                    <a:p>
                      <a:endParaRPr lang="nb-NO" sz="900" dirty="0"/>
                    </a:p>
                  </a:txBody>
                  <a:tcPr/>
                </a:tc>
                <a:extLst>
                  <a:ext uri="{0D108BD9-81ED-4DB2-BD59-A6C34878D82A}">
                    <a16:rowId xmlns:a16="http://schemas.microsoft.com/office/drawing/2014/main" val="2564992050"/>
                  </a:ext>
                </a:extLst>
              </a:tr>
              <a:tr h="422323">
                <a:tc>
                  <a:txBody>
                    <a:bodyPr/>
                    <a:lstStyle/>
                    <a:p>
                      <a:r>
                        <a:rPr lang="nb-NO" sz="900" dirty="0" err="1"/>
                        <a:t>Reality</a:t>
                      </a:r>
                      <a:r>
                        <a:rPr lang="nb-NO" sz="900" dirty="0"/>
                        <a:t> 1</a:t>
                      </a:r>
                    </a:p>
                  </a:txBody>
                  <a:tcPr/>
                </a:tc>
                <a:tc>
                  <a:txBody>
                    <a:bodyPr/>
                    <a:lstStyle/>
                    <a:p>
                      <a:r>
                        <a:rPr lang="nb-NO" sz="900" dirty="0">
                          <a:solidFill>
                            <a:schemeClr val="accent3">
                              <a:lumMod val="50000"/>
                            </a:schemeClr>
                          </a:solidFill>
                        </a:rPr>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chemeClr val="accent4">
                              <a:lumMod val="50000"/>
                            </a:schemeClr>
                          </a:solidFill>
                        </a:rPr>
                        <a:t>0</a:t>
                      </a:r>
                    </a:p>
                    <a:p>
                      <a:endParaRPr lang="nb-NO" sz="900" dirty="0"/>
                    </a:p>
                  </a:txBody>
                  <a:tcPr/>
                </a:tc>
                <a:extLst>
                  <a:ext uri="{0D108BD9-81ED-4DB2-BD59-A6C34878D82A}">
                    <a16:rowId xmlns:a16="http://schemas.microsoft.com/office/drawing/2014/main" val="2941949177"/>
                  </a:ext>
                </a:extLst>
              </a:tr>
              <a:tr h="422323">
                <a:tc>
                  <a:txBody>
                    <a:bodyPr/>
                    <a:lstStyle/>
                    <a:p>
                      <a:r>
                        <a:rPr lang="nb-NO" sz="900" dirty="0" err="1"/>
                        <a:t>Reality</a:t>
                      </a:r>
                      <a:r>
                        <a:rPr lang="nb-NO" sz="900"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7030A0"/>
                          </a:solidFill>
                        </a:rPr>
                        <a:t>0</a:t>
                      </a:r>
                    </a:p>
                    <a:p>
                      <a:endParaRPr lang="nb-NO"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C00000"/>
                          </a:solidFill>
                        </a:rPr>
                        <a:t>1000</a:t>
                      </a:r>
                    </a:p>
                    <a:p>
                      <a:endParaRPr lang="nb-NO" sz="900" dirty="0"/>
                    </a:p>
                  </a:txBody>
                  <a:tcPr/>
                </a:tc>
                <a:extLst>
                  <a:ext uri="{0D108BD9-81ED-4DB2-BD59-A6C34878D82A}">
                    <a16:rowId xmlns:a16="http://schemas.microsoft.com/office/drawing/2014/main" val="3603739434"/>
                  </a:ext>
                </a:extLst>
              </a:tr>
            </a:tbl>
          </a:graphicData>
        </a:graphic>
      </p:graphicFrame>
      <p:graphicFrame>
        <p:nvGraphicFramePr>
          <p:cNvPr id="3" name="Content Placeholder 5">
            <a:extLst>
              <a:ext uri="{FF2B5EF4-FFF2-40B4-BE49-F238E27FC236}">
                <a16:creationId xmlns:a16="http://schemas.microsoft.com/office/drawing/2014/main" id="{0572D625-8F2D-7108-65B1-C882838BE503}"/>
              </a:ext>
            </a:extLst>
          </p:cNvPr>
          <p:cNvGraphicFramePr>
            <a:graphicFrameLocks/>
          </p:cNvGraphicFramePr>
          <p:nvPr>
            <p:extLst>
              <p:ext uri="{D42A27DB-BD31-4B8C-83A1-F6EECF244321}">
                <p14:modId xmlns:p14="http://schemas.microsoft.com/office/powerpoint/2010/main" val="2067482411"/>
              </p:ext>
            </p:extLst>
          </p:nvPr>
        </p:nvGraphicFramePr>
        <p:xfrm>
          <a:off x="3919368" y="3295967"/>
          <a:ext cx="2531253" cy="1347566"/>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563800613"/>
                    </a:ext>
                  </a:extLst>
                </a:gridCol>
                <a:gridCol w="843751">
                  <a:extLst>
                    <a:ext uri="{9D8B030D-6E8A-4147-A177-3AD203B41FA5}">
                      <a16:colId xmlns:a16="http://schemas.microsoft.com/office/drawing/2014/main" val="536296372"/>
                    </a:ext>
                  </a:extLst>
                </a:gridCol>
                <a:gridCol w="843751">
                  <a:extLst>
                    <a:ext uri="{9D8B030D-6E8A-4147-A177-3AD203B41FA5}">
                      <a16:colId xmlns:a16="http://schemas.microsoft.com/office/drawing/2014/main" val="398695542"/>
                    </a:ext>
                  </a:extLst>
                </a:gridCol>
              </a:tblGrid>
              <a:tr h="326960">
                <a:tc>
                  <a:txBody>
                    <a:bodyPr/>
                    <a:lstStyle/>
                    <a:p>
                      <a:endParaRPr lang="nb-NO" sz="900" dirty="0"/>
                    </a:p>
                  </a:txBody>
                  <a:tcPr/>
                </a:tc>
                <a:tc>
                  <a:txBody>
                    <a:bodyPr/>
                    <a:lstStyle/>
                    <a:p>
                      <a:r>
                        <a:rPr lang="nb-NO" sz="900" dirty="0"/>
                        <a:t>Model </a:t>
                      </a:r>
                      <a:r>
                        <a:rPr lang="nb-NO" sz="900" dirty="0" err="1"/>
                        <a:t>predicts</a:t>
                      </a:r>
                      <a:r>
                        <a:rPr lang="nb-NO" sz="900"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t>Model </a:t>
                      </a:r>
                      <a:r>
                        <a:rPr lang="nb-NO" sz="900" dirty="0" err="1"/>
                        <a:t>predicts</a:t>
                      </a:r>
                      <a:r>
                        <a:rPr lang="nb-NO" sz="900" dirty="0"/>
                        <a:t> 0</a:t>
                      </a:r>
                    </a:p>
                    <a:p>
                      <a:endParaRPr lang="nb-NO" sz="900" dirty="0"/>
                    </a:p>
                  </a:txBody>
                  <a:tcPr/>
                </a:tc>
                <a:extLst>
                  <a:ext uri="{0D108BD9-81ED-4DB2-BD59-A6C34878D82A}">
                    <a16:rowId xmlns:a16="http://schemas.microsoft.com/office/drawing/2014/main" val="2564992050"/>
                  </a:ext>
                </a:extLst>
              </a:tr>
              <a:tr h="422323">
                <a:tc>
                  <a:txBody>
                    <a:bodyPr/>
                    <a:lstStyle/>
                    <a:p>
                      <a:r>
                        <a:rPr lang="nb-NO" sz="900" dirty="0" err="1"/>
                        <a:t>Reality</a:t>
                      </a:r>
                      <a:r>
                        <a:rPr lang="nb-NO" sz="900" dirty="0"/>
                        <a:t> 1</a:t>
                      </a:r>
                    </a:p>
                  </a:txBody>
                  <a:tcPr/>
                </a:tc>
                <a:tc>
                  <a:txBody>
                    <a:bodyPr/>
                    <a:lstStyle/>
                    <a:p>
                      <a:r>
                        <a:rPr lang="nb-NO" sz="900" dirty="0">
                          <a:solidFill>
                            <a:schemeClr val="accent3">
                              <a:lumMod val="50000"/>
                            </a:schemeClr>
                          </a:solidFill>
                        </a:rPr>
                        <a:t>100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chemeClr val="accent4">
                              <a:lumMod val="50000"/>
                            </a:schemeClr>
                          </a:solidFill>
                        </a:rPr>
                        <a:t>0</a:t>
                      </a:r>
                    </a:p>
                    <a:p>
                      <a:endParaRPr lang="nb-NO" sz="900" dirty="0"/>
                    </a:p>
                  </a:txBody>
                  <a:tcPr/>
                </a:tc>
                <a:extLst>
                  <a:ext uri="{0D108BD9-81ED-4DB2-BD59-A6C34878D82A}">
                    <a16:rowId xmlns:a16="http://schemas.microsoft.com/office/drawing/2014/main" val="2941949177"/>
                  </a:ext>
                </a:extLst>
              </a:tr>
              <a:tr h="422323">
                <a:tc>
                  <a:txBody>
                    <a:bodyPr/>
                    <a:lstStyle/>
                    <a:p>
                      <a:r>
                        <a:rPr lang="nb-NO" sz="900" dirty="0" err="1"/>
                        <a:t>Reality</a:t>
                      </a:r>
                      <a:r>
                        <a:rPr lang="nb-NO" sz="900"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7030A0"/>
                          </a:solidFill>
                        </a:rPr>
                        <a:t>100</a:t>
                      </a:r>
                    </a:p>
                    <a:p>
                      <a:endParaRPr lang="nb-NO"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C00000"/>
                          </a:solidFill>
                        </a:rPr>
                        <a:t>900</a:t>
                      </a:r>
                    </a:p>
                    <a:p>
                      <a:endParaRPr lang="nb-NO" sz="900" dirty="0"/>
                    </a:p>
                  </a:txBody>
                  <a:tcPr/>
                </a:tc>
                <a:extLst>
                  <a:ext uri="{0D108BD9-81ED-4DB2-BD59-A6C34878D82A}">
                    <a16:rowId xmlns:a16="http://schemas.microsoft.com/office/drawing/2014/main" val="3603739434"/>
                  </a:ext>
                </a:extLst>
              </a:tr>
            </a:tbl>
          </a:graphicData>
        </a:graphic>
      </p:graphicFrame>
      <p:graphicFrame>
        <p:nvGraphicFramePr>
          <p:cNvPr id="4" name="Content Placeholder 5">
            <a:extLst>
              <a:ext uri="{FF2B5EF4-FFF2-40B4-BE49-F238E27FC236}">
                <a16:creationId xmlns:a16="http://schemas.microsoft.com/office/drawing/2014/main" id="{41758E64-60B6-C127-8AAC-B26559720A2F}"/>
              </a:ext>
            </a:extLst>
          </p:cNvPr>
          <p:cNvGraphicFramePr>
            <a:graphicFrameLocks/>
          </p:cNvGraphicFramePr>
          <p:nvPr>
            <p:extLst>
              <p:ext uri="{D42A27DB-BD31-4B8C-83A1-F6EECF244321}">
                <p14:modId xmlns:p14="http://schemas.microsoft.com/office/powerpoint/2010/main" val="264012483"/>
              </p:ext>
            </p:extLst>
          </p:nvPr>
        </p:nvGraphicFramePr>
        <p:xfrm>
          <a:off x="744842" y="4937043"/>
          <a:ext cx="2531253" cy="1347566"/>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563800613"/>
                    </a:ext>
                  </a:extLst>
                </a:gridCol>
                <a:gridCol w="843751">
                  <a:extLst>
                    <a:ext uri="{9D8B030D-6E8A-4147-A177-3AD203B41FA5}">
                      <a16:colId xmlns:a16="http://schemas.microsoft.com/office/drawing/2014/main" val="536296372"/>
                    </a:ext>
                  </a:extLst>
                </a:gridCol>
                <a:gridCol w="843751">
                  <a:extLst>
                    <a:ext uri="{9D8B030D-6E8A-4147-A177-3AD203B41FA5}">
                      <a16:colId xmlns:a16="http://schemas.microsoft.com/office/drawing/2014/main" val="398695542"/>
                    </a:ext>
                  </a:extLst>
                </a:gridCol>
              </a:tblGrid>
              <a:tr h="326960">
                <a:tc>
                  <a:txBody>
                    <a:bodyPr/>
                    <a:lstStyle/>
                    <a:p>
                      <a:endParaRPr lang="nb-NO" sz="900" dirty="0"/>
                    </a:p>
                  </a:txBody>
                  <a:tcPr/>
                </a:tc>
                <a:tc>
                  <a:txBody>
                    <a:bodyPr/>
                    <a:lstStyle/>
                    <a:p>
                      <a:r>
                        <a:rPr lang="nb-NO" sz="900" dirty="0"/>
                        <a:t>Model </a:t>
                      </a:r>
                      <a:r>
                        <a:rPr lang="nb-NO" sz="900" dirty="0" err="1"/>
                        <a:t>predicts</a:t>
                      </a:r>
                      <a:r>
                        <a:rPr lang="nb-NO" sz="900"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t>Model </a:t>
                      </a:r>
                      <a:r>
                        <a:rPr lang="nb-NO" sz="900" dirty="0" err="1"/>
                        <a:t>predicts</a:t>
                      </a:r>
                      <a:r>
                        <a:rPr lang="nb-NO" sz="900" dirty="0"/>
                        <a:t> 0</a:t>
                      </a:r>
                    </a:p>
                    <a:p>
                      <a:endParaRPr lang="nb-NO" sz="900" dirty="0"/>
                    </a:p>
                  </a:txBody>
                  <a:tcPr/>
                </a:tc>
                <a:extLst>
                  <a:ext uri="{0D108BD9-81ED-4DB2-BD59-A6C34878D82A}">
                    <a16:rowId xmlns:a16="http://schemas.microsoft.com/office/drawing/2014/main" val="2564992050"/>
                  </a:ext>
                </a:extLst>
              </a:tr>
              <a:tr h="422323">
                <a:tc>
                  <a:txBody>
                    <a:bodyPr/>
                    <a:lstStyle/>
                    <a:p>
                      <a:r>
                        <a:rPr lang="nb-NO" sz="900" dirty="0" err="1"/>
                        <a:t>Reality</a:t>
                      </a:r>
                      <a:r>
                        <a:rPr lang="nb-NO" sz="900" dirty="0"/>
                        <a:t> 1</a:t>
                      </a:r>
                    </a:p>
                  </a:txBody>
                  <a:tcPr/>
                </a:tc>
                <a:tc>
                  <a:txBody>
                    <a:bodyPr/>
                    <a:lstStyle/>
                    <a:p>
                      <a:r>
                        <a:rPr lang="nb-NO" sz="900" dirty="0">
                          <a:solidFill>
                            <a:schemeClr val="accent3">
                              <a:lumMod val="50000"/>
                            </a:schemeClr>
                          </a:solidFill>
                        </a:rPr>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chemeClr val="accent4">
                              <a:lumMod val="50000"/>
                            </a:schemeClr>
                          </a:solidFill>
                        </a:rPr>
                        <a:t>50</a:t>
                      </a:r>
                    </a:p>
                    <a:p>
                      <a:endParaRPr lang="nb-NO" sz="900" dirty="0"/>
                    </a:p>
                  </a:txBody>
                  <a:tcPr/>
                </a:tc>
                <a:extLst>
                  <a:ext uri="{0D108BD9-81ED-4DB2-BD59-A6C34878D82A}">
                    <a16:rowId xmlns:a16="http://schemas.microsoft.com/office/drawing/2014/main" val="2941949177"/>
                  </a:ext>
                </a:extLst>
              </a:tr>
              <a:tr h="422323">
                <a:tc>
                  <a:txBody>
                    <a:bodyPr/>
                    <a:lstStyle/>
                    <a:p>
                      <a:r>
                        <a:rPr lang="nb-NO" sz="900" dirty="0" err="1"/>
                        <a:t>Reality</a:t>
                      </a:r>
                      <a:r>
                        <a:rPr lang="nb-NO" sz="900"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7030A0"/>
                          </a:solidFill>
                        </a:rPr>
                        <a:t>0</a:t>
                      </a:r>
                    </a:p>
                    <a:p>
                      <a:endParaRPr lang="nb-NO"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C00000"/>
                          </a:solidFill>
                        </a:rPr>
                        <a:t>1000</a:t>
                      </a:r>
                    </a:p>
                    <a:p>
                      <a:endParaRPr lang="nb-NO" sz="900" dirty="0"/>
                    </a:p>
                  </a:txBody>
                  <a:tcPr/>
                </a:tc>
                <a:extLst>
                  <a:ext uri="{0D108BD9-81ED-4DB2-BD59-A6C34878D82A}">
                    <a16:rowId xmlns:a16="http://schemas.microsoft.com/office/drawing/2014/main" val="3603739434"/>
                  </a:ext>
                </a:extLst>
              </a:tr>
            </a:tbl>
          </a:graphicData>
        </a:graphic>
      </p:graphicFrame>
      <p:graphicFrame>
        <p:nvGraphicFramePr>
          <p:cNvPr id="5" name="Content Placeholder 5">
            <a:extLst>
              <a:ext uri="{FF2B5EF4-FFF2-40B4-BE49-F238E27FC236}">
                <a16:creationId xmlns:a16="http://schemas.microsoft.com/office/drawing/2014/main" id="{EEDD6C19-AB8C-B929-690A-D41FA665B96C}"/>
              </a:ext>
            </a:extLst>
          </p:cNvPr>
          <p:cNvGraphicFramePr>
            <a:graphicFrameLocks/>
          </p:cNvGraphicFramePr>
          <p:nvPr>
            <p:extLst>
              <p:ext uri="{D42A27DB-BD31-4B8C-83A1-F6EECF244321}">
                <p14:modId xmlns:p14="http://schemas.microsoft.com/office/powerpoint/2010/main" val="1603286997"/>
              </p:ext>
            </p:extLst>
          </p:nvPr>
        </p:nvGraphicFramePr>
        <p:xfrm>
          <a:off x="4028003" y="4937043"/>
          <a:ext cx="2531253" cy="1347566"/>
        </p:xfrm>
        <a:graphic>
          <a:graphicData uri="http://schemas.openxmlformats.org/drawingml/2006/table">
            <a:tbl>
              <a:tblPr firstRow="1" bandRow="1">
                <a:tableStyleId>{5C22544A-7EE6-4342-B048-85BDC9FD1C3A}</a:tableStyleId>
              </a:tblPr>
              <a:tblGrid>
                <a:gridCol w="843751">
                  <a:extLst>
                    <a:ext uri="{9D8B030D-6E8A-4147-A177-3AD203B41FA5}">
                      <a16:colId xmlns:a16="http://schemas.microsoft.com/office/drawing/2014/main" val="3563800613"/>
                    </a:ext>
                  </a:extLst>
                </a:gridCol>
                <a:gridCol w="843751">
                  <a:extLst>
                    <a:ext uri="{9D8B030D-6E8A-4147-A177-3AD203B41FA5}">
                      <a16:colId xmlns:a16="http://schemas.microsoft.com/office/drawing/2014/main" val="536296372"/>
                    </a:ext>
                  </a:extLst>
                </a:gridCol>
                <a:gridCol w="843751">
                  <a:extLst>
                    <a:ext uri="{9D8B030D-6E8A-4147-A177-3AD203B41FA5}">
                      <a16:colId xmlns:a16="http://schemas.microsoft.com/office/drawing/2014/main" val="398695542"/>
                    </a:ext>
                  </a:extLst>
                </a:gridCol>
              </a:tblGrid>
              <a:tr h="326960">
                <a:tc>
                  <a:txBody>
                    <a:bodyPr/>
                    <a:lstStyle/>
                    <a:p>
                      <a:endParaRPr lang="nb-NO" sz="900" dirty="0"/>
                    </a:p>
                  </a:txBody>
                  <a:tcPr/>
                </a:tc>
                <a:tc>
                  <a:txBody>
                    <a:bodyPr/>
                    <a:lstStyle/>
                    <a:p>
                      <a:r>
                        <a:rPr lang="nb-NO" sz="900" dirty="0"/>
                        <a:t>Model </a:t>
                      </a:r>
                      <a:r>
                        <a:rPr lang="nb-NO" sz="900" dirty="0" err="1"/>
                        <a:t>predicts</a:t>
                      </a:r>
                      <a:r>
                        <a:rPr lang="nb-NO" sz="900" dirty="0"/>
                        <a:t>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t>Model </a:t>
                      </a:r>
                      <a:r>
                        <a:rPr lang="nb-NO" sz="900" dirty="0" err="1"/>
                        <a:t>predicts</a:t>
                      </a:r>
                      <a:r>
                        <a:rPr lang="nb-NO" sz="900" dirty="0"/>
                        <a:t> 0</a:t>
                      </a:r>
                    </a:p>
                    <a:p>
                      <a:endParaRPr lang="nb-NO" sz="900" dirty="0"/>
                    </a:p>
                  </a:txBody>
                  <a:tcPr/>
                </a:tc>
                <a:extLst>
                  <a:ext uri="{0D108BD9-81ED-4DB2-BD59-A6C34878D82A}">
                    <a16:rowId xmlns:a16="http://schemas.microsoft.com/office/drawing/2014/main" val="2564992050"/>
                  </a:ext>
                </a:extLst>
              </a:tr>
              <a:tr h="422323">
                <a:tc>
                  <a:txBody>
                    <a:bodyPr/>
                    <a:lstStyle/>
                    <a:p>
                      <a:r>
                        <a:rPr lang="nb-NO" sz="900" dirty="0" err="1"/>
                        <a:t>Reality</a:t>
                      </a:r>
                      <a:r>
                        <a:rPr lang="nb-NO" sz="900" dirty="0"/>
                        <a:t> 1</a:t>
                      </a:r>
                    </a:p>
                  </a:txBody>
                  <a:tcPr/>
                </a:tc>
                <a:tc>
                  <a:txBody>
                    <a:bodyPr/>
                    <a:lstStyle/>
                    <a:p>
                      <a:r>
                        <a:rPr lang="nb-NO" sz="900" dirty="0">
                          <a:solidFill>
                            <a:schemeClr val="accent3">
                              <a:lumMod val="50000"/>
                            </a:schemeClr>
                          </a:solidFill>
                        </a:rPr>
                        <a:t>50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chemeClr val="accent4">
                              <a:lumMod val="50000"/>
                            </a:schemeClr>
                          </a:solidFill>
                        </a:rPr>
                        <a:t>50</a:t>
                      </a:r>
                    </a:p>
                    <a:p>
                      <a:endParaRPr lang="nb-NO" sz="900" dirty="0"/>
                    </a:p>
                  </a:txBody>
                  <a:tcPr/>
                </a:tc>
                <a:extLst>
                  <a:ext uri="{0D108BD9-81ED-4DB2-BD59-A6C34878D82A}">
                    <a16:rowId xmlns:a16="http://schemas.microsoft.com/office/drawing/2014/main" val="2941949177"/>
                  </a:ext>
                </a:extLst>
              </a:tr>
              <a:tr h="422323">
                <a:tc>
                  <a:txBody>
                    <a:bodyPr/>
                    <a:lstStyle/>
                    <a:p>
                      <a:r>
                        <a:rPr lang="nb-NO" sz="900" dirty="0" err="1"/>
                        <a:t>Reality</a:t>
                      </a:r>
                      <a:r>
                        <a:rPr lang="nb-NO" sz="900" dirty="0"/>
                        <a:t> 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7030A0"/>
                          </a:solidFill>
                        </a:rPr>
                        <a:t>50</a:t>
                      </a:r>
                    </a:p>
                    <a:p>
                      <a:endParaRPr lang="nb-NO" sz="9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900" dirty="0">
                          <a:solidFill>
                            <a:srgbClr val="C00000"/>
                          </a:solidFill>
                        </a:rPr>
                        <a:t>950</a:t>
                      </a:r>
                    </a:p>
                    <a:p>
                      <a:endParaRPr lang="nb-NO" sz="900" dirty="0"/>
                    </a:p>
                  </a:txBody>
                  <a:tcPr/>
                </a:tc>
                <a:extLst>
                  <a:ext uri="{0D108BD9-81ED-4DB2-BD59-A6C34878D82A}">
                    <a16:rowId xmlns:a16="http://schemas.microsoft.com/office/drawing/2014/main" val="3603739434"/>
                  </a:ext>
                </a:extLst>
              </a:tr>
            </a:tbl>
          </a:graphicData>
        </a:graphic>
      </p:graphicFrame>
    </p:spTree>
    <p:extLst>
      <p:ext uri="{BB962C8B-B14F-4D97-AF65-F5344CB8AC3E}">
        <p14:creationId xmlns:p14="http://schemas.microsoft.com/office/powerpoint/2010/main" val="19141792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4CE8-3D11-62E6-3A51-72B4B5A21BD3}"/>
              </a:ext>
            </a:extLst>
          </p:cNvPr>
          <p:cNvSpPr>
            <a:spLocks noGrp="1"/>
          </p:cNvSpPr>
          <p:nvPr>
            <p:ph type="title"/>
          </p:nvPr>
        </p:nvSpPr>
        <p:spPr/>
        <p:txBody>
          <a:bodyPr/>
          <a:lstStyle/>
          <a:p>
            <a:r>
              <a:rPr lang="nb-NO" dirty="0" err="1"/>
              <a:t>Comparing</a:t>
            </a:r>
            <a:r>
              <a:rPr lang="nb-NO" dirty="0"/>
              <a:t> </a:t>
            </a:r>
            <a:r>
              <a:rPr lang="nb-NO" dirty="0" err="1"/>
              <a:t>algorithm</a:t>
            </a:r>
            <a:r>
              <a:rPr lang="nb-NO" dirty="0"/>
              <a:t> </a:t>
            </a:r>
            <a:r>
              <a:rPr lang="nb-NO" dirty="0" err="1"/>
              <a:t>performance</a:t>
            </a:r>
            <a:endParaRPr lang="nb-NO" dirty="0"/>
          </a:p>
        </p:txBody>
      </p:sp>
      <p:sp>
        <p:nvSpPr>
          <p:cNvPr id="3" name="Content Placeholder 2">
            <a:extLst>
              <a:ext uri="{FF2B5EF4-FFF2-40B4-BE49-F238E27FC236}">
                <a16:creationId xmlns:a16="http://schemas.microsoft.com/office/drawing/2014/main" id="{AFFC98F8-CD34-8B6E-EFFC-6F5CD97DDCCB}"/>
              </a:ext>
            </a:extLst>
          </p:cNvPr>
          <p:cNvSpPr>
            <a:spLocks noGrp="1"/>
          </p:cNvSpPr>
          <p:nvPr>
            <p:ph sz="half" idx="1"/>
          </p:nvPr>
        </p:nvSpPr>
        <p:spPr/>
        <p:txBody>
          <a:bodyPr/>
          <a:lstStyle/>
          <a:p>
            <a:r>
              <a:rPr lang="nb-NO" dirty="0" err="1"/>
              <a:t>Often</a:t>
            </a:r>
            <a:r>
              <a:rPr lang="nb-NO" dirty="0"/>
              <a:t>, </a:t>
            </a:r>
            <a:r>
              <a:rPr lang="nb-NO" dirty="0" err="1"/>
              <a:t>what</a:t>
            </a:r>
            <a:r>
              <a:rPr lang="nb-NO" dirty="0"/>
              <a:t> matters most is </a:t>
            </a:r>
            <a:r>
              <a:rPr lang="nb-NO" dirty="0" err="1"/>
              <a:t>how</a:t>
            </a:r>
            <a:r>
              <a:rPr lang="nb-NO" dirty="0"/>
              <a:t> </a:t>
            </a:r>
            <a:r>
              <a:rPr lang="nb-NO" dirty="0" err="1"/>
              <a:t>many</a:t>
            </a:r>
            <a:r>
              <a:rPr lang="nb-NO" dirty="0"/>
              <a:t> training sample </a:t>
            </a:r>
            <a:r>
              <a:rPr lang="nb-NO" dirty="0" err="1"/>
              <a:t>we</a:t>
            </a:r>
            <a:r>
              <a:rPr lang="nb-NO" dirty="0"/>
              <a:t> have</a:t>
            </a:r>
          </a:p>
          <a:p>
            <a:endParaRPr lang="nb-NO" dirty="0"/>
          </a:p>
          <a:p>
            <a:r>
              <a:rPr lang="nb-NO" dirty="0" err="1"/>
              <a:t>Use</a:t>
            </a:r>
            <a:r>
              <a:rPr lang="nb-NO" dirty="0"/>
              <a:t> </a:t>
            </a:r>
            <a:r>
              <a:rPr lang="nb-NO" dirty="0" err="1"/>
              <a:t>common</a:t>
            </a:r>
            <a:r>
              <a:rPr lang="nb-NO" dirty="0"/>
              <a:t> </a:t>
            </a:r>
            <a:r>
              <a:rPr lang="nb-NO" dirty="0" err="1"/>
              <a:t>sense</a:t>
            </a:r>
            <a:r>
              <a:rPr lang="nb-NO" dirty="0"/>
              <a:t> (</a:t>
            </a:r>
            <a:r>
              <a:rPr lang="nb-NO" dirty="0" err="1"/>
              <a:t>expertise</a:t>
            </a:r>
            <a:r>
              <a:rPr lang="nb-NO" dirty="0"/>
              <a:t>) to </a:t>
            </a:r>
            <a:r>
              <a:rPr lang="nb-NO" dirty="0" err="1"/>
              <a:t>know</a:t>
            </a:r>
            <a:r>
              <a:rPr lang="nb-NO" dirty="0"/>
              <a:t> </a:t>
            </a:r>
            <a:r>
              <a:rPr lang="nb-NO" dirty="0" err="1"/>
              <a:t>whether</a:t>
            </a:r>
            <a:r>
              <a:rPr lang="nb-NO" dirty="0"/>
              <a:t> </a:t>
            </a:r>
            <a:r>
              <a:rPr lang="nb-NO" dirty="0" err="1"/>
              <a:t>the</a:t>
            </a:r>
            <a:r>
              <a:rPr lang="nb-NO" dirty="0"/>
              <a:t> </a:t>
            </a:r>
            <a:r>
              <a:rPr lang="nb-NO" dirty="0" err="1"/>
              <a:t>algorithm</a:t>
            </a:r>
            <a:r>
              <a:rPr lang="nb-NO" dirty="0"/>
              <a:t> </a:t>
            </a:r>
            <a:r>
              <a:rPr lang="nb-NO" dirty="0" err="1"/>
              <a:t>performs</a:t>
            </a:r>
            <a:r>
              <a:rPr lang="nb-NO" dirty="0"/>
              <a:t> </a:t>
            </a:r>
            <a:r>
              <a:rPr lang="nb-NO" dirty="0" err="1"/>
              <a:t>well</a:t>
            </a:r>
            <a:r>
              <a:rPr lang="nb-NO" dirty="0"/>
              <a:t> or not</a:t>
            </a:r>
          </a:p>
          <a:p>
            <a:pPr lvl="1"/>
            <a:r>
              <a:rPr lang="nb-NO" dirty="0" err="1"/>
              <a:t>What</a:t>
            </a:r>
            <a:r>
              <a:rPr lang="nb-NO" dirty="0"/>
              <a:t> matters most (</a:t>
            </a:r>
            <a:r>
              <a:rPr lang="nb-NO" dirty="0" err="1"/>
              <a:t>critical</a:t>
            </a:r>
            <a:r>
              <a:rPr lang="nb-NO" dirty="0"/>
              <a:t> </a:t>
            </a:r>
            <a:r>
              <a:rPr lang="nb-NO" dirty="0" err="1"/>
              <a:t>misclassifications</a:t>
            </a:r>
            <a:r>
              <a:rPr lang="nb-NO" dirty="0"/>
              <a:t>)?</a:t>
            </a:r>
          </a:p>
          <a:p>
            <a:pPr lvl="1"/>
            <a:r>
              <a:rPr lang="nb-NO" dirty="0" err="1"/>
              <a:t>When</a:t>
            </a:r>
            <a:r>
              <a:rPr lang="nb-NO" dirty="0"/>
              <a:t> </a:t>
            </a:r>
            <a:r>
              <a:rPr lang="nb-NO" dirty="0" err="1"/>
              <a:t>you</a:t>
            </a:r>
            <a:r>
              <a:rPr lang="nb-NO" dirty="0"/>
              <a:t> have </a:t>
            </a:r>
            <a:r>
              <a:rPr lang="nb-NO" dirty="0" err="1"/>
              <a:t>many</a:t>
            </a:r>
            <a:r>
              <a:rPr lang="nb-NO" dirty="0"/>
              <a:t> </a:t>
            </a:r>
            <a:r>
              <a:rPr lang="nb-NO" dirty="0" err="1"/>
              <a:t>classes</a:t>
            </a:r>
            <a:r>
              <a:rPr lang="nb-NO" dirty="0"/>
              <a:t>, </a:t>
            </a:r>
            <a:r>
              <a:rPr lang="nb-NO" dirty="0" err="1"/>
              <a:t>some</a:t>
            </a:r>
            <a:r>
              <a:rPr lang="nb-NO" dirty="0"/>
              <a:t> </a:t>
            </a:r>
            <a:r>
              <a:rPr lang="nb-NO" dirty="0" err="1"/>
              <a:t>are</a:t>
            </a:r>
            <a:r>
              <a:rPr lang="nb-NO" dirty="0"/>
              <a:t> </a:t>
            </a:r>
            <a:r>
              <a:rPr lang="nb-NO" dirty="0" err="1"/>
              <a:t>naturally</a:t>
            </a:r>
            <a:r>
              <a:rPr lang="nb-NO" dirty="0"/>
              <a:t> </a:t>
            </a:r>
            <a:r>
              <a:rPr lang="nb-NO" dirty="0" err="1"/>
              <a:t>closer</a:t>
            </a:r>
            <a:r>
              <a:rPr lang="nb-NO" dirty="0"/>
              <a:t>: Is it </a:t>
            </a:r>
            <a:r>
              <a:rPr lang="nb-NO" dirty="0" err="1"/>
              <a:t>important</a:t>
            </a:r>
            <a:r>
              <a:rPr lang="nb-NO" dirty="0"/>
              <a:t> to </a:t>
            </a:r>
            <a:r>
              <a:rPr lang="nb-NO" dirty="0" err="1"/>
              <a:t>highlight</a:t>
            </a:r>
            <a:r>
              <a:rPr lang="nb-NO" dirty="0"/>
              <a:t> </a:t>
            </a:r>
            <a:r>
              <a:rPr lang="nb-NO" dirty="0" err="1"/>
              <a:t>their</a:t>
            </a:r>
            <a:r>
              <a:rPr lang="nb-NO" dirty="0"/>
              <a:t> </a:t>
            </a:r>
            <a:r>
              <a:rPr lang="nb-NO" dirty="0" err="1"/>
              <a:t>difference</a:t>
            </a:r>
            <a:r>
              <a:rPr lang="nb-NO" dirty="0"/>
              <a:t>?</a:t>
            </a:r>
          </a:p>
          <a:p>
            <a:pPr lvl="2"/>
            <a:r>
              <a:rPr lang="nb-NO" dirty="0" err="1"/>
              <a:t>eg</a:t>
            </a:r>
            <a:r>
              <a:rPr lang="nb-NO" dirty="0"/>
              <a:t>: </a:t>
            </a:r>
            <a:r>
              <a:rPr lang="nb-NO" dirty="0" err="1"/>
              <a:t>Lithology</a:t>
            </a:r>
            <a:r>
              <a:rPr lang="nb-NO" dirty="0"/>
              <a:t> </a:t>
            </a:r>
            <a:r>
              <a:rPr lang="nb-NO" dirty="0" err="1"/>
              <a:t>official</a:t>
            </a:r>
            <a:r>
              <a:rPr lang="nb-NO" dirty="0"/>
              <a:t> </a:t>
            </a:r>
            <a:r>
              <a:rPr lang="nb-NO" dirty="0" err="1"/>
              <a:t>codes</a:t>
            </a:r>
            <a:r>
              <a:rPr lang="nb-NO" dirty="0"/>
              <a:t>: 5 </a:t>
            </a:r>
            <a:r>
              <a:rPr lang="nb-NO" dirty="0" err="1"/>
              <a:t>digits</a:t>
            </a:r>
            <a:r>
              <a:rPr lang="nb-NO" dirty="0"/>
              <a:t> [Main </a:t>
            </a:r>
            <a:r>
              <a:rPr lang="nb-NO" dirty="0" err="1"/>
              <a:t>litho</a:t>
            </a:r>
            <a:r>
              <a:rPr lang="nb-NO" dirty="0"/>
              <a:t>./</a:t>
            </a:r>
            <a:r>
              <a:rPr lang="nb-NO" dirty="0" err="1"/>
              <a:t>secondary</a:t>
            </a:r>
            <a:r>
              <a:rPr lang="nb-NO" dirty="0"/>
              <a:t> </a:t>
            </a:r>
            <a:r>
              <a:rPr lang="nb-NO" dirty="0" err="1"/>
              <a:t>litho</a:t>
            </a:r>
            <a:r>
              <a:rPr lang="nb-NO" dirty="0"/>
              <a:t>./</a:t>
            </a:r>
            <a:r>
              <a:rPr lang="nb-NO" dirty="0" err="1"/>
              <a:t>cement</a:t>
            </a:r>
            <a:r>
              <a:rPr lang="nb-NO" dirty="0"/>
              <a:t>/</a:t>
            </a:r>
            <a:r>
              <a:rPr lang="nb-NO" dirty="0" err="1"/>
              <a:t>modifier</a:t>
            </a:r>
            <a:r>
              <a:rPr lang="nb-NO" dirty="0"/>
              <a:t>]</a:t>
            </a:r>
          </a:p>
          <a:p>
            <a:endParaRPr lang="nb-NO" dirty="0"/>
          </a:p>
          <a:p>
            <a:r>
              <a:rPr lang="nb-NO" dirty="0"/>
              <a:t>Under </a:t>
            </a:r>
            <a:r>
              <a:rPr lang="nb-NO" dirty="0" err="1"/>
              <a:t>fit</a:t>
            </a:r>
            <a:r>
              <a:rPr lang="nb-NO" dirty="0"/>
              <a:t> (</a:t>
            </a:r>
            <a:r>
              <a:rPr lang="nb-NO" dirty="0" err="1"/>
              <a:t>large</a:t>
            </a:r>
            <a:r>
              <a:rPr lang="nb-NO" dirty="0"/>
              <a:t> training </a:t>
            </a:r>
            <a:r>
              <a:rPr lang="nb-NO" dirty="0" err="1"/>
              <a:t>error</a:t>
            </a:r>
            <a:r>
              <a:rPr lang="nb-NO" dirty="0"/>
              <a:t>) </a:t>
            </a:r>
            <a:r>
              <a:rPr lang="nb-NO" dirty="0" err="1"/>
              <a:t>may</a:t>
            </a:r>
            <a:r>
              <a:rPr lang="nb-NO" dirty="0"/>
              <a:t> </a:t>
            </a:r>
            <a:r>
              <a:rPr lang="nb-NO" dirty="0" err="1"/>
              <a:t>occur</a:t>
            </a:r>
            <a:r>
              <a:rPr lang="nb-NO" dirty="0"/>
              <a:t> </a:t>
            </a:r>
            <a:r>
              <a:rPr lang="nb-NO" dirty="0" err="1"/>
              <a:t>when</a:t>
            </a:r>
            <a:r>
              <a:rPr lang="nb-NO" dirty="0"/>
              <a:t>:</a:t>
            </a:r>
          </a:p>
          <a:p>
            <a:endParaRPr lang="nb-NO" dirty="0"/>
          </a:p>
          <a:p>
            <a:pPr lvl="1"/>
            <a:r>
              <a:rPr lang="nb-NO" dirty="0" err="1"/>
              <a:t>too</a:t>
            </a:r>
            <a:r>
              <a:rPr lang="nb-NO" dirty="0"/>
              <a:t> </a:t>
            </a:r>
            <a:r>
              <a:rPr lang="nb-NO" dirty="0" err="1"/>
              <a:t>few</a:t>
            </a:r>
            <a:r>
              <a:rPr lang="nb-NO" dirty="0"/>
              <a:t> training samples</a:t>
            </a:r>
          </a:p>
          <a:p>
            <a:pPr lvl="1"/>
            <a:r>
              <a:rPr lang="nb-NO" dirty="0"/>
              <a:t>not relevant or not </a:t>
            </a:r>
            <a:r>
              <a:rPr lang="nb-NO" dirty="0" err="1"/>
              <a:t>enough</a:t>
            </a:r>
            <a:r>
              <a:rPr lang="nb-NO" dirty="0"/>
              <a:t> relevant input </a:t>
            </a:r>
            <a:r>
              <a:rPr lang="nb-NO" dirty="0" err="1"/>
              <a:t>features</a:t>
            </a:r>
            <a:endParaRPr lang="nb-NO" dirty="0"/>
          </a:p>
          <a:p>
            <a:pPr marL="0" indent="0">
              <a:buNone/>
            </a:pPr>
            <a:endParaRPr lang="nb-NO" dirty="0"/>
          </a:p>
        </p:txBody>
      </p:sp>
      <p:sp>
        <p:nvSpPr>
          <p:cNvPr id="4" name="Content Placeholder 3">
            <a:extLst>
              <a:ext uri="{FF2B5EF4-FFF2-40B4-BE49-F238E27FC236}">
                <a16:creationId xmlns:a16="http://schemas.microsoft.com/office/drawing/2014/main" id="{38D2E138-2B7D-E031-E4E6-6FC482B85D66}"/>
              </a:ext>
            </a:extLst>
          </p:cNvPr>
          <p:cNvSpPr>
            <a:spLocks noGrp="1"/>
          </p:cNvSpPr>
          <p:nvPr>
            <p:ph sz="half" idx="2"/>
          </p:nvPr>
        </p:nvSpPr>
        <p:spPr/>
        <p:txBody>
          <a:bodyPr/>
          <a:lstStyle/>
          <a:p>
            <a:endParaRPr lang="nb-NO" dirty="0"/>
          </a:p>
        </p:txBody>
      </p:sp>
      <p:sp>
        <p:nvSpPr>
          <p:cNvPr id="5" name="Slide Number Placeholder 4">
            <a:extLst>
              <a:ext uri="{FF2B5EF4-FFF2-40B4-BE49-F238E27FC236}">
                <a16:creationId xmlns:a16="http://schemas.microsoft.com/office/drawing/2014/main" id="{C5DD00E3-4510-07BE-5A33-9F1771151EBD}"/>
              </a:ext>
            </a:extLst>
          </p:cNvPr>
          <p:cNvSpPr>
            <a:spLocks noGrp="1"/>
          </p:cNvSpPr>
          <p:nvPr>
            <p:ph type="sldNum" sz="quarter" idx="12"/>
          </p:nvPr>
        </p:nvSpPr>
        <p:spPr/>
        <p:txBody>
          <a:bodyPr/>
          <a:lstStyle/>
          <a:p>
            <a:fld id="{5D1E5300-FC0F-4317-A193-EF6CE9E6F7B5}" type="slidenum">
              <a:rPr lang="en-GB" smtClean="0"/>
              <a:pPr/>
              <a:t>72</a:t>
            </a:fld>
            <a:r>
              <a:rPr lang="en-GB"/>
              <a:t>  |  </a:t>
            </a:r>
            <a:endParaRPr lang="en-GB" noProof="0" dirty="0"/>
          </a:p>
        </p:txBody>
      </p:sp>
      <p:grpSp>
        <p:nvGrpSpPr>
          <p:cNvPr id="6" name="Group 5">
            <a:extLst>
              <a:ext uri="{FF2B5EF4-FFF2-40B4-BE49-F238E27FC236}">
                <a16:creationId xmlns:a16="http://schemas.microsoft.com/office/drawing/2014/main" id="{52FED84C-DF72-C731-9CD4-152F10E4933F}"/>
              </a:ext>
            </a:extLst>
          </p:cNvPr>
          <p:cNvGrpSpPr/>
          <p:nvPr/>
        </p:nvGrpSpPr>
        <p:grpSpPr>
          <a:xfrm>
            <a:off x="6890348" y="2288885"/>
            <a:ext cx="4067262" cy="2934237"/>
            <a:chOff x="5076738" y="716637"/>
            <a:chExt cx="4067262" cy="2934237"/>
          </a:xfrm>
        </p:grpSpPr>
        <p:grpSp>
          <p:nvGrpSpPr>
            <p:cNvPr id="7" name="Group 6">
              <a:extLst>
                <a:ext uri="{FF2B5EF4-FFF2-40B4-BE49-F238E27FC236}">
                  <a16:creationId xmlns:a16="http://schemas.microsoft.com/office/drawing/2014/main" id="{90221157-0A03-F314-0ACB-3B7C7A970C71}"/>
                </a:ext>
              </a:extLst>
            </p:cNvPr>
            <p:cNvGrpSpPr/>
            <p:nvPr/>
          </p:nvGrpSpPr>
          <p:grpSpPr>
            <a:xfrm>
              <a:off x="5076738" y="716637"/>
              <a:ext cx="4067262" cy="2934237"/>
              <a:chOff x="4341570" y="785917"/>
              <a:chExt cx="4679657" cy="2934237"/>
            </a:xfrm>
          </p:grpSpPr>
          <p:pic>
            <p:nvPicPr>
              <p:cNvPr id="12" name="Picture 11">
                <a:extLst>
                  <a:ext uri="{FF2B5EF4-FFF2-40B4-BE49-F238E27FC236}">
                    <a16:creationId xmlns:a16="http://schemas.microsoft.com/office/drawing/2014/main" id="{D9010D92-4196-DF82-3C78-545B571B5C01}"/>
                  </a:ext>
                </a:extLst>
              </p:cNvPr>
              <p:cNvPicPr>
                <a:picLocks noChangeAspect="1" noChangeArrowheads="1"/>
              </p:cNvPicPr>
              <p:nvPr/>
            </p:nvPicPr>
            <p:blipFill>
              <a:blip r:embed="rId2" cstate="print"/>
              <a:srcRect/>
              <a:stretch>
                <a:fillRect/>
              </a:stretch>
            </p:blipFill>
            <p:spPr bwMode="auto">
              <a:xfrm>
                <a:off x="4341570" y="785917"/>
                <a:ext cx="4679657" cy="2882769"/>
              </a:xfrm>
              <a:prstGeom prst="rect">
                <a:avLst/>
              </a:prstGeom>
              <a:noFill/>
            </p:spPr>
          </p:pic>
          <p:sp>
            <p:nvSpPr>
              <p:cNvPr id="13" name="TextBox 12">
                <a:extLst>
                  <a:ext uri="{FF2B5EF4-FFF2-40B4-BE49-F238E27FC236}">
                    <a16:creationId xmlns:a16="http://schemas.microsoft.com/office/drawing/2014/main" id="{9DBFB546-DD66-F8A4-616C-8E2E3190835D}"/>
                  </a:ext>
                </a:extLst>
              </p:cNvPr>
              <p:cNvSpPr txBox="1"/>
              <p:nvPr/>
            </p:nvSpPr>
            <p:spPr>
              <a:xfrm>
                <a:off x="5626371" y="3504710"/>
                <a:ext cx="2247474" cy="215444"/>
              </a:xfrm>
              <a:prstGeom prst="rect">
                <a:avLst/>
              </a:prstGeom>
              <a:solidFill>
                <a:schemeClr val="bg1"/>
              </a:solidFill>
            </p:spPr>
            <p:txBody>
              <a:bodyPr wrap="none" t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Training set size (millions)</a:t>
                </a:r>
              </a:p>
            </p:txBody>
          </p:sp>
          <p:sp>
            <p:nvSpPr>
              <p:cNvPr id="14" name="TextBox 13">
                <a:extLst>
                  <a:ext uri="{FF2B5EF4-FFF2-40B4-BE49-F238E27FC236}">
                    <a16:creationId xmlns:a16="http://schemas.microsoft.com/office/drawing/2014/main" id="{04B56530-FD62-EADA-7912-FA58CD21BB6B}"/>
                  </a:ext>
                </a:extLst>
              </p:cNvPr>
              <p:cNvSpPr txBox="1"/>
              <p:nvPr/>
            </p:nvSpPr>
            <p:spPr>
              <a:xfrm rot="16200000">
                <a:off x="3754586" y="2023239"/>
                <a:ext cx="1409104" cy="215443"/>
              </a:xfrm>
              <a:prstGeom prst="rect">
                <a:avLst/>
              </a:prstGeom>
              <a:solidFill>
                <a:schemeClr val="bg1"/>
              </a:solidFill>
            </p:spPr>
            <p:txBody>
              <a:bodyPr wrap="none" t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     Accuracy     </a:t>
                </a:r>
              </a:p>
            </p:txBody>
          </p:sp>
        </p:grpSp>
        <p:pic>
          <p:nvPicPr>
            <p:cNvPr id="8" name="Picture 7">
              <a:extLst>
                <a:ext uri="{FF2B5EF4-FFF2-40B4-BE49-F238E27FC236}">
                  <a16:creationId xmlns:a16="http://schemas.microsoft.com/office/drawing/2014/main" id="{555CDB81-CCB3-E096-9780-F9BAB8BA2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442" y="2571750"/>
              <a:ext cx="1318080" cy="183919"/>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7A6783F4-889C-96FD-E48B-F91A0E551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518" y="3015096"/>
              <a:ext cx="1246909" cy="158337"/>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1FFB279C-AEDC-3B0D-E0A1-0B65F1D9AE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525" b="17071"/>
            <a:stretch/>
          </p:blipFill>
          <p:spPr bwMode="auto">
            <a:xfrm>
              <a:off x="7371642" y="2720690"/>
              <a:ext cx="1246909" cy="135912"/>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89F4650A-DC72-B2A8-F72C-F47B2B1B913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31574"/>
            <a:stretch/>
          </p:blipFill>
          <p:spPr bwMode="auto">
            <a:xfrm>
              <a:off x="7384512" y="2869704"/>
              <a:ext cx="1246909" cy="130731"/>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grpSp>
      <p:sp>
        <p:nvSpPr>
          <p:cNvPr id="15" name="TextBox 18">
            <a:extLst>
              <a:ext uri="{FF2B5EF4-FFF2-40B4-BE49-F238E27FC236}">
                <a16:creationId xmlns:a16="http://schemas.microsoft.com/office/drawing/2014/main" id="{6148590E-BD98-F64D-0A38-810528E6C818}"/>
              </a:ext>
            </a:extLst>
          </p:cNvPr>
          <p:cNvSpPr txBox="1"/>
          <p:nvPr/>
        </p:nvSpPr>
        <p:spPr>
          <a:xfrm>
            <a:off x="6531379" y="5762722"/>
            <a:ext cx="3428999" cy="29751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aseline="-25000" dirty="0">
                <a:solidFill>
                  <a:schemeClr val="tx1">
                    <a:lumMod val="65000"/>
                    <a:lumOff val="35000"/>
                  </a:schemeClr>
                </a:solidFill>
                <a:latin typeface="+mj-lt"/>
              </a:rPr>
              <a:t>[</a:t>
            </a:r>
            <a:r>
              <a:rPr lang="en-US" sz="2000" baseline="-25000" dirty="0" err="1">
                <a:solidFill>
                  <a:schemeClr val="tx1">
                    <a:lumMod val="65000"/>
                    <a:lumOff val="35000"/>
                  </a:schemeClr>
                </a:solidFill>
                <a:latin typeface="+mj-lt"/>
              </a:rPr>
              <a:t>Banko</a:t>
            </a:r>
            <a:r>
              <a:rPr lang="en-US" sz="2000" baseline="-25000" dirty="0">
                <a:solidFill>
                  <a:schemeClr val="tx1">
                    <a:lumMod val="65000"/>
                    <a:lumOff val="35000"/>
                  </a:schemeClr>
                </a:solidFill>
                <a:latin typeface="+mj-lt"/>
              </a:rPr>
              <a:t> and Brill, 2001]</a:t>
            </a:r>
          </a:p>
        </p:txBody>
      </p:sp>
    </p:spTree>
    <p:extLst>
      <p:ext uri="{BB962C8B-B14F-4D97-AF65-F5344CB8AC3E}">
        <p14:creationId xmlns:p14="http://schemas.microsoft.com/office/powerpoint/2010/main" val="2320414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10C2-11F1-CA2F-6051-90386FA94AC3}"/>
              </a:ext>
            </a:extLst>
          </p:cNvPr>
          <p:cNvSpPr>
            <a:spLocks noGrp="1"/>
          </p:cNvSpPr>
          <p:nvPr>
            <p:ph type="title"/>
          </p:nvPr>
        </p:nvSpPr>
        <p:spPr/>
        <p:txBody>
          <a:bodyPr/>
          <a:lstStyle/>
          <a:p>
            <a:r>
              <a:rPr lang="nb-NO" dirty="0" err="1"/>
              <a:t>Synthesizing</a:t>
            </a:r>
            <a:r>
              <a:rPr lang="nb-NO" dirty="0"/>
              <a:t> data </a:t>
            </a:r>
          </a:p>
        </p:txBody>
      </p:sp>
      <p:sp>
        <p:nvSpPr>
          <p:cNvPr id="3" name="Content Placeholder 2">
            <a:extLst>
              <a:ext uri="{FF2B5EF4-FFF2-40B4-BE49-F238E27FC236}">
                <a16:creationId xmlns:a16="http://schemas.microsoft.com/office/drawing/2014/main" id="{83A048E8-0758-3DC0-8C99-99FE05B31832}"/>
              </a:ext>
            </a:extLst>
          </p:cNvPr>
          <p:cNvSpPr>
            <a:spLocks noGrp="1"/>
          </p:cNvSpPr>
          <p:nvPr>
            <p:ph sz="half" idx="1"/>
          </p:nvPr>
        </p:nvSpPr>
        <p:spPr/>
        <p:txBody>
          <a:bodyPr/>
          <a:lstStyle/>
          <a:p>
            <a:r>
              <a:rPr lang="nb-NO" dirty="0"/>
              <a:t>Data </a:t>
            </a:r>
            <a:r>
              <a:rPr lang="nb-NO" dirty="0" err="1"/>
              <a:t>physical</a:t>
            </a:r>
            <a:r>
              <a:rPr lang="nb-NO" dirty="0"/>
              <a:t> </a:t>
            </a:r>
            <a:r>
              <a:rPr lang="nb-NO" dirty="0" err="1"/>
              <a:t>distorsions</a:t>
            </a:r>
            <a:r>
              <a:rPr lang="nb-NO" dirty="0"/>
              <a:t>:</a:t>
            </a:r>
          </a:p>
          <a:p>
            <a:endParaRPr lang="nb-NO" dirty="0"/>
          </a:p>
          <a:p>
            <a:endParaRPr lang="nb-NO" dirty="0"/>
          </a:p>
          <a:p>
            <a:endParaRPr lang="nb-NO" dirty="0"/>
          </a:p>
          <a:p>
            <a:endParaRPr lang="nb-NO" dirty="0"/>
          </a:p>
          <a:p>
            <a:endParaRPr lang="nb-NO" dirty="0"/>
          </a:p>
          <a:p>
            <a:endParaRPr lang="nb-NO" dirty="0"/>
          </a:p>
          <a:p>
            <a:endParaRPr lang="nb-NO" dirty="0"/>
          </a:p>
          <a:p>
            <a:r>
              <a:rPr lang="nb-NO" dirty="0" err="1"/>
              <a:t>Add</a:t>
            </a:r>
            <a:r>
              <a:rPr lang="nb-NO" dirty="0"/>
              <a:t> «</a:t>
            </a:r>
            <a:r>
              <a:rPr lang="nb-NO" dirty="0" err="1"/>
              <a:t>realistic</a:t>
            </a:r>
            <a:r>
              <a:rPr lang="nb-NO" dirty="0"/>
              <a:t>» </a:t>
            </a:r>
            <a:r>
              <a:rPr lang="nb-NO" dirty="0" err="1"/>
              <a:t>variability</a:t>
            </a:r>
            <a:r>
              <a:rPr lang="nb-NO" dirty="0"/>
              <a:t>:</a:t>
            </a:r>
          </a:p>
          <a:p>
            <a:endParaRPr lang="nb-NO" dirty="0"/>
          </a:p>
          <a:p>
            <a:endParaRPr lang="nb-NO" dirty="0"/>
          </a:p>
          <a:p>
            <a:endParaRPr lang="nb-NO" dirty="0"/>
          </a:p>
          <a:p>
            <a:endParaRPr lang="nb-NO" dirty="0"/>
          </a:p>
        </p:txBody>
      </p:sp>
      <p:sp>
        <p:nvSpPr>
          <p:cNvPr id="4" name="Content Placeholder 3">
            <a:extLst>
              <a:ext uri="{FF2B5EF4-FFF2-40B4-BE49-F238E27FC236}">
                <a16:creationId xmlns:a16="http://schemas.microsoft.com/office/drawing/2014/main" id="{57EBD0A2-6F51-2640-FCB3-CFC3070982CF}"/>
              </a:ext>
            </a:extLst>
          </p:cNvPr>
          <p:cNvSpPr>
            <a:spLocks noGrp="1"/>
          </p:cNvSpPr>
          <p:nvPr>
            <p:ph sz="half" idx="2"/>
          </p:nvPr>
        </p:nvSpPr>
        <p:spPr/>
        <p:txBody>
          <a:bodyPr/>
          <a:lstStyle/>
          <a:p>
            <a:r>
              <a:rPr lang="nb-NO" dirty="0"/>
              <a:t>Monte-Carlo </a:t>
            </a:r>
            <a:r>
              <a:rPr lang="nb-NO" dirty="0" err="1"/>
              <a:t>approach</a:t>
            </a:r>
            <a:r>
              <a:rPr lang="nb-NO" dirty="0"/>
              <a:t>: </a:t>
            </a:r>
            <a:r>
              <a:rPr lang="nb-NO" i="1" dirty="0" err="1"/>
              <a:t>eg</a:t>
            </a:r>
            <a:r>
              <a:rPr lang="nb-NO" dirty="0"/>
              <a:t>, pseudo-</a:t>
            </a:r>
            <a:r>
              <a:rPr lang="nb-NO" dirty="0" err="1"/>
              <a:t>wells</a:t>
            </a:r>
            <a:endParaRPr lang="nb-NO" dirty="0"/>
          </a:p>
          <a:p>
            <a:endParaRPr lang="nb-NO" dirty="0"/>
          </a:p>
          <a:p>
            <a:endParaRPr lang="nb-NO" dirty="0"/>
          </a:p>
          <a:p>
            <a:endParaRPr lang="nb-NO" dirty="0"/>
          </a:p>
          <a:p>
            <a:endParaRPr lang="nb-NO" dirty="0"/>
          </a:p>
          <a:p>
            <a:endParaRPr lang="nb-NO" dirty="0"/>
          </a:p>
          <a:p>
            <a:endParaRPr lang="nb-NO" dirty="0"/>
          </a:p>
          <a:p>
            <a:r>
              <a:rPr lang="nb-NO" dirty="0"/>
              <a:t>Generative AI </a:t>
            </a:r>
            <a:r>
              <a:rPr lang="nb-NO" dirty="0" err="1"/>
              <a:t>approach</a:t>
            </a:r>
            <a:r>
              <a:rPr lang="nb-NO" dirty="0"/>
              <a:t>: </a:t>
            </a:r>
            <a:r>
              <a:rPr lang="nb-NO" i="1" dirty="0" err="1"/>
              <a:t>eg</a:t>
            </a:r>
            <a:r>
              <a:rPr lang="nb-NO" dirty="0"/>
              <a:t>, </a:t>
            </a:r>
            <a:r>
              <a:rPr lang="nb-NO" dirty="0" err="1"/>
              <a:t>Variational</a:t>
            </a:r>
            <a:r>
              <a:rPr lang="nb-NO" dirty="0"/>
              <a:t> Auto-</a:t>
            </a:r>
            <a:r>
              <a:rPr lang="nb-NO" dirty="0" err="1"/>
              <a:t>encoders</a:t>
            </a:r>
            <a:endParaRPr lang="nb-NO" dirty="0"/>
          </a:p>
        </p:txBody>
      </p:sp>
      <p:sp>
        <p:nvSpPr>
          <p:cNvPr id="5" name="Slide Number Placeholder 4">
            <a:extLst>
              <a:ext uri="{FF2B5EF4-FFF2-40B4-BE49-F238E27FC236}">
                <a16:creationId xmlns:a16="http://schemas.microsoft.com/office/drawing/2014/main" id="{DE8AD777-6272-B8F1-605D-820F052B2E37}"/>
              </a:ext>
            </a:extLst>
          </p:cNvPr>
          <p:cNvSpPr>
            <a:spLocks noGrp="1"/>
          </p:cNvSpPr>
          <p:nvPr>
            <p:ph type="sldNum" sz="quarter" idx="12"/>
          </p:nvPr>
        </p:nvSpPr>
        <p:spPr/>
        <p:txBody>
          <a:bodyPr/>
          <a:lstStyle/>
          <a:p>
            <a:fld id="{5D1E5300-FC0F-4317-A193-EF6CE9E6F7B5}" type="slidenum">
              <a:rPr lang="en-GB" smtClean="0"/>
              <a:pPr/>
              <a:t>73</a:t>
            </a:fld>
            <a:r>
              <a:rPr lang="en-GB"/>
              <a:t>  |  </a:t>
            </a:r>
            <a:endParaRPr lang="en-GB" noProof="0" dirty="0"/>
          </a:p>
        </p:txBody>
      </p:sp>
      <p:cxnSp>
        <p:nvCxnSpPr>
          <p:cNvPr id="6" name="Straight Arrow Connector 5">
            <a:extLst>
              <a:ext uri="{FF2B5EF4-FFF2-40B4-BE49-F238E27FC236}">
                <a16:creationId xmlns:a16="http://schemas.microsoft.com/office/drawing/2014/main" id="{A52C8884-0881-5393-42EE-CA462735C21E}"/>
              </a:ext>
            </a:extLst>
          </p:cNvPr>
          <p:cNvCxnSpPr/>
          <p:nvPr/>
        </p:nvCxnSpPr>
        <p:spPr>
          <a:xfrm>
            <a:off x="2380169" y="2728352"/>
            <a:ext cx="39146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57725C-6B65-167C-7AA2-BB4A57902C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50000"/>
          <a:stretch/>
        </p:blipFill>
        <p:spPr bwMode="auto">
          <a:xfrm>
            <a:off x="3057917" y="2226025"/>
            <a:ext cx="1186322" cy="1186322"/>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41A45D71-8FB1-6FE6-171B-19E010085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239" y="2485053"/>
            <a:ext cx="645947" cy="645947"/>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983D2712-22CB-11D6-C751-7D8ACAD9CC2E}"/>
              </a:ext>
            </a:extLst>
          </p:cNvPr>
          <p:cNvPicPr>
            <a:picLocks noChangeAspect="1" noChangeArrowheads="1"/>
          </p:cNvPicPr>
          <p:nvPr/>
        </p:nvPicPr>
        <p:blipFill>
          <a:blip r:embed="rId4" cstate="print"/>
          <a:srcRect/>
          <a:stretch>
            <a:fillRect/>
          </a:stretch>
        </p:blipFill>
        <p:spPr bwMode="auto">
          <a:xfrm>
            <a:off x="1216697" y="4574810"/>
            <a:ext cx="1202259" cy="1202259"/>
          </a:xfrm>
          <a:prstGeom prst="rect">
            <a:avLst/>
          </a:prstGeom>
          <a:noFill/>
        </p:spPr>
      </p:pic>
      <p:sp>
        <p:nvSpPr>
          <p:cNvPr id="10" name="TextBox 5">
            <a:extLst>
              <a:ext uri="{FF2B5EF4-FFF2-40B4-BE49-F238E27FC236}">
                <a16:creationId xmlns:a16="http://schemas.microsoft.com/office/drawing/2014/main" id="{1ECA26CC-78A8-F47C-CF1B-F9D5782064D3}"/>
              </a:ext>
            </a:extLst>
          </p:cNvPr>
          <p:cNvSpPr txBox="1"/>
          <p:nvPr/>
        </p:nvSpPr>
        <p:spPr>
          <a:xfrm>
            <a:off x="2083906" y="4574810"/>
            <a:ext cx="3379023"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err="1">
                <a:latin typeface="Adobe Garamond Pro" pitchFamily="18" charset="0"/>
              </a:rPr>
              <a:t>Abcdefg</a:t>
            </a:r>
            <a:endParaRPr lang="en-US" sz="1600" dirty="0">
              <a:latin typeface="Adobe Garamond Pro" pitchFamily="18" charset="0"/>
            </a:endParaRPr>
          </a:p>
          <a:p>
            <a:pPr algn="ctr"/>
            <a:r>
              <a:rPr lang="en-US" sz="1600" dirty="0" err="1">
                <a:latin typeface="Harlow Solid Italic" pitchFamily="82" charset="0"/>
              </a:rPr>
              <a:t>Abcdefg</a:t>
            </a:r>
            <a:endParaRPr lang="en-US" sz="1600" dirty="0">
              <a:latin typeface="Harlow Solid Italic" pitchFamily="82" charset="0"/>
            </a:endParaRPr>
          </a:p>
          <a:p>
            <a:pPr algn="ctr"/>
            <a:r>
              <a:rPr lang="en-US" sz="1600" dirty="0" err="1">
                <a:latin typeface="Kunstler Script" pitchFamily="66" charset="0"/>
              </a:rPr>
              <a:t>Abcdefg</a:t>
            </a:r>
            <a:endParaRPr lang="en-US" sz="1600" dirty="0">
              <a:latin typeface="Kunstler Script" pitchFamily="66" charset="0"/>
            </a:endParaRPr>
          </a:p>
          <a:p>
            <a:pPr algn="ctr"/>
            <a:r>
              <a:rPr lang="en-US" sz="1600" dirty="0" err="1">
                <a:latin typeface="Kristen ITC" pitchFamily="66" charset="0"/>
                <a:ea typeface="Kozuka Gothic Pro M" pitchFamily="34" charset="-128"/>
              </a:rPr>
              <a:t>Abcdefg</a:t>
            </a:r>
            <a:endParaRPr lang="en-US" sz="1600" dirty="0">
              <a:latin typeface="Kristen ITC" pitchFamily="66" charset="0"/>
              <a:ea typeface="Kozuka Gothic Pro M" pitchFamily="34" charset="-128"/>
            </a:endParaRPr>
          </a:p>
          <a:p>
            <a:pPr algn="ctr"/>
            <a:r>
              <a:rPr lang="en-US" sz="1600" dirty="0" err="1">
                <a:latin typeface="Old English Text MT" pitchFamily="66" charset="0"/>
              </a:rPr>
              <a:t>Abcdefg</a:t>
            </a:r>
            <a:endParaRPr lang="en-US" sz="1600" dirty="0">
              <a:latin typeface="Old English Text MT" pitchFamily="66" charset="0"/>
            </a:endParaRPr>
          </a:p>
        </p:txBody>
      </p:sp>
      <p:pic>
        <p:nvPicPr>
          <p:cNvPr id="11" name="Picture 10">
            <a:extLst>
              <a:ext uri="{FF2B5EF4-FFF2-40B4-BE49-F238E27FC236}">
                <a16:creationId xmlns:a16="http://schemas.microsoft.com/office/drawing/2014/main" id="{ADB0D75E-40E3-0335-030B-B5137E67B387}"/>
              </a:ext>
            </a:extLst>
          </p:cNvPr>
          <p:cNvPicPr>
            <a:picLocks noChangeAspect="1"/>
          </p:cNvPicPr>
          <p:nvPr/>
        </p:nvPicPr>
        <p:blipFill>
          <a:blip r:embed="rId5"/>
          <a:stretch>
            <a:fillRect/>
          </a:stretch>
        </p:blipFill>
        <p:spPr>
          <a:xfrm>
            <a:off x="6866461" y="2095455"/>
            <a:ext cx="3681765" cy="1710938"/>
          </a:xfrm>
          <a:prstGeom prst="rect">
            <a:avLst/>
          </a:prstGeom>
        </p:spPr>
      </p:pic>
      <p:pic>
        <p:nvPicPr>
          <p:cNvPr id="3074" name="Picture 2">
            <a:extLst>
              <a:ext uri="{FF2B5EF4-FFF2-40B4-BE49-F238E27FC236}">
                <a16:creationId xmlns:a16="http://schemas.microsoft.com/office/drawing/2014/main" id="{47D25D59-208B-DC9E-E5D1-4F378C540D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5439" y="801247"/>
            <a:ext cx="1402018" cy="1151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CF5714-6D6A-B5C4-6483-29138C3FAD98}"/>
              </a:ext>
            </a:extLst>
          </p:cNvPr>
          <p:cNvPicPr>
            <a:picLocks noChangeAspect="1"/>
          </p:cNvPicPr>
          <p:nvPr/>
        </p:nvPicPr>
        <p:blipFill>
          <a:blip r:embed="rId7"/>
          <a:stretch>
            <a:fillRect/>
          </a:stretch>
        </p:blipFill>
        <p:spPr>
          <a:xfrm>
            <a:off x="9636366" y="4166755"/>
            <a:ext cx="2318214" cy="1237359"/>
          </a:xfrm>
          <a:prstGeom prst="rect">
            <a:avLst/>
          </a:prstGeom>
        </p:spPr>
      </p:pic>
      <p:pic>
        <p:nvPicPr>
          <p:cNvPr id="14" name="Picture 13">
            <a:extLst>
              <a:ext uri="{FF2B5EF4-FFF2-40B4-BE49-F238E27FC236}">
                <a16:creationId xmlns:a16="http://schemas.microsoft.com/office/drawing/2014/main" id="{526DD3F7-B70C-5BFE-29DD-8FDE1167F73C}"/>
              </a:ext>
            </a:extLst>
          </p:cNvPr>
          <p:cNvPicPr>
            <a:picLocks noChangeAspect="1"/>
          </p:cNvPicPr>
          <p:nvPr/>
        </p:nvPicPr>
        <p:blipFill>
          <a:blip r:embed="rId8"/>
          <a:stretch>
            <a:fillRect/>
          </a:stretch>
        </p:blipFill>
        <p:spPr>
          <a:xfrm>
            <a:off x="5462929" y="4343309"/>
            <a:ext cx="3918944" cy="1433760"/>
          </a:xfrm>
          <a:prstGeom prst="rect">
            <a:avLst/>
          </a:prstGeom>
        </p:spPr>
      </p:pic>
    </p:spTree>
    <p:extLst>
      <p:ext uri="{BB962C8B-B14F-4D97-AF65-F5344CB8AC3E}">
        <p14:creationId xmlns:p14="http://schemas.microsoft.com/office/powerpoint/2010/main" val="31196989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6102F-077B-97B9-2F78-732BCAF12D3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5087ED5-4A3B-0246-9D9A-1E1FF121A406}"/>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Logistic</a:t>
            </a:r>
            <a:r>
              <a:rPr lang="nb-NO" dirty="0"/>
              <a:t> </a:t>
            </a:r>
            <a:r>
              <a:rPr lang="nb-NO" dirty="0" err="1"/>
              <a:t>regression</a:t>
            </a:r>
            <a:r>
              <a:rPr lang="nb-NO" dirty="0"/>
              <a:t> in </a:t>
            </a:r>
            <a:r>
              <a:rPr lang="nb-NO" dirty="0" err="1"/>
              <a:t>Scikit-Learn</a:t>
            </a:r>
            <a:endParaRPr lang="nb-NO" dirty="0"/>
          </a:p>
        </p:txBody>
      </p:sp>
      <p:sp>
        <p:nvSpPr>
          <p:cNvPr id="7" name="Arrow: Down 6">
            <a:extLst>
              <a:ext uri="{FF2B5EF4-FFF2-40B4-BE49-F238E27FC236}">
                <a16:creationId xmlns:a16="http://schemas.microsoft.com/office/drawing/2014/main" id="{681183B8-3384-CC26-08AA-1E50962B15B8}"/>
              </a:ext>
            </a:extLst>
          </p:cNvPr>
          <p:cNvSpPr/>
          <p:nvPr/>
        </p:nvSpPr>
        <p:spPr>
          <a:xfrm rot="5400000">
            <a:off x="4064000" y="257686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2069A56B-A484-B85E-DD15-2EB3CF98C24E}"/>
              </a:ext>
            </a:extLst>
          </p:cNvPr>
          <p:cNvSpPr/>
          <p:nvPr/>
        </p:nvSpPr>
        <p:spPr>
          <a:xfrm rot="5400000">
            <a:off x="2387601" y="2974625"/>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7287E8CA-25F4-5364-29D5-9611EDA2CB02}"/>
              </a:ext>
            </a:extLst>
          </p:cNvPr>
          <p:cNvSpPr/>
          <p:nvPr/>
        </p:nvSpPr>
        <p:spPr>
          <a:xfrm rot="5400000">
            <a:off x="4128917" y="3344994"/>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rrow: Down 9">
            <a:extLst>
              <a:ext uri="{FF2B5EF4-FFF2-40B4-BE49-F238E27FC236}">
                <a16:creationId xmlns:a16="http://schemas.microsoft.com/office/drawing/2014/main" id="{30BDEF9B-AFA0-9A8D-E101-F1BDE2C015D1}"/>
              </a:ext>
            </a:extLst>
          </p:cNvPr>
          <p:cNvSpPr/>
          <p:nvPr/>
        </p:nvSpPr>
        <p:spPr>
          <a:xfrm rot="5400000">
            <a:off x="2026356" y="381564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C8ABD362-139B-7DBE-0526-D5EB576BD924}"/>
              </a:ext>
            </a:extLst>
          </p:cNvPr>
          <p:cNvSpPr txBox="1"/>
          <p:nvPr/>
        </p:nvSpPr>
        <p:spPr>
          <a:xfrm>
            <a:off x="6841067" y="1700299"/>
            <a:ext cx="4912285" cy="1477328"/>
          </a:xfrm>
          <a:prstGeom prst="rect">
            <a:avLst/>
          </a:prstGeom>
          <a:noFill/>
        </p:spPr>
        <p:txBody>
          <a:bodyPr wrap="square">
            <a:spAutoFit/>
          </a:bodyPr>
          <a:lstStyle/>
          <a:p>
            <a:r>
              <a:rPr lang="nb-NO" sz="1000" b="1" i="0" dirty="0" err="1">
                <a:solidFill>
                  <a:srgbClr val="222832"/>
                </a:solidFill>
                <a:effectLst/>
                <a:latin typeface="SFMono-Regular"/>
              </a:rPr>
              <a:t>sklearn.linear_model.</a:t>
            </a:r>
            <a:r>
              <a:rPr lang="nb-NO" sz="1000" b="1" i="0" dirty="0" err="1">
                <a:effectLst/>
                <a:latin typeface="SFMono-Regular"/>
              </a:rPr>
              <a:t>LogisticRegression</a:t>
            </a:r>
            <a:r>
              <a:rPr lang="nb-NO" sz="1000" b="1" i="0" dirty="0">
                <a:solidFill>
                  <a:srgbClr val="222832"/>
                </a:solidFill>
                <a:effectLst/>
                <a:latin typeface="SFMono-Regular"/>
              </a:rPr>
              <a:t>(</a:t>
            </a:r>
            <a:r>
              <a:rPr lang="nb-NO" sz="1000" b="1" i="1" dirty="0" err="1">
                <a:solidFill>
                  <a:srgbClr val="222832"/>
                </a:solidFill>
                <a:effectLst/>
                <a:latin typeface="SFMono-Regular"/>
              </a:rPr>
              <a:t>penalty</a:t>
            </a:r>
            <a:r>
              <a:rPr lang="nb-NO" sz="1000" b="0" i="1" dirty="0">
                <a:solidFill>
                  <a:srgbClr val="222832"/>
                </a:solidFill>
                <a:effectLst/>
                <a:latin typeface="SFMono-Regular"/>
              </a:rPr>
              <a:t>='l2'</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dual</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tol</a:t>
            </a:r>
            <a:r>
              <a:rPr lang="nb-NO" sz="1000" b="0" i="1" dirty="0">
                <a:solidFill>
                  <a:srgbClr val="222832"/>
                </a:solidFill>
                <a:effectLst/>
                <a:latin typeface="SFMono-Regular"/>
              </a:rPr>
              <a:t>=0.0001</a:t>
            </a:r>
            <a:r>
              <a:rPr lang="nb-NO" sz="1000" b="1" i="0" dirty="0">
                <a:solidFill>
                  <a:srgbClr val="222832"/>
                </a:solidFill>
                <a:effectLst/>
                <a:latin typeface="SFMono-Regular"/>
              </a:rPr>
              <a:t>, </a:t>
            </a:r>
            <a:r>
              <a:rPr lang="nb-NO" sz="1000" b="1" i="1" dirty="0">
                <a:solidFill>
                  <a:srgbClr val="222832"/>
                </a:solidFill>
                <a:effectLst/>
                <a:latin typeface="SFMono-Regular"/>
              </a:rPr>
              <a:t>C</a:t>
            </a:r>
            <a:r>
              <a:rPr lang="nb-NO" sz="1000" b="0" i="1" dirty="0">
                <a:solidFill>
                  <a:srgbClr val="222832"/>
                </a:solidFill>
                <a:effectLst/>
                <a:latin typeface="SFMono-Regular"/>
              </a:rPr>
              <a:t>=1.0</a:t>
            </a:r>
            <a:r>
              <a:rPr lang="nb-NO" sz="1000" b="1" i="0" dirty="0">
                <a:solidFill>
                  <a:srgbClr val="222832"/>
                </a:solidFill>
                <a:effectLst/>
                <a:latin typeface="SFMono-Regular"/>
              </a:rPr>
              <a:t>, </a:t>
            </a:r>
            <a:r>
              <a:rPr lang="nb-NO" sz="1000" b="1" i="1" dirty="0" err="1">
                <a:solidFill>
                  <a:srgbClr val="222832"/>
                </a:solidFill>
                <a:effectLst/>
                <a:latin typeface="SFMono-Regular"/>
              </a:rPr>
              <a:t>fit_intercept</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intercept_scaling</a:t>
            </a:r>
            <a:r>
              <a:rPr lang="nb-NO" sz="1000" b="0" i="1" dirty="0">
                <a:solidFill>
                  <a:srgbClr val="222832"/>
                </a:solidFill>
                <a:effectLst/>
                <a:latin typeface="SFMono-Regular"/>
              </a:rPr>
              <a:t>=1</a:t>
            </a:r>
            <a:r>
              <a:rPr lang="nb-NO" sz="1000" b="1" i="0" dirty="0">
                <a:solidFill>
                  <a:srgbClr val="222832"/>
                </a:solidFill>
                <a:effectLst/>
                <a:latin typeface="SFMono-Regular"/>
              </a:rPr>
              <a:t>, </a:t>
            </a:r>
            <a:r>
              <a:rPr lang="nb-NO" sz="1000" b="1" i="1" dirty="0" err="1">
                <a:solidFill>
                  <a:srgbClr val="222832"/>
                </a:solidFill>
                <a:effectLst/>
                <a:latin typeface="SFMono-Regular"/>
              </a:rPr>
              <a:t>class_weight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solver</a:t>
            </a:r>
            <a:r>
              <a:rPr lang="nb-NO" sz="1000" b="0" i="1" dirty="0">
                <a:solidFill>
                  <a:srgbClr val="222832"/>
                </a:solidFill>
                <a:effectLst/>
                <a:latin typeface="SFMono-Regular"/>
              </a:rPr>
              <a:t>='</a:t>
            </a:r>
            <a:r>
              <a:rPr lang="nb-NO" sz="1000" b="0" i="1" dirty="0" err="1">
                <a:solidFill>
                  <a:srgbClr val="222832"/>
                </a:solidFill>
                <a:effectLst/>
                <a:latin typeface="SFMono-Regular"/>
              </a:rPr>
              <a:t>lbfgs</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max_iter</a:t>
            </a:r>
            <a:r>
              <a:rPr lang="nb-NO" sz="1000" b="0" i="1" dirty="0">
                <a:solidFill>
                  <a:srgbClr val="222832"/>
                </a:solidFill>
                <a:effectLst/>
                <a:latin typeface="SFMono-Regular"/>
              </a:rPr>
              <a:t>=100</a:t>
            </a:r>
            <a:r>
              <a:rPr lang="nb-NO" sz="1000" b="1" i="0" dirty="0">
                <a:solidFill>
                  <a:srgbClr val="222832"/>
                </a:solidFill>
                <a:effectLst/>
                <a:latin typeface="SFMono-Regular"/>
              </a:rPr>
              <a:t>, </a:t>
            </a:r>
            <a:r>
              <a:rPr lang="nb-NO" sz="1000" b="1" i="1" dirty="0" err="1">
                <a:solidFill>
                  <a:srgbClr val="222832"/>
                </a:solidFill>
                <a:effectLst/>
                <a:latin typeface="SFMono-Regular"/>
              </a:rPr>
              <a:t>multi_class</a:t>
            </a:r>
            <a:r>
              <a:rPr lang="nb-NO" sz="1000" b="0" i="1" dirty="0">
                <a:solidFill>
                  <a:srgbClr val="222832"/>
                </a:solidFill>
                <a:effectLst/>
                <a:latin typeface="SFMono-Regular"/>
              </a:rPr>
              <a:t>='</a:t>
            </a:r>
            <a:r>
              <a:rPr lang="nb-NO" sz="1000" b="0" i="1" dirty="0" err="1">
                <a:solidFill>
                  <a:srgbClr val="222832"/>
                </a:solidFill>
                <a:effectLst/>
                <a:latin typeface="SFMono-Regular"/>
              </a:rPr>
              <a:t>deprecated</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verbose</a:t>
            </a:r>
            <a:r>
              <a:rPr lang="nb-NO" sz="1000" b="0" i="1" dirty="0">
                <a:solidFill>
                  <a:srgbClr val="222832"/>
                </a:solidFill>
                <a:effectLst/>
                <a:latin typeface="SFMono-Regular"/>
              </a:rPr>
              <a:t>=0</a:t>
            </a:r>
            <a:r>
              <a:rPr lang="nb-NO" sz="1000" b="1" i="0" dirty="0">
                <a:solidFill>
                  <a:srgbClr val="222832"/>
                </a:solidFill>
                <a:effectLst/>
                <a:latin typeface="SFMono-Regular"/>
              </a:rPr>
              <a:t>, </a:t>
            </a:r>
            <a:r>
              <a:rPr lang="nb-NO" sz="1000" b="1" i="1" dirty="0" err="1">
                <a:solidFill>
                  <a:srgbClr val="222832"/>
                </a:solidFill>
                <a:effectLst/>
                <a:latin typeface="SFMono-Regular"/>
              </a:rPr>
              <a:t>warm_start</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a:solidFill>
                  <a:srgbClr val="222832"/>
                </a:solidFill>
                <a:effectLst/>
                <a:latin typeface="SFMono-Regular"/>
              </a:rPr>
              <a:t>l1_ratio</a:t>
            </a:r>
            <a:r>
              <a:rPr lang="nb-NO" sz="1000" b="0" i="1" dirty="0">
                <a:solidFill>
                  <a:srgbClr val="222832"/>
                </a:solidFill>
                <a:effectLst/>
                <a:latin typeface="SFMono-Regular"/>
              </a:rPr>
              <a:t>=None</a:t>
            </a:r>
            <a:r>
              <a:rPr lang="nb-NO" sz="1000" b="1" i="0" dirty="0">
                <a:solidFill>
                  <a:srgbClr val="222832"/>
                </a:solidFill>
                <a:effectLst/>
                <a:latin typeface="SFMono-Regular"/>
              </a:rPr>
              <a:t>)</a:t>
            </a:r>
          </a:p>
          <a:p>
            <a:endParaRPr lang="en-US" sz="1000" b="1" dirty="0"/>
          </a:p>
          <a:p>
            <a:endParaRPr lang="en-US" sz="1000" b="1" dirty="0"/>
          </a:p>
          <a:p>
            <a:r>
              <a:rPr lang="nb-NO" sz="1000" dirty="0" err="1">
                <a:hlinkClick r:id="rId2"/>
              </a:rPr>
              <a:t>LogisticRegression</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nb-NO" sz="1000" b="1" dirty="0"/>
          </a:p>
          <a:p>
            <a:endParaRPr lang="en-US" sz="1000" b="1" dirty="0"/>
          </a:p>
        </p:txBody>
      </p:sp>
      <p:sp>
        <p:nvSpPr>
          <p:cNvPr id="18" name="Rectangle 1">
            <a:extLst>
              <a:ext uri="{FF2B5EF4-FFF2-40B4-BE49-F238E27FC236}">
                <a16:creationId xmlns:a16="http://schemas.microsoft.com/office/drawing/2014/main" id="{C73D7FD1-B42F-BDF2-535C-7B9C0D9DA2A9}"/>
              </a:ext>
            </a:extLst>
          </p:cNvPr>
          <p:cNvSpPr>
            <a:spLocks noChangeArrowheads="1"/>
          </p:cNvSpPr>
          <p:nvPr/>
        </p:nvSpPr>
        <p:spPr bwMode="auto">
          <a:xfrm>
            <a:off x="603957" y="2045009"/>
            <a:ext cx="3629378" cy="2326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sklearn.datasets</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load_iris</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sklearn.linear_model</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load_iris</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return_X_y</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1" i="0" u="none" strike="noStrike" cap="none" normalizeH="0" baseline="0" dirty="0">
                <a:ln>
                  <a:noFill/>
                </a:ln>
                <a:solidFill>
                  <a:srgbClr val="204A87"/>
                </a:solidFill>
                <a:effectLst/>
                <a:latin typeface="Consolas" panose="020B0609020204030204" pitchFamily="49" charset="0"/>
              </a:rPr>
              <a:t>True</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random_state</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0</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fit</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predict</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2</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kumimoji="0" lang="nb-NO" altLang="nb-NO" sz="800" b="0" i="1" u="none" strike="noStrike" cap="none" normalizeH="0" baseline="0" dirty="0" err="1">
                <a:ln>
                  <a:noFill/>
                </a:ln>
                <a:solidFill>
                  <a:schemeClr val="accent4">
                    <a:lumMod val="50000"/>
                  </a:schemeClr>
                </a:solidFill>
                <a:effectLst/>
                <a:latin typeface="Consolas" panose="020B0609020204030204" pitchFamily="49" charset="0"/>
              </a:rPr>
              <a:t>array</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([0, 0])</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predict_proba</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1" i="0" u="none" strike="noStrike" cap="none" normalizeH="0" baseline="0" dirty="0">
                <a:ln>
                  <a:noFill/>
                </a:ln>
                <a:solidFill>
                  <a:srgbClr val="0000CF"/>
                </a:solidFill>
                <a:effectLst/>
                <a:latin typeface="Consolas" panose="020B0609020204030204" pitchFamily="49" charset="0"/>
              </a:rPr>
              <a:t>2</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kumimoji="0" lang="nb-NO" altLang="nb-NO" sz="800" b="0" i="1" u="none" strike="noStrike" cap="none" normalizeH="0" baseline="0" dirty="0" err="1">
                <a:ln>
                  <a:noFill/>
                </a:ln>
                <a:solidFill>
                  <a:schemeClr val="accent4">
                    <a:lumMod val="50000"/>
                  </a:schemeClr>
                </a:solidFill>
                <a:effectLst/>
                <a:latin typeface="Consolas" panose="020B0609020204030204" pitchFamily="49" charset="0"/>
              </a:rPr>
              <a:t>array</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([[9.8...e-01, 1.8...e-02, 1.4...e-08],</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[9.7...e-01, 2.8...e-02, ...e-08]])</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rgbClr val="222832"/>
              </a:solidFill>
              <a:effectLst/>
              <a:latin typeface="Consolas" panose="020B0609020204030204" pitchFamily="49"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0" i="0" u="none" strike="noStrike" cap="none" normalizeH="0" baseline="0" dirty="0" err="1">
                <a:ln>
                  <a:noFill/>
                </a:ln>
                <a:solidFill>
                  <a:srgbClr val="000000"/>
                </a:solidFill>
                <a:effectLst/>
                <a:latin typeface="Consolas" panose="020B0609020204030204" pitchFamily="49" charset="0"/>
              </a:rPr>
              <a:t>clf</a:t>
            </a:r>
            <a:r>
              <a:rPr kumimoji="0" lang="nb-NO" altLang="nb-NO" sz="800" b="1" i="0" u="none" strike="noStrike" cap="none" normalizeH="0" baseline="0" dirty="0" err="1">
                <a:ln>
                  <a:noFill/>
                </a:ln>
                <a:solidFill>
                  <a:srgbClr val="CE5C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score</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err="1">
                <a:ln>
                  <a:noFill/>
                </a:ln>
                <a:solidFill>
                  <a:srgbClr val="000000"/>
                </a:solidFill>
                <a:effectLst/>
                <a:latin typeface="Consolas" panose="020B0609020204030204" pitchFamily="49" charset="0"/>
              </a:rPr>
              <a:t>X</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a:ln>
                  <a:noFill/>
                </a:ln>
                <a:solidFill>
                  <a:srgbClr val="000000"/>
                </a:solidFill>
                <a:effectLst/>
                <a:latin typeface="Consolas" panose="020B0609020204030204" pitchFamily="49" charset="0"/>
              </a:rPr>
              <a:t>y</a:t>
            </a:r>
            <a:r>
              <a:rPr kumimoji="0" lang="nb-NO" altLang="nb-NO" sz="800" b="1" i="0" u="none" strike="noStrike" cap="none" normalizeH="0" baseline="0" dirty="0">
                <a:ln>
                  <a:noFill/>
                </a:ln>
                <a:solidFill>
                  <a:srgbClr val="000000"/>
                </a:solidFill>
                <a:effectLst/>
                <a:latin typeface="Consolas" panose="020B0609020204030204" pitchFamily="49" charset="0"/>
              </a:rPr>
              <a:t>)</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lang="nb-NO" altLang="nb-NO" sz="800" dirty="0">
                <a:solidFill>
                  <a:schemeClr val="accent4">
                    <a:lumMod val="50000"/>
                  </a:schemeClr>
                </a:solidFill>
                <a:latin typeface="Consolas" panose="020B0609020204030204" pitchFamily="49" charset="0"/>
              </a:rPr>
              <a:t># </a:t>
            </a:r>
            <a:r>
              <a:rPr kumimoji="0" lang="nb-NO" altLang="nb-NO" sz="800" b="0" i="1" u="none" strike="noStrike" cap="none" normalizeH="0" baseline="0" dirty="0">
                <a:ln>
                  <a:noFill/>
                </a:ln>
                <a:solidFill>
                  <a:schemeClr val="accent4">
                    <a:lumMod val="50000"/>
                  </a:schemeClr>
                </a:solidFill>
                <a:effectLst/>
                <a:latin typeface="Consolas" panose="020B0609020204030204" pitchFamily="49" charset="0"/>
              </a:rPr>
              <a:t>0.97...</a:t>
            </a:r>
            <a:r>
              <a:rPr kumimoji="0" lang="nb-NO" altLang="nb-NO" sz="800" b="0" i="0" u="none" strike="noStrike" cap="none" normalizeH="0" baseline="0" dirty="0">
                <a:ln>
                  <a:noFill/>
                </a:ln>
                <a:solidFill>
                  <a:schemeClr val="accent4">
                    <a:lumMod val="50000"/>
                  </a:schemeClr>
                </a:solidFill>
                <a:effectLst/>
                <a:latin typeface="Consolas" panose="020B0609020204030204" pitchFamily="49" charset="0"/>
              </a:rPr>
              <a:t> </a:t>
            </a:r>
          </a:p>
        </p:txBody>
      </p:sp>
    </p:spTree>
    <p:extLst>
      <p:ext uri="{BB962C8B-B14F-4D97-AF65-F5344CB8AC3E}">
        <p14:creationId xmlns:p14="http://schemas.microsoft.com/office/powerpoint/2010/main" val="2828202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54350-3F9C-3E6E-3358-5F402C2CCCB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95AB3BC-B763-DA06-DF17-5A21D93E94E4}"/>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Evaluation </a:t>
            </a:r>
            <a:r>
              <a:rPr lang="nb-NO" dirty="0" err="1"/>
              <a:t>metrics</a:t>
            </a:r>
            <a:r>
              <a:rPr lang="nb-NO" dirty="0"/>
              <a:t> in </a:t>
            </a:r>
            <a:r>
              <a:rPr lang="nb-NO" dirty="0" err="1"/>
              <a:t>Scikit-Learn</a:t>
            </a:r>
            <a:endParaRPr lang="nb-NO" dirty="0"/>
          </a:p>
        </p:txBody>
      </p:sp>
      <p:sp>
        <p:nvSpPr>
          <p:cNvPr id="7" name="Arrow: Down 6">
            <a:extLst>
              <a:ext uri="{FF2B5EF4-FFF2-40B4-BE49-F238E27FC236}">
                <a16:creationId xmlns:a16="http://schemas.microsoft.com/office/drawing/2014/main" id="{EC85C68F-D99D-F6F4-1FBC-F200ADE671B6}"/>
              </a:ext>
            </a:extLst>
          </p:cNvPr>
          <p:cNvSpPr/>
          <p:nvPr/>
        </p:nvSpPr>
        <p:spPr>
          <a:xfrm rot="5400000">
            <a:off x="4199467" y="2004443"/>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9E4552CF-28F7-EA89-A371-6C09DE4F3D9E}"/>
              </a:ext>
            </a:extLst>
          </p:cNvPr>
          <p:cNvSpPr/>
          <p:nvPr/>
        </p:nvSpPr>
        <p:spPr>
          <a:xfrm rot="5400000">
            <a:off x="4128917" y="3265965"/>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46FD5CE0-475D-2A26-3A6B-E6B9B9D04E20}"/>
              </a:ext>
            </a:extLst>
          </p:cNvPr>
          <p:cNvSpPr/>
          <p:nvPr/>
        </p:nvSpPr>
        <p:spPr>
          <a:xfrm rot="5400000">
            <a:off x="4871156" y="343648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9AB23836-D154-130B-9348-02018554AF16}"/>
              </a:ext>
            </a:extLst>
          </p:cNvPr>
          <p:cNvSpPr txBox="1"/>
          <p:nvPr/>
        </p:nvSpPr>
        <p:spPr>
          <a:xfrm>
            <a:off x="6841067" y="1700299"/>
            <a:ext cx="4912285" cy="4555093"/>
          </a:xfrm>
          <a:prstGeom prst="rect">
            <a:avLst/>
          </a:prstGeom>
          <a:noFill/>
        </p:spPr>
        <p:txBody>
          <a:bodyPr wrap="square">
            <a:spAutoFit/>
          </a:bodyPr>
          <a:lstStyle/>
          <a:p>
            <a:r>
              <a:rPr lang="nb-NO" sz="1000" b="1" i="0" dirty="0">
                <a:solidFill>
                  <a:srgbClr val="222832"/>
                </a:solidFill>
                <a:effectLst/>
                <a:latin typeface="SFMono-Regular"/>
              </a:rPr>
              <a:t>For most </a:t>
            </a:r>
            <a:r>
              <a:rPr lang="nb-NO" sz="1000" b="1" i="0" dirty="0" err="1">
                <a:solidFill>
                  <a:srgbClr val="222832"/>
                </a:solidFill>
                <a:effectLst/>
                <a:latin typeface="SFMono-Regular"/>
              </a:rPr>
              <a:t>methods</a:t>
            </a:r>
            <a:r>
              <a:rPr lang="nb-NO" sz="1000" b="1" i="0" dirty="0">
                <a:solidFill>
                  <a:srgbClr val="222832"/>
                </a:solidFill>
                <a:effectLst/>
                <a:latin typeface="SFMono-Regular"/>
              </a:rPr>
              <a:t>:</a:t>
            </a:r>
          </a:p>
          <a:p>
            <a:endParaRPr lang="nb-NO" sz="1000" b="1" dirty="0">
              <a:solidFill>
                <a:srgbClr val="222832"/>
              </a:solidFill>
              <a:latin typeface="SFMono-Regular"/>
            </a:endParaRPr>
          </a:p>
          <a:p>
            <a:endParaRPr lang="nb-NO" sz="1000" b="1" i="0" dirty="0">
              <a:solidFill>
                <a:srgbClr val="222832"/>
              </a:solidFill>
              <a:effectLst/>
              <a:latin typeface="SFMono-Regular"/>
            </a:endParaRPr>
          </a:p>
          <a:p>
            <a:r>
              <a:rPr lang="nb-NO" sz="1000" b="1" i="0" dirty="0" err="1">
                <a:solidFill>
                  <a:srgbClr val="222832"/>
                </a:solidFill>
                <a:effectLst/>
                <a:latin typeface="SFMono-Regular"/>
              </a:rPr>
              <a:t>sklearn.metrics.</a:t>
            </a:r>
            <a:r>
              <a:rPr lang="nb-NO" sz="1000" b="1" i="0" dirty="0" err="1">
                <a:effectLst/>
                <a:latin typeface="SFMono-Regular"/>
              </a:rPr>
              <a:t>metric</a:t>
            </a:r>
            <a:r>
              <a:rPr lang="nb-NO" sz="1000" b="1" i="0" dirty="0">
                <a:solidFill>
                  <a:srgbClr val="222832"/>
                </a:solidFill>
                <a:effectLst/>
                <a:latin typeface="SFMono-Regular"/>
              </a:rPr>
              <a:t>(</a:t>
            </a:r>
            <a:r>
              <a:rPr lang="nb-NO" sz="1000" b="1" i="1" dirty="0" err="1">
                <a:solidFill>
                  <a:srgbClr val="222832"/>
                </a:solidFill>
                <a:effectLst/>
                <a:latin typeface="SFMono-Regular"/>
              </a:rPr>
              <a:t>y_true</a:t>
            </a:r>
            <a:r>
              <a:rPr lang="nb-NO" sz="1000" b="1" i="0" dirty="0">
                <a:solidFill>
                  <a:srgbClr val="222832"/>
                </a:solidFill>
                <a:effectLst/>
                <a:latin typeface="SFMono-Regular"/>
              </a:rPr>
              <a:t>, </a:t>
            </a:r>
            <a:r>
              <a:rPr lang="nb-NO" sz="1000" b="1" i="1" dirty="0" err="1">
                <a:solidFill>
                  <a:srgbClr val="222832"/>
                </a:solidFill>
                <a:effectLst/>
                <a:latin typeface="SFMono-Regular"/>
              </a:rPr>
              <a:t>y_pred</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labels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sample_weight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normalize</a:t>
            </a:r>
            <a:r>
              <a:rPr lang="nb-NO" sz="1000" b="0" i="1" dirty="0">
                <a:solidFill>
                  <a:srgbClr val="222832"/>
                </a:solidFill>
                <a:effectLst/>
                <a:latin typeface="SFMono-Regular"/>
              </a:rPr>
              <a:t>=None</a:t>
            </a:r>
            <a:r>
              <a:rPr lang="nb-NO" sz="1000" b="1" i="0" dirty="0">
                <a:solidFill>
                  <a:srgbClr val="222832"/>
                </a:solidFill>
                <a:effectLst/>
                <a:latin typeface="SFMono-Regular"/>
              </a:rPr>
              <a:t>)</a:t>
            </a:r>
            <a:endParaRPr lang="en-US" sz="1000" b="1" dirty="0"/>
          </a:p>
          <a:p>
            <a:endParaRPr lang="en-US" sz="1000" b="1" dirty="0"/>
          </a:p>
          <a:p>
            <a:endParaRPr lang="en-US" sz="1000" b="1" dirty="0"/>
          </a:p>
          <a:p>
            <a:r>
              <a:rPr lang="en-US" sz="1000" b="1" dirty="0"/>
              <a:t>Docs:</a:t>
            </a:r>
          </a:p>
          <a:p>
            <a:endParaRPr lang="en-US" sz="1000" b="1" dirty="0"/>
          </a:p>
          <a:p>
            <a:r>
              <a:rPr lang="fr-FR" sz="1000" dirty="0" err="1">
                <a:hlinkClick r:id="rId2"/>
              </a:rPr>
              <a:t>confusion_matrix</a:t>
            </a:r>
            <a:r>
              <a:rPr lang="fr-FR" sz="1000" dirty="0">
                <a:hlinkClick r:id="rId2"/>
              </a:rPr>
              <a:t> — </a:t>
            </a:r>
            <a:r>
              <a:rPr lang="fr-FR" sz="1000" dirty="0" err="1">
                <a:hlinkClick r:id="rId2"/>
              </a:rPr>
              <a:t>scikit-learn</a:t>
            </a:r>
            <a:r>
              <a:rPr lang="fr-FR" sz="1000" dirty="0">
                <a:hlinkClick r:id="rId2"/>
              </a:rPr>
              <a:t> 1.6.1 documentation</a:t>
            </a:r>
            <a:endParaRPr lang="fr-FR" sz="1000" dirty="0"/>
          </a:p>
          <a:p>
            <a:endParaRPr lang="fr-FR" sz="1000" i="1" dirty="0"/>
          </a:p>
          <a:p>
            <a:r>
              <a:rPr lang="fr-FR" sz="1000" i="1" dirty="0" err="1"/>
              <a:t>Some</a:t>
            </a:r>
            <a:r>
              <a:rPr lang="fr-FR" sz="1000" i="1" dirty="0"/>
              <a:t> </a:t>
            </a:r>
            <a:r>
              <a:rPr lang="fr-FR" sz="1000" i="1" dirty="0" err="1"/>
              <a:t>common</a:t>
            </a:r>
            <a:r>
              <a:rPr lang="fr-FR" sz="1000" i="1" dirty="0"/>
              <a:t> scores…</a:t>
            </a:r>
          </a:p>
          <a:p>
            <a:r>
              <a:rPr lang="nb-NO" sz="1000" dirty="0" err="1">
                <a:hlinkClick r:id="rId3"/>
              </a:rPr>
              <a:t>precision_score</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a:p>
            <a:r>
              <a:rPr lang="en-US" sz="1000" dirty="0" err="1">
                <a:hlinkClick r:id="rId4"/>
              </a:rPr>
              <a:t>recall_score</a:t>
            </a:r>
            <a:r>
              <a:rPr lang="en-US" sz="1000" dirty="0">
                <a:hlinkClick r:id="rId4"/>
              </a:rPr>
              <a:t> — scikit-learn 1.6.1 documentation</a:t>
            </a:r>
            <a:endParaRPr lang="en-US" sz="1000" dirty="0"/>
          </a:p>
          <a:p>
            <a:r>
              <a:rPr lang="nb-NO" sz="1000" dirty="0">
                <a:hlinkClick r:id="rId5"/>
              </a:rPr>
              <a:t>f1_score — </a:t>
            </a:r>
            <a:r>
              <a:rPr lang="nb-NO" sz="1000" dirty="0" err="1">
                <a:hlinkClick r:id="rId5"/>
              </a:rPr>
              <a:t>scikit-learn</a:t>
            </a:r>
            <a:r>
              <a:rPr lang="nb-NO" sz="1000" dirty="0">
                <a:hlinkClick r:id="rId5"/>
              </a:rPr>
              <a:t> 1.6.1 </a:t>
            </a:r>
            <a:r>
              <a:rPr lang="nb-NO" sz="1000" dirty="0" err="1">
                <a:hlinkClick r:id="rId5"/>
              </a:rPr>
              <a:t>documentation</a:t>
            </a:r>
            <a:endParaRPr lang="nb-NO" sz="1000" dirty="0"/>
          </a:p>
          <a:p>
            <a:r>
              <a:rPr lang="nb-NO" sz="1000" dirty="0" err="1">
                <a:hlinkClick r:id="rId6"/>
              </a:rPr>
              <a:t>roc_auc_score</a:t>
            </a:r>
            <a:r>
              <a:rPr lang="nb-NO" sz="1000" dirty="0">
                <a:hlinkClick r:id="rId6"/>
              </a:rPr>
              <a:t> — </a:t>
            </a:r>
            <a:r>
              <a:rPr lang="nb-NO" sz="1000" dirty="0" err="1">
                <a:hlinkClick r:id="rId6"/>
              </a:rPr>
              <a:t>scikit-learn</a:t>
            </a:r>
            <a:r>
              <a:rPr lang="nb-NO" sz="1000" dirty="0">
                <a:hlinkClick r:id="rId6"/>
              </a:rPr>
              <a:t> 1.6.1 </a:t>
            </a:r>
            <a:r>
              <a:rPr lang="nb-NO" sz="1000" dirty="0" err="1">
                <a:hlinkClick r:id="rId6"/>
              </a:rPr>
              <a:t>documentation</a:t>
            </a:r>
            <a:endParaRPr lang="en-US" sz="1000" b="1" dirty="0"/>
          </a:p>
          <a:p>
            <a:r>
              <a:rPr lang="nb-NO" sz="1000" dirty="0" err="1">
                <a:hlinkClick r:id="rId7"/>
              </a:rPr>
              <a:t>precision_recall_fscore_support</a:t>
            </a:r>
            <a:r>
              <a:rPr lang="nb-NO" sz="1000" dirty="0">
                <a:hlinkClick r:id="rId7"/>
              </a:rPr>
              <a:t> — </a:t>
            </a:r>
            <a:r>
              <a:rPr lang="nb-NO" sz="1000" dirty="0" err="1">
                <a:hlinkClick r:id="rId7"/>
              </a:rPr>
              <a:t>scikit-learn</a:t>
            </a:r>
            <a:r>
              <a:rPr lang="nb-NO" sz="1000" dirty="0">
                <a:hlinkClick r:id="rId7"/>
              </a:rPr>
              <a:t> 1.6.1 </a:t>
            </a:r>
            <a:r>
              <a:rPr lang="nb-NO" sz="1000" dirty="0" err="1">
                <a:hlinkClick r:id="rId7"/>
              </a:rPr>
              <a:t>documentation</a:t>
            </a:r>
            <a:endParaRPr lang="nb-NO" sz="1000" dirty="0"/>
          </a:p>
          <a:p>
            <a:endParaRPr lang="nb-NO" sz="1000" b="1" dirty="0"/>
          </a:p>
          <a:p>
            <a:r>
              <a:rPr lang="nb-NO" sz="1000" i="1" dirty="0"/>
              <a:t>If </a:t>
            </a:r>
            <a:r>
              <a:rPr lang="nb-NO" sz="1000" i="1" dirty="0" err="1"/>
              <a:t>you</a:t>
            </a:r>
            <a:r>
              <a:rPr lang="nb-NO" sz="1000" i="1" dirty="0"/>
              <a:t> </a:t>
            </a:r>
            <a:r>
              <a:rPr lang="nb-NO" sz="1000" i="1" dirty="0" err="1"/>
              <a:t>need</a:t>
            </a:r>
            <a:r>
              <a:rPr lang="nb-NO" sz="1000" i="1" dirty="0"/>
              <a:t> </a:t>
            </a:r>
            <a:r>
              <a:rPr lang="nb-NO" sz="1000" i="1" dirty="0" err="1"/>
              <a:t>your</a:t>
            </a:r>
            <a:r>
              <a:rPr lang="nb-NO" sz="1000" i="1" dirty="0"/>
              <a:t> </a:t>
            </a:r>
            <a:r>
              <a:rPr lang="nb-NO" sz="1000" i="1" dirty="0" err="1"/>
              <a:t>own</a:t>
            </a:r>
            <a:r>
              <a:rPr lang="nb-NO" sz="1000" i="1" dirty="0"/>
              <a:t> score in </a:t>
            </a:r>
            <a:r>
              <a:rPr lang="nb-NO" sz="1000" i="1" dirty="0" err="1"/>
              <a:t>logistic</a:t>
            </a:r>
            <a:r>
              <a:rPr lang="nb-NO" sz="1000" i="1" dirty="0"/>
              <a:t> </a:t>
            </a:r>
            <a:r>
              <a:rPr lang="nb-NO" sz="1000" i="1" dirty="0" err="1"/>
              <a:t>regression</a:t>
            </a:r>
            <a:r>
              <a:rPr lang="nb-NO" sz="1000" i="1" dirty="0"/>
              <a:t> (Cross-</a:t>
            </a:r>
            <a:r>
              <a:rPr lang="nb-NO" sz="1000" i="1" dirty="0" err="1"/>
              <a:t>validation</a:t>
            </a:r>
            <a:r>
              <a:rPr lang="nb-NO" sz="1000" i="1" dirty="0"/>
              <a:t>)</a:t>
            </a:r>
          </a:p>
          <a:p>
            <a:r>
              <a:rPr lang="en-US" sz="1000" dirty="0" err="1">
                <a:hlinkClick r:id="rId8"/>
              </a:rPr>
              <a:t>make_scorer</a:t>
            </a:r>
            <a:r>
              <a:rPr lang="en-US" sz="1000" dirty="0">
                <a:hlinkClick r:id="rId8"/>
              </a:rPr>
              <a:t> — scikit-learn 1.6.1 documentation</a:t>
            </a:r>
            <a:endParaRPr lang="en-US" sz="1000" b="1" dirty="0"/>
          </a:p>
          <a:p>
            <a:endParaRPr lang="fr-FR" sz="1000" i="1" dirty="0"/>
          </a:p>
          <a:p>
            <a:r>
              <a:rPr lang="fr-FR" sz="1000" i="1" dirty="0" err="1"/>
              <a:t>Some</a:t>
            </a:r>
            <a:r>
              <a:rPr lang="fr-FR" sz="1000" i="1" dirty="0"/>
              <a:t> </a:t>
            </a:r>
            <a:r>
              <a:rPr lang="fr-FR" sz="1000" i="1" dirty="0" err="1"/>
              <a:t>curves</a:t>
            </a:r>
            <a:r>
              <a:rPr lang="fr-FR" sz="1000" i="1" dirty="0"/>
              <a:t>…</a:t>
            </a:r>
          </a:p>
          <a:p>
            <a:r>
              <a:rPr lang="nb-NO" sz="1000" dirty="0" err="1">
                <a:hlinkClick r:id="rId9"/>
              </a:rPr>
              <a:t>precision_recall_curve</a:t>
            </a:r>
            <a:r>
              <a:rPr lang="nb-NO" sz="1000" dirty="0">
                <a:hlinkClick r:id="rId9"/>
              </a:rPr>
              <a:t> — </a:t>
            </a:r>
            <a:r>
              <a:rPr lang="nb-NO" sz="1000" dirty="0" err="1">
                <a:hlinkClick r:id="rId9"/>
              </a:rPr>
              <a:t>scikit-learn</a:t>
            </a:r>
            <a:r>
              <a:rPr lang="nb-NO" sz="1000" dirty="0">
                <a:hlinkClick r:id="rId9"/>
              </a:rPr>
              <a:t> 1.6.1 </a:t>
            </a:r>
            <a:r>
              <a:rPr lang="nb-NO" sz="1000" dirty="0" err="1">
                <a:hlinkClick r:id="rId9"/>
              </a:rPr>
              <a:t>documentation</a:t>
            </a:r>
            <a:endParaRPr lang="nb-NO" sz="1000" dirty="0"/>
          </a:p>
          <a:p>
            <a:r>
              <a:rPr lang="nb-NO" sz="1000" dirty="0" err="1">
                <a:hlinkClick r:id="rId10"/>
              </a:rPr>
              <a:t>roc_curve</a:t>
            </a:r>
            <a:r>
              <a:rPr lang="nb-NO" sz="1000" dirty="0">
                <a:hlinkClick r:id="rId10"/>
              </a:rPr>
              <a:t> — </a:t>
            </a:r>
            <a:r>
              <a:rPr lang="nb-NO" sz="1000" dirty="0" err="1">
                <a:hlinkClick r:id="rId10"/>
              </a:rPr>
              <a:t>scikit-learn</a:t>
            </a:r>
            <a:r>
              <a:rPr lang="nb-NO" sz="1000" dirty="0">
                <a:hlinkClick r:id="rId10"/>
              </a:rPr>
              <a:t> 1.6.1 </a:t>
            </a:r>
            <a:r>
              <a:rPr lang="nb-NO" sz="1000" dirty="0" err="1">
                <a:hlinkClick r:id="rId10"/>
              </a:rPr>
              <a:t>documentation</a:t>
            </a:r>
            <a:endParaRPr lang="nb-NO" sz="1000" dirty="0"/>
          </a:p>
          <a:p>
            <a:endParaRPr lang="nb-NO" sz="1000" i="1" dirty="0"/>
          </a:p>
          <a:p>
            <a:r>
              <a:rPr lang="nb-NO" sz="1000" i="1" dirty="0"/>
              <a:t>With </a:t>
            </a:r>
            <a:r>
              <a:rPr lang="nb-NO" sz="1000" i="1" dirty="0" err="1"/>
              <a:t>visual</a:t>
            </a:r>
            <a:r>
              <a:rPr lang="nb-NO" sz="1000" i="1" dirty="0"/>
              <a:t> output…</a:t>
            </a:r>
          </a:p>
          <a:p>
            <a:r>
              <a:rPr lang="nb-NO" sz="1000" dirty="0" err="1">
                <a:hlinkClick r:id="rId11"/>
              </a:rPr>
              <a:t>PrecisionRecallDisplay</a:t>
            </a:r>
            <a:r>
              <a:rPr lang="nb-NO" sz="1000" dirty="0">
                <a:hlinkClick r:id="rId11"/>
              </a:rPr>
              <a:t> — </a:t>
            </a:r>
            <a:r>
              <a:rPr lang="nb-NO" sz="1000" dirty="0" err="1">
                <a:hlinkClick r:id="rId11"/>
              </a:rPr>
              <a:t>scikit-learn</a:t>
            </a:r>
            <a:r>
              <a:rPr lang="nb-NO" sz="1000" dirty="0">
                <a:hlinkClick r:id="rId11"/>
              </a:rPr>
              <a:t> 1.6.1 </a:t>
            </a:r>
            <a:r>
              <a:rPr lang="nb-NO" sz="1000" dirty="0" err="1">
                <a:hlinkClick r:id="rId11"/>
              </a:rPr>
              <a:t>documentation</a:t>
            </a:r>
            <a:endParaRPr lang="nb-NO" sz="1000" dirty="0"/>
          </a:p>
          <a:p>
            <a:r>
              <a:rPr lang="nb-NO" sz="1000" dirty="0" err="1">
                <a:hlinkClick r:id="rId12"/>
              </a:rPr>
              <a:t>ConfusionMatrixDisplay</a:t>
            </a:r>
            <a:r>
              <a:rPr lang="nb-NO" sz="1000" dirty="0">
                <a:hlinkClick r:id="rId12"/>
              </a:rPr>
              <a:t> — </a:t>
            </a:r>
            <a:r>
              <a:rPr lang="nb-NO" sz="1000" dirty="0" err="1">
                <a:hlinkClick r:id="rId12"/>
              </a:rPr>
              <a:t>scikit-learn</a:t>
            </a:r>
            <a:r>
              <a:rPr lang="nb-NO" sz="1000" dirty="0">
                <a:hlinkClick r:id="rId12"/>
              </a:rPr>
              <a:t> 1.6.1 </a:t>
            </a:r>
            <a:r>
              <a:rPr lang="nb-NO" sz="1000" dirty="0" err="1">
                <a:hlinkClick r:id="rId12"/>
              </a:rPr>
              <a:t>documentation</a:t>
            </a:r>
            <a:endParaRPr lang="nb-NO" sz="1000" dirty="0"/>
          </a:p>
        </p:txBody>
      </p:sp>
      <p:sp>
        <p:nvSpPr>
          <p:cNvPr id="3" name="Rectangle 2">
            <a:extLst>
              <a:ext uri="{FF2B5EF4-FFF2-40B4-BE49-F238E27FC236}">
                <a16:creationId xmlns:a16="http://schemas.microsoft.com/office/drawing/2014/main" id="{D1602084-1137-5D02-E58A-08E5D38664A8}"/>
              </a:ext>
            </a:extLst>
          </p:cNvPr>
          <p:cNvSpPr>
            <a:spLocks noChangeArrowheads="1"/>
          </p:cNvSpPr>
          <p:nvPr/>
        </p:nvSpPr>
        <p:spPr bwMode="auto">
          <a:xfrm>
            <a:off x="649111" y="1943515"/>
            <a:ext cx="3999493" cy="2203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matplotlib.pyplot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as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plt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sklearn.datasets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sklearn.metrics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confusion_matrix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ConfusionMatrixDisplay</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sklearn.model_selection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train_test_split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Consolas" panose="020B0609020204030204" pitchFamily="49" charset="0"/>
              </a:rPr>
              <a:t>&gt;&gt;&gt; </a:t>
            </a:r>
            <a:r>
              <a:rPr kumimoji="0" lang="nb-NO" altLang="nb-NO" sz="800" b="1" i="0" u="none" strike="noStrike" cap="none" normalizeH="0" baseline="0" dirty="0">
                <a:ln>
                  <a:noFill/>
                </a:ln>
                <a:solidFill>
                  <a:srgbClr val="204A87"/>
                </a:solidFill>
                <a:effectLst/>
                <a:latin typeface="Consolas" panose="020B0609020204030204" pitchFamily="49" charset="0"/>
              </a:rPr>
              <a:t>from</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sklearn.linear_model</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1" i="0" u="none" strike="noStrike" cap="none" normalizeH="0" baseline="0" dirty="0">
                <a:ln>
                  <a:noFill/>
                </a:ln>
                <a:solidFill>
                  <a:srgbClr val="204A87"/>
                </a:solidFill>
                <a:effectLst/>
                <a:latin typeface="Consolas" panose="020B0609020204030204" pitchFamily="49" charset="0"/>
              </a:rPr>
              <a:t>import</a:t>
            </a:r>
            <a:r>
              <a:rPr kumimoji="0" lang="nb-NO" altLang="nb-NO" sz="800" b="0" i="0" u="none" strike="noStrike" cap="none" normalizeH="0" baseline="0" dirty="0">
                <a:ln>
                  <a:noFill/>
                </a:ln>
                <a:solidFill>
                  <a:srgbClr val="222832"/>
                </a:solidFill>
                <a:effectLst/>
                <a:latin typeface="Consolas" panose="020B0609020204030204" pitchFamily="49" charset="0"/>
              </a:rPr>
              <a:t> </a:t>
            </a:r>
            <a:r>
              <a:rPr kumimoji="0" lang="nb-NO" altLang="nb-NO" sz="800" b="0" i="0" u="none" strike="noStrike" cap="none" normalizeH="0" baseline="0" dirty="0" err="1">
                <a:ln>
                  <a:noFill/>
                </a:ln>
                <a:solidFill>
                  <a:srgbClr val="000000"/>
                </a:solidFill>
                <a:effectLst/>
                <a:latin typeface="Consolas" panose="020B0609020204030204" pitchFamily="49" charset="0"/>
              </a:rPr>
              <a:t>LogisticRegression</a:t>
            </a:r>
            <a:r>
              <a:rPr kumimoji="0" lang="nb-NO" altLang="nb-NO" sz="800" b="0" i="0" u="none" strike="noStrike" cap="none" normalizeH="0" baseline="0" dirty="0">
                <a:ln>
                  <a:noFill/>
                </a:ln>
                <a:solidFill>
                  <a:srgbClr val="222832"/>
                </a:solidFill>
                <a:effectLst/>
                <a:latin typeface="Consolas" panose="020B0609020204030204" pitchFamily="49"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make_classification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X_test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y_test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train_test_split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lang="nb-NO" altLang="nb-NO" sz="800" dirty="0" err="1">
                <a:solidFill>
                  <a:srgbClr val="000000"/>
                </a:solidFill>
                <a:latin typeface="Arial" panose="020B0604020202020204" pitchFamily="34" charset="0"/>
              </a:rPr>
              <a:t>LogisticRegression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X_train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y_train</a:t>
            </a:r>
            <a:r>
              <a:rPr kumimoji="0" lang="nb-NO" altLang="nb-NO" sz="800" b="1" i="0" u="none" strike="noStrike" cap="none" normalizeH="0" baseline="0" dirty="0">
                <a:ln>
                  <a:noFill/>
                </a:ln>
                <a:solidFill>
                  <a:srgbClr val="000000"/>
                </a:solidFill>
                <a:effectLst/>
                <a:latin typeface="var(--pst-font-family-monospace)"/>
              </a:rPr>
              <a:t>)</a:t>
            </a:r>
            <a:endParaRPr kumimoji="0" lang="nb-NO" altLang="nb-NO" sz="800" b="0" i="0" u="none" strike="noStrike" cap="none" normalizeH="0" baseline="0" dirty="0">
              <a:ln>
                <a:noFill/>
              </a:ln>
              <a:solidFill>
                <a:srgbClr val="222832"/>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predictions</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predict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X_test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cm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confusion_matrix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y_test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predictions</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labels</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classes</a:t>
            </a:r>
            <a:r>
              <a:rPr kumimoji="0" lang="nb-NO" altLang="nb-NO" sz="800" b="0" i="0" u="none" strike="noStrike" cap="none" normalizeH="0" baseline="0" dirty="0">
                <a:ln>
                  <a:noFill/>
                </a:ln>
                <a:solidFill>
                  <a:srgbClr val="000000"/>
                </a:solidFill>
                <a:effectLst/>
                <a:latin typeface="Arial" panose="020B0604020202020204" pitchFamily="34" charset="0"/>
              </a:rPr>
              <a:t>_</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disp</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ConfusionMatrixDisplay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confusion_matrix</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000000"/>
                </a:solidFill>
                <a:effectLst/>
                <a:latin typeface="Arial" panose="020B0604020202020204" pitchFamily="34" charset="0"/>
              </a:rPr>
              <a:t>cm</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display_labels</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classes</a:t>
            </a:r>
            <a:r>
              <a:rPr kumimoji="0" lang="nb-NO" altLang="nb-NO" sz="800" b="0" i="0" u="none" strike="noStrike" cap="none" normalizeH="0" baseline="0" dirty="0">
                <a:ln>
                  <a:noFill/>
                </a:ln>
                <a:solidFill>
                  <a:srgbClr val="000000"/>
                </a:solidFill>
                <a:effectLst/>
                <a:latin typeface="Arial" panose="020B0604020202020204" pitchFamily="34" charset="0"/>
              </a:rPr>
              <a:t>_</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disp</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plot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endParaRPr kumimoji="0" lang="nb-NO" altLang="nb-NO" sz="800" b="0" i="1" u="none" strike="noStrike" cap="none" normalizeH="0" baseline="0" dirty="0">
              <a:ln>
                <a:noFill/>
              </a:ln>
              <a:solidFill>
                <a:srgbClr val="000000"/>
              </a:solidFill>
              <a:effectLst/>
              <a:latin typeface="var(--pst-font-family-monospace)"/>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plt</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show</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3611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4A485-44C6-D41B-F718-B7224FCA431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94887E7-AA1D-CB46-7B69-99262B6AD442}"/>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6: </a:t>
            </a:r>
            <a:r>
              <a:rPr lang="nb-NO" dirty="0" err="1"/>
              <a:t>Logistic</a:t>
            </a:r>
            <a:r>
              <a:rPr lang="nb-NO" dirty="0"/>
              <a:t> </a:t>
            </a:r>
            <a:r>
              <a:rPr lang="nb-NO" dirty="0" err="1"/>
              <a:t>regression</a:t>
            </a:r>
            <a:r>
              <a:rPr lang="nb-NO" dirty="0"/>
              <a:t> </a:t>
            </a:r>
            <a:r>
              <a:rPr lang="nb-NO" dirty="0" err="1"/>
              <a:t>with</a:t>
            </a:r>
            <a:r>
              <a:rPr lang="nb-NO" dirty="0"/>
              <a:t> </a:t>
            </a:r>
            <a:r>
              <a:rPr lang="nb-NO" dirty="0" err="1"/>
              <a:t>model</a:t>
            </a:r>
            <a:r>
              <a:rPr lang="nb-NO" dirty="0"/>
              <a:t> </a:t>
            </a:r>
            <a:r>
              <a:rPr lang="nb-NO" dirty="0" err="1"/>
              <a:t>evaluation</a:t>
            </a:r>
            <a:endParaRPr lang="nb-NO" dirty="0"/>
          </a:p>
        </p:txBody>
      </p:sp>
      <p:sp>
        <p:nvSpPr>
          <p:cNvPr id="10" name="Content Placeholder 2">
            <a:extLst>
              <a:ext uri="{FF2B5EF4-FFF2-40B4-BE49-F238E27FC236}">
                <a16:creationId xmlns:a16="http://schemas.microsoft.com/office/drawing/2014/main" id="{72D2E8C8-D450-5C41-CE7E-F0EF97F97FEE}"/>
              </a:ext>
            </a:extLst>
          </p:cNvPr>
          <p:cNvSpPr txBox="1">
            <a:spLocks/>
          </p:cNvSpPr>
          <p:nvPr/>
        </p:nvSpPr>
        <p:spPr>
          <a:xfrm>
            <a:off x="695325" y="1809750"/>
            <a:ext cx="9786407"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Select the 3available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first train/test split approach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Define a </a:t>
            </a:r>
            <a:r>
              <a:rPr lang="en-US" dirty="0" err="1"/>
              <a:t>LogisticRegression</a:t>
            </a:r>
            <a:r>
              <a:rPr lang="en-US" dirty="0"/>
              <a:t>() instance, fit on the data and evaluate the performance</a:t>
            </a:r>
          </a:p>
          <a:p>
            <a:endParaRPr lang="en-US" dirty="0"/>
          </a:p>
          <a:p>
            <a:pPr marL="285750" indent="-285750">
              <a:buFont typeface="Arial" panose="020B0604020202020204" pitchFamily="34" charset="0"/>
              <a:buChar char="•"/>
            </a:pPr>
            <a:r>
              <a:rPr lang="en-US" dirty="0"/>
              <a:t>Show results in terms of Accuracy/Precision/Recall/F1…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Present results with visual primitives, tables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the exercise with different combinations of input features. Any comment?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the approach this time using the </a:t>
            </a:r>
            <a:r>
              <a:rPr lang="nb-NO" altLang="nb-NO" sz="1600" b="1" dirty="0" err="1">
                <a:solidFill>
                  <a:srgbClr val="000000"/>
                </a:solidFill>
                <a:latin typeface="var(--pst-font-family-monospace)"/>
              </a:rPr>
              <a:t>cross_val_score</a:t>
            </a:r>
            <a:r>
              <a:rPr lang="nb-NO" altLang="nb-NO" sz="1600" b="1" dirty="0">
                <a:solidFill>
                  <a:srgbClr val="000000"/>
                </a:solidFill>
                <a:latin typeface="var(--pst-font-family-monospace)"/>
              </a:rPr>
              <a:t> </a:t>
            </a:r>
            <a:r>
              <a:rPr lang="nb-NO" altLang="nb-NO" sz="1600" dirty="0">
                <a:solidFill>
                  <a:srgbClr val="000000"/>
                </a:solidFill>
                <a:latin typeface="var(--pst-font-family-monospace)"/>
              </a:rPr>
              <a:t>(cv=5 is </a:t>
            </a:r>
            <a:r>
              <a:rPr lang="nb-NO" altLang="nb-NO" sz="1600" dirty="0" err="1">
                <a:solidFill>
                  <a:srgbClr val="000000"/>
                </a:solidFill>
                <a:latin typeface="var(--pst-font-family-monospace)"/>
              </a:rPr>
              <a:t>the</a:t>
            </a:r>
            <a:r>
              <a:rPr lang="nb-NO" altLang="nb-NO" sz="1600" dirty="0">
                <a:solidFill>
                  <a:srgbClr val="000000"/>
                </a:solidFill>
                <a:latin typeface="var(--pst-font-family-monospace)"/>
              </a:rPr>
              <a:t> </a:t>
            </a:r>
            <a:r>
              <a:rPr lang="nb-NO" altLang="nb-NO" sz="1600" dirty="0" err="1">
                <a:solidFill>
                  <a:srgbClr val="000000"/>
                </a:solidFill>
                <a:latin typeface="var(--pst-font-family-monospace)"/>
              </a:rPr>
              <a:t>default</a:t>
            </a:r>
            <a:r>
              <a:rPr lang="nb-NO" altLang="nb-NO" sz="1600" dirty="0">
                <a:solidFill>
                  <a:srgbClr val="000000"/>
                </a:solidFill>
                <a:latin typeface="var(--pst-font-family-monospace)"/>
              </a:rPr>
              <a:t>): </a:t>
            </a:r>
            <a:r>
              <a:rPr lang="nb-NO" altLang="nb-NO" sz="1600" dirty="0" err="1">
                <a:solidFill>
                  <a:srgbClr val="000000"/>
                </a:solidFill>
                <a:latin typeface="var(--pst-font-family-monospace)"/>
              </a:rPr>
              <a:t>Use</a:t>
            </a:r>
            <a:r>
              <a:rPr lang="nb-NO" altLang="nb-NO" sz="1600" dirty="0">
                <a:solidFill>
                  <a:srgbClr val="000000"/>
                </a:solidFill>
                <a:latin typeface="var(--pst-font-family-monospace)"/>
              </a:rPr>
              <a:t> </a:t>
            </a:r>
            <a:r>
              <a:rPr lang="nb-NO" altLang="nb-NO" sz="1600" dirty="0" err="1">
                <a:solidFill>
                  <a:srgbClr val="000000"/>
                </a:solidFill>
                <a:latin typeface="var(--pst-font-family-monospace)"/>
              </a:rPr>
              <a:t>the</a:t>
            </a:r>
            <a:r>
              <a:rPr lang="nb-NO" altLang="nb-NO" sz="1600" dirty="0">
                <a:solidFill>
                  <a:srgbClr val="000000"/>
                </a:solidFill>
                <a:latin typeface="var(--pst-font-family-monospace)"/>
              </a:rPr>
              <a:t> </a:t>
            </a:r>
            <a:r>
              <a:rPr lang="nb-NO" altLang="nb-NO" sz="1600" dirty="0" err="1">
                <a:solidFill>
                  <a:srgbClr val="000000"/>
                </a:solidFill>
                <a:latin typeface="var(--pst-font-family-monospace)"/>
              </a:rPr>
              <a:t>make_scorer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1283458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F97AA-C461-0266-E918-3A36E3E23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5229E-4F9B-E6BE-AF45-492E07D723B0}"/>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02B693D2-BACA-6E0F-4843-AA09C5771F43}"/>
              </a:ext>
            </a:extLst>
          </p:cNvPr>
          <p:cNvSpPr>
            <a:spLocks noGrp="1"/>
          </p:cNvSpPr>
          <p:nvPr>
            <p:ph type="subTitle" idx="1"/>
          </p:nvPr>
        </p:nvSpPr>
        <p:spPr/>
        <p:txBody>
          <a:bodyPr/>
          <a:lstStyle/>
          <a:p>
            <a:r>
              <a:rPr lang="nb-NO" sz="2400" b="1" i="1" dirty="0" err="1"/>
              <a:t>Feature</a:t>
            </a:r>
            <a:r>
              <a:rPr lang="nb-NO" sz="2400" b="1" i="1" dirty="0"/>
              <a:t> Engineering &amp; </a:t>
            </a:r>
            <a:r>
              <a:rPr lang="nb-NO" sz="2400" b="1" i="1" dirty="0" err="1"/>
              <a:t>Preprocessing</a:t>
            </a:r>
            <a:endParaRPr lang="nb-NO" sz="2400" b="1" i="1" dirty="0"/>
          </a:p>
          <a:p>
            <a:endParaRPr lang="nb-NO" dirty="0"/>
          </a:p>
        </p:txBody>
      </p:sp>
    </p:spTree>
    <p:extLst>
      <p:ext uri="{BB962C8B-B14F-4D97-AF65-F5344CB8AC3E}">
        <p14:creationId xmlns:p14="http://schemas.microsoft.com/office/powerpoint/2010/main" val="1115699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F2C4D-FEFB-AEA1-5A58-41F4A71C219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C9961B-D40D-39D8-A5CA-E5831128A985}"/>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78</a:t>
            </a:fld>
            <a:r>
              <a:rPr lang="en-GB"/>
              <a:t>  |  </a:t>
            </a:r>
            <a:endParaRPr lang="en-GB" noProof="0"/>
          </a:p>
        </p:txBody>
      </p:sp>
      <p:sp>
        <p:nvSpPr>
          <p:cNvPr id="28679" name="Text Placeholder 2">
            <a:extLst>
              <a:ext uri="{FF2B5EF4-FFF2-40B4-BE49-F238E27FC236}">
                <a16:creationId xmlns:a16="http://schemas.microsoft.com/office/drawing/2014/main" id="{B9B49714-6860-C24E-2FCA-0CAC7CE265FA}"/>
              </a:ext>
            </a:extLst>
          </p:cNvPr>
          <p:cNvSpPr>
            <a:spLocks noGrp="1"/>
          </p:cNvSpPr>
          <p:nvPr>
            <p:ph type="body" sz="quarter" idx="14"/>
          </p:nvPr>
        </p:nvSpPr>
        <p:spPr>
          <a:xfrm>
            <a:off x="695325" y="2349500"/>
            <a:ext cx="3420676" cy="3779838"/>
          </a:xfrm>
        </p:spPr>
        <p:txBody>
          <a:bodyPr>
            <a:normAutofit/>
          </a:bodyPr>
          <a:lstStyle/>
          <a:p>
            <a:r>
              <a:rPr lang="en-US" dirty="0"/>
              <a:t>Feature transformations</a:t>
            </a:r>
          </a:p>
          <a:p>
            <a:r>
              <a:rPr lang="en-US" dirty="0"/>
              <a:t>Missing data handling</a:t>
            </a:r>
          </a:p>
          <a:p>
            <a:r>
              <a:rPr lang="en-US" dirty="0"/>
              <a:t>Categorical data</a:t>
            </a:r>
          </a:p>
          <a:p>
            <a:r>
              <a:rPr lang="en-US" dirty="0"/>
              <a:t>Scaling data</a:t>
            </a:r>
          </a:p>
          <a:p>
            <a:r>
              <a:rPr lang="en-US" dirty="0"/>
              <a:t>Pipelines</a:t>
            </a:r>
          </a:p>
          <a:p>
            <a:endParaRPr lang="en-US" dirty="0"/>
          </a:p>
          <a:p>
            <a:endParaRPr lang="en-US" dirty="0"/>
          </a:p>
          <a:p>
            <a:endParaRPr lang="en-US" dirty="0"/>
          </a:p>
          <a:p>
            <a:endParaRPr lang="en-US" dirty="0"/>
          </a:p>
        </p:txBody>
      </p:sp>
      <p:sp>
        <p:nvSpPr>
          <p:cNvPr id="28681" name="Title 3">
            <a:extLst>
              <a:ext uri="{FF2B5EF4-FFF2-40B4-BE49-F238E27FC236}">
                <a16:creationId xmlns:a16="http://schemas.microsoft.com/office/drawing/2014/main" id="{BEA58DE9-84D9-9BFA-D7C2-004A5EB92D23}"/>
              </a:ext>
            </a:extLst>
          </p:cNvPr>
          <p:cNvSpPr>
            <a:spLocks noGrp="1"/>
          </p:cNvSpPr>
          <p:nvPr>
            <p:ph type="title"/>
          </p:nvPr>
        </p:nvSpPr>
        <p:spPr>
          <a:xfrm>
            <a:off x="695325" y="910801"/>
            <a:ext cx="3420676" cy="1079038"/>
          </a:xfrm>
        </p:spPr>
        <p:txBody>
          <a:bodyPr anchor="t">
            <a:normAutofit/>
          </a:bodyPr>
          <a:lstStyle/>
          <a:p>
            <a:r>
              <a:rPr lang="nb-NO" b="1" i="1" err="1"/>
              <a:t>Feature</a:t>
            </a:r>
            <a:r>
              <a:rPr lang="nb-NO" b="1" i="1"/>
              <a:t> Engineering &amp; </a:t>
            </a:r>
            <a:r>
              <a:rPr lang="nb-NO" b="1" i="1" err="1"/>
              <a:t>Preprocessing</a:t>
            </a:r>
            <a:endParaRPr lang="nb-NO" b="1" i="1"/>
          </a:p>
        </p:txBody>
      </p:sp>
      <p:pic>
        <p:nvPicPr>
          <p:cNvPr id="37890" name="Picture 2" descr="Engineering Humour">
            <a:extLst>
              <a:ext uri="{FF2B5EF4-FFF2-40B4-BE49-F238E27FC236}">
                <a16:creationId xmlns:a16="http://schemas.microsoft.com/office/drawing/2014/main" id="{00AE5829-DE68-965B-55FB-A49D15F68A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0539" y="1089025"/>
            <a:ext cx="5971484" cy="5030976"/>
          </a:xfrm>
          <a:prstGeom prst="rect">
            <a:avLst/>
          </a:prstGeom>
          <a:solidFill>
            <a:srgbClr val="FFFFFF"/>
          </a:solidFill>
        </p:spPr>
      </p:pic>
    </p:spTree>
    <p:extLst>
      <p:ext uri="{BB962C8B-B14F-4D97-AF65-F5344CB8AC3E}">
        <p14:creationId xmlns:p14="http://schemas.microsoft.com/office/powerpoint/2010/main" val="2968093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56C84-C265-702F-EE67-D79C604F95B6}"/>
              </a:ext>
            </a:extLst>
          </p:cNvPr>
          <p:cNvSpPr>
            <a:spLocks noGrp="1"/>
          </p:cNvSpPr>
          <p:nvPr>
            <p:ph type="title"/>
          </p:nvPr>
        </p:nvSpPr>
        <p:spPr/>
        <p:txBody>
          <a:bodyPr/>
          <a:lstStyle/>
          <a:p>
            <a:r>
              <a:rPr lang="nb-NO" dirty="0" err="1"/>
              <a:t>Why</a:t>
            </a:r>
            <a:r>
              <a:rPr lang="nb-NO" dirty="0"/>
              <a:t> is a linear </a:t>
            </a:r>
            <a:r>
              <a:rPr lang="nb-NO" dirty="0" err="1"/>
              <a:t>model</a:t>
            </a:r>
            <a:r>
              <a:rPr lang="nb-NO" dirty="0"/>
              <a:t> not </a:t>
            </a:r>
            <a:r>
              <a:rPr lang="nb-NO" dirty="0" err="1"/>
              <a:t>always</a:t>
            </a:r>
            <a:r>
              <a:rPr lang="nb-NO" dirty="0"/>
              <a:t> </a:t>
            </a:r>
            <a:r>
              <a:rPr lang="nb-NO" dirty="0" err="1"/>
              <a:t>sufficient</a:t>
            </a:r>
            <a:r>
              <a:rPr lang="nb-NO" dirty="0"/>
              <a:t>?</a:t>
            </a:r>
          </a:p>
        </p:txBody>
      </p:sp>
      <p:sp>
        <p:nvSpPr>
          <p:cNvPr id="3" name="Content Placeholder 2">
            <a:extLst>
              <a:ext uri="{FF2B5EF4-FFF2-40B4-BE49-F238E27FC236}">
                <a16:creationId xmlns:a16="http://schemas.microsoft.com/office/drawing/2014/main" id="{B0FD5B7E-43C3-80A9-2F19-86E70FDA49FE}"/>
              </a:ext>
            </a:extLst>
          </p:cNvPr>
          <p:cNvSpPr>
            <a:spLocks noGrp="1"/>
          </p:cNvSpPr>
          <p:nvPr>
            <p:ph sz="half" idx="1"/>
          </p:nvPr>
        </p:nvSpPr>
        <p:spPr/>
        <p:txBody>
          <a:bodyPr/>
          <a:lstStyle/>
          <a:p>
            <a:endParaRPr lang="nb-NO"/>
          </a:p>
        </p:txBody>
      </p:sp>
      <p:sp>
        <p:nvSpPr>
          <p:cNvPr id="4" name="Content Placeholder 3">
            <a:extLst>
              <a:ext uri="{FF2B5EF4-FFF2-40B4-BE49-F238E27FC236}">
                <a16:creationId xmlns:a16="http://schemas.microsoft.com/office/drawing/2014/main" id="{D0618F09-C0DF-1A3E-7B59-A11106FFC879}"/>
              </a:ext>
            </a:extLst>
          </p:cNvPr>
          <p:cNvSpPr>
            <a:spLocks noGrp="1"/>
          </p:cNvSpPr>
          <p:nvPr>
            <p:ph sz="half" idx="2"/>
          </p:nvPr>
        </p:nvSpPr>
        <p:spPr/>
        <p:txBody>
          <a:bodyPr/>
          <a:lstStyle/>
          <a:p>
            <a:endParaRPr lang="nb-NO"/>
          </a:p>
        </p:txBody>
      </p:sp>
      <p:sp>
        <p:nvSpPr>
          <p:cNvPr id="5" name="Slide Number Placeholder 4">
            <a:extLst>
              <a:ext uri="{FF2B5EF4-FFF2-40B4-BE49-F238E27FC236}">
                <a16:creationId xmlns:a16="http://schemas.microsoft.com/office/drawing/2014/main" id="{87A60217-FADE-2537-6BAC-1824C64009BD}"/>
              </a:ext>
            </a:extLst>
          </p:cNvPr>
          <p:cNvSpPr>
            <a:spLocks noGrp="1"/>
          </p:cNvSpPr>
          <p:nvPr>
            <p:ph type="sldNum" sz="quarter" idx="12"/>
          </p:nvPr>
        </p:nvSpPr>
        <p:spPr/>
        <p:txBody>
          <a:bodyPr/>
          <a:lstStyle/>
          <a:p>
            <a:fld id="{5D1E5300-FC0F-4317-A193-EF6CE9E6F7B5}" type="slidenum">
              <a:rPr lang="en-GB" smtClean="0"/>
              <a:pPr/>
              <a:t>79</a:t>
            </a:fld>
            <a:r>
              <a:rPr lang="en-GB"/>
              <a:t>  |  </a:t>
            </a:r>
            <a:endParaRPr lang="en-GB" noProof="0" dirty="0"/>
          </a:p>
        </p:txBody>
      </p:sp>
      <p:pic>
        <p:nvPicPr>
          <p:cNvPr id="6" name="Picture 2" descr="Classifier comparison — scikit-learn 0.16.1 documentation">
            <a:extLst>
              <a:ext uri="{FF2B5EF4-FFF2-40B4-BE49-F238E27FC236}">
                <a16:creationId xmlns:a16="http://schemas.microsoft.com/office/drawing/2014/main" id="{847B4702-7637-A412-7D75-F267C38CE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 y="1524888"/>
            <a:ext cx="12192000" cy="406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E9D9F9B-B4B8-ED54-9690-17CEEA9EB592}"/>
              </a:ext>
            </a:extLst>
          </p:cNvPr>
          <p:cNvSpPr/>
          <p:nvPr/>
        </p:nvSpPr>
        <p:spPr>
          <a:xfrm>
            <a:off x="2538579" y="1662545"/>
            <a:ext cx="1234120" cy="39263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a:extLst>
              <a:ext uri="{FF2B5EF4-FFF2-40B4-BE49-F238E27FC236}">
                <a16:creationId xmlns:a16="http://schemas.microsoft.com/office/drawing/2014/main" id="{0EC2106F-05F6-8C1F-9EB8-3746069A5042}"/>
              </a:ext>
            </a:extLst>
          </p:cNvPr>
          <p:cNvSpPr/>
          <p:nvPr/>
        </p:nvSpPr>
        <p:spPr>
          <a:xfrm>
            <a:off x="9653421" y="1534060"/>
            <a:ext cx="1234120" cy="39263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816979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8041-5B03-4B3C-576D-63A188536987}"/>
              </a:ext>
            </a:extLst>
          </p:cNvPr>
          <p:cNvSpPr>
            <a:spLocks noGrp="1"/>
          </p:cNvSpPr>
          <p:nvPr>
            <p:ph type="title"/>
          </p:nvPr>
        </p:nvSpPr>
        <p:spPr/>
        <p:txBody>
          <a:bodyPr/>
          <a:lstStyle/>
          <a:p>
            <a:r>
              <a:rPr lang="nb-NO" dirty="0" err="1"/>
              <a:t>Classical</a:t>
            </a:r>
            <a:r>
              <a:rPr lang="nb-NO" dirty="0"/>
              <a:t> </a:t>
            </a:r>
            <a:r>
              <a:rPr lang="nb-NO" dirty="0" err="1"/>
              <a:t>modelling</a:t>
            </a:r>
            <a:endParaRPr lang="nb-NO" dirty="0"/>
          </a:p>
        </p:txBody>
      </p:sp>
      <p:sp>
        <p:nvSpPr>
          <p:cNvPr id="5" name="Slide Number Placeholder 4">
            <a:extLst>
              <a:ext uri="{FF2B5EF4-FFF2-40B4-BE49-F238E27FC236}">
                <a16:creationId xmlns:a16="http://schemas.microsoft.com/office/drawing/2014/main" id="{1EDBB047-8C04-04F0-53E3-6D2C5BFD2C87}"/>
              </a:ext>
            </a:extLst>
          </p:cNvPr>
          <p:cNvSpPr>
            <a:spLocks noGrp="1"/>
          </p:cNvSpPr>
          <p:nvPr>
            <p:ph type="sldNum" sz="quarter" idx="12"/>
          </p:nvPr>
        </p:nvSpPr>
        <p:spPr/>
        <p:txBody>
          <a:bodyPr/>
          <a:lstStyle/>
          <a:p>
            <a:fld id="{5D1E5300-FC0F-4317-A193-EF6CE9E6F7B5}" type="slidenum">
              <a:rPr lang="en-GB" smtClean="0"/>
              <a:pPr/>
              <a:t>8</a:t>
            </a:fld>
            <a:r>
              <a:rPr lang="en-GB"/>
              <a:t>  |  </a:t>
            </a:r>
            <a:endParaRPr lang="en-GB" noProof="0" dirty="0"/>
          </a:p>
        </p:txBody>
      </p:sp>
      <p:sp>
        <p:nvSpPr>
          <p:cNvPr id="7" name="TextBox 6">
            <a:extLst>
              <a:ext uri="{FF2B5EF4-FFF2-40B4-BE49-F238E27FC236}">
                <a16:creationId xmlns:a16="http://schemas.microsoft.com/office/drawing/2014/main" id="{8B40579D-66A0-B15B-74C9-7DB552FB3CD7}"/>
              </a:ext>
            </a:extLst>
          </p:cNvPr>
          <p:cNvSpPr txBox="1"/>
          <p:nvPr/>
        </p:nvSpPr>
        <p:spPr>
          <a:xfrm>
            <a:off x="3035035" y="2071136"/>
            <a:ext cx="521297" cy="276999"/>
          </a:xfrm>
          <a:prstGeom prst="rect">
            <a:avLst/>
          </a:prstGeom>
          <a:noFill/>
        </p:spPr>
        <p:txBody>
          <a:bodyPr wrap="none" rtlCol="0">
            <a:spAutoFit/>
          </a:bodyPr>
          <a:lstStyle/>
          <a:p>
            <a:r>
              <a:rPr lang="nb-NO" sz="1200" dirty="0"/>
              <a:t>Input</a:t>
            </a:r>
          </a:p>
        </p:txBody>
      </p:sp>
      <p:sp>
        <p:nvSpPr>
          <p:cNvPr id="8" name="Arrow: Right 7">
            <a:extLst>
              <a:ext uri="{FF2B5EF4-FFF2-40B4-BE49-F238E27FC236}">
                <a16:creationId xmlns:a16="http://schemas.microsoft.com/office/drawing/2014/main" id="{A87F9B88-9994-2F47-7576-64204672C210}"/>
              </a:ext>
            </a:extLst>
          </p:cNvPr>
          <p:cNvSpPr/>
          <p:nvPr/>
        </p:nvSpPr>
        <p:spPr>
          <a:xfrm>
            <a:off x="5389808" y="1353983"/>
            <a:ext cx="2195848"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D3E4D4D8-20BE-CD80-180A-CEB307073F38}"/>
              </a:ext>
            </a:extLst>
          </p:cNvPr>
          <p:cNvSpPr txBox="1"/>
          <p:nvPr/>
        </p:nvSpPr>
        <p:spPr>
          <a:xfrm>
            <a:off x="8224763" y="2020188"/>
            <a:ext cx="627095" cy="276999"/>
          </a:xfrm>
          <a:prstGeom prst="rect">
            <a:avLst/>
          </a:prstGeom>
          <a:noFill/>
        </p:spPr>
        <p:txBody>
          <a:bodyPr wrap="none" rtlCol="0">
            <a:spAutoFit/>
          </a:bodyPr>
          <a:lstStyle/>
          <a:p>
            <a:r>
              <a:rPr lang="nb-NO" sz="1200" dirty="0"/>
              <a:t>output</a:t>
            </a:r>
          </a:p>
        </p:txBody>
      </p:sp>
      <p:sp>
        <p:nvSpPr>
          <p:cNvPr id="13" name="TextBox 12">
            <a:extLst>
              <a:ext uri="{FF2B5EF4-FFF2-40B4-BE49-F238E27FC236}">
                <a16:creationId xmlns:a16="http://schemas.microsoft.com/office/drawing/2014/main" id="{9574D99B-B881-6283-6968-0703BBA9438A}"/>
              </a:ext>
            </a:extLst>
          </p:cNvPr>
          <p:cNvSpPr txBox="1"/>
          <p:nvPr/>
        </p:nvSpPr>
        <p:spPr>
          <a:xfrm>
            <a:off x="6189413" y="1004506"/>
            <a:ext cx="596638" cy="276999"/>
          </a:xfrm>
          <a:prstGeom prst="rect">
            <a:avLst/>
          </a:prstGeom>
          <a:noFill/>
        </p:spPr>
        <p:txBody>
          <a:bodyPr wrap="none" rtlCol="0">
            <a:spAutoFit/>
          </a:bodyPr>
          <a:lstStyle/>
          <a:p>
            <a:r>
              <a:rPr lang="nb-NO" sz="1200" dirty="0"/>
              <a:t>Model</a:t>
            </a:r>
          </a:p>
        </p:txBody>
      </p:sp>
      <p:graphicFrame>
        <p:nvGraphicFramePr>
          <p:cNvPr id="27" name="Table 26">
            <a:extLst>
              <a:ext uri="{FF2B5EF4-FFF2-40B4-BE49-F238E27FC236}">
                <a16:creationId xmlns:a16="http://schemas.microsoft.com/office/drawing/2014/main" id="{BD55E669-422A-8950-53FB-7559871B383B}"/>
              </a:ext>
            </a:extLst>
          </p:cNvPr>
          <p:cNvGraphicFramePr>
            <a:graphicFrameLocks noGrp="1"/>
          </p:cNvGraphicFramePr>
          <p:nvPr>
            <p:extLst>
              <p:ext uri="{D42A27DB-BD31-4B8C-83A1-F6EECF244321}">
                <p14:modId xmlns:p14="http://schemas.microsoft.com/office/powerpoint/2010/main" val="4115680265"/>
              </p:ext>
            </p:extLst>
          </p:nvPr>
        </p:nvGraphicFramePr>
        <p:xfrm>
          <a:off x="8077744" y="2435524"/>
          <a:ext cx="1218338" cy="1645920"/>
        </p:xfrm>
        <a:graphic>
          <a:graphicData uri="http://schemas.openxmlformats.org/drawingml/2006/table">
            <a:tbl>
              <a:tblPr firstRow="1" bandRow="1">
                <a:tableStyleId>{5C22544A-7EE6-4342-B048-85BDC9FD1C3A}</a:tableStyleId>
              </a:tblPr>
              <a:tblGrid>
                <a:gridCol w="609169">
                  <a:extLst>
                    <a:ext uri="{9D8B030D-6E8A-4147-A177-3AD203B41FA5}">
                      <a16:colId xmlns:a16="http://schemas.microsoft.com/office/drawing/2014/main" val="3425886931"/>
                    </a:ext>
                  </a:extLst>
                </a:gridCol>
                <a:gridCol w="609169">
                  <a:extLst>
                    <a:ext uri="{9D8B030D-6E8A-4147-A177-3AD203B41FA5}">
                      <a16:colId xmlns:a16="http://schemas.microsoft.com/office/drawing/2014/main" val="745006870"/>
                    </a:ext>
                  </a:extLst>
                </a:gridCol>
              </a:tblGrid>
              <a:tr h="146552">
                <a:tc>
                  <a:txBody>
                    <a:bodyPr/>
                    <a:lstStyle/>
                    <a:p>
                      <a:r>
                        <a:rPr lang="nb-NO" sz="800" dirty="0"/>
                        <a:t>T(+1 h)</a:t>
                      </a:r>
                    </a:p>
                  </a:txBody>
                  <a:tcPr/>
                </a:tc>
                <a:tc>
                  <a:txBody>
                    <a:bodyPr/>
                    <a:lstStyle/>
                    <a:p>
                      <a:r>
                        <a:rPr lang="nb-NO" sz="800" dirty="0" err="1"/>
                        <a:t>Should</a:t>
                      </a:r>
                      <a:r>
                        <a:rPr lang="nb-NO" sz="800" dirty="0"/>
                        <a:t> I water my garden?</a:t>
                      </a:r>
                    </a:p>
                  </a:txBody>
                  <a:tcPr/>
                </a:tc>
                <a:extLst>
                  <a:ext uri="{0D108BD9-81ED-4DB2-BD59-A6C34878D82A}">
                    <a16:rowId xmlns:a16="http://schemas.microsoft.com/office/drawing/2014/main" val="1533216698"/>
                  </a:ext>
                </a:extLst>
              </a:tr>
              <a:tr h="146552">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1238012999"/>
                  </a:ext>
                </a:extLst>
              </a:tr>
              <a:tr h="146552">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cxnSp>
        <p:nvCxnSpPr>
          <p:cNvPr id="29" name="Straight Arrow Connector 28">
            <a:extLst>
              <a:ext uri="{FF2B5EF4-FFF2-40B4-BE49-F238E27FC236}">
                <a16:creationId xmlns:a16="http://schemas.microsoft.com/office/drawing/2014/main" id="{2EB0D19B-E511-77A1-DADE-BB389D4EAA4B}"/>
              </a:ext>
            </a:extLst>
          </p:cNvPr>
          <p:cNvCxnSpPr>
            <a:cxnSpLocks/>
          </p:cNvCxnSpPr>
          <p:nvPr/>
        </p:nvCxnSpPr>
        <p:spPr>
          <a:xfrm flipV="1">
            <a:off x="3027662" y="3642362"/>
            <a:ext cx="171349" cy="34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024349B-7820-0D41-81C2-B56852939031}"/>
              </a:ext>
            </a:extLst>
          </p:cNvPr>
          <p:cNvSpPr txBox="1"/>
          <p:nvPr/>
        </p:nvSpPr>
        <p:spPr>
          <a:xfrm>
            <a:off x="2686433" y="3982113"/>
            <a:ext cx="1762021" cy="253916"/>
          </a:xfrm>
          <a:prstGeom prst="rect">
            <a:avLst/>
          </a:prstGeom>
          <a:noFill/>
        </p:spPr>
        <p:txBody>
          <a:bodyPr wrap="none" rtlCol="0">
            <a:spAutoFit/>
          </a:bodyPr>
          <a:lstStyle/>
          <a:p>
            <a:r>
              <a:rPr lang="nb-NO" sz="1050" dirty="0" err="1"/>
              <a:t>Feature</a:t>
            </a:r>
            <a:r>
              <a:rPr lang="nb-NO" sz="1050" dirty="0"/>
              <a:t>, </a:t>
            </a:r>
            <a:r>
              <a:rPr lang="nb-NO" sz="1050" dirty="0" err="1"/>
              <a:t>attribute</a:t>
            </a:r>
            <a:r>
              <a:rPr lang="nb-NO" sz="1050" dirty="0"/>
              <a:t>, </a:t>
            </a:r>
            <a:r>
              <a:rPr lang="nb-NO" sz="1050" dirty="0" err="1"/>
              <a:t>column</a:t>
            </a:r>
            <a:r>
              <a:rPr lang="nb-NO" sz="1050" dirty="0"/>
              <a:t>…</a:t>
            </a:r>
          </a:p>
        </p:txBody>
      </p:sp>
      <p:sp>
        <p:nvSpPr>
          <p:cNvPr id="2048" name="TextBox 2047">
            <a:extLst>
              <a:ext uri="{FF2B5EF4-FFF2-40B4-BE49-F238E27FC236}">
                <a16:creationId xmlns:a16="http://schemas.microsoft.com/office/drawing/2014/main" id="{B683A639-3CF9-7C3B-78E5-0E271CB91754}"/>
              </a:ext>
            </a:extLst>
          </p:cNvPr>
          <p:cNvSpPr txBox="1"/>
          <p:nvPr/>
        </p:nvSpPr>
        <p:spPr>
          <a:xfrm>
            <a:off x="671197" y="3008919"/>
            <a:ext cx="1324909" cy="577081"/>
          </a:xfrm>
          <a:prstGeom prst="rect">
            <a:avLst/>
          </a:prstGeom>
          <a:noFill/>
        </p:spPr>
        <p:txBody>
          <a:bodyPr wrap="square" rtlCol="0">
            <a:spAutoFit/>
          </a:bodyPr>
          <a:lstStyle/>
          <a:p>
            <a:r>
              <a:rPr lang="nb-NO" sz="1050" dirty="0"/>
              <a:t>Data </a:t>
            </a:r>
            <a:r>
              <a:rPr lang="nb-NO" sz="1050" dirty="0" err="1"/>
              <a:t>point</a:t>
            </a:r>
            <a:r>
              <a:rPr lang="nb-NO" sz="1050" dirty="0"/>
              <a:t>, </a:t>
            </a:r>
            <a:r>
              <a:rPr lang="nb-NO" sz="1050" dirty="0" err="1"/>
              <a:t>row</a:t>
            </a:r>
            <a:r>
              <a:rPr lang="nb-NO" sz="1050" dirty="0"/>
              <a:t>, </a:t>
            </a:r>
            <a:r>
              <a:rPr lang="nb-NO" sz="1050" dirty="0" err="1"/>
              <a:t>individual</a:t>
            </a:r>
            <a:r>
              <a:rPr lang="nb-NO" sz="1050" dirty="0"/>
              <a:t>, </a:t>
            </a:r>
            <a:r>
              <a:rPr lang="nb-NO" sz="1050" dirty="0" err="1"/>
              <a:t>example</a:t>
            </a:r>
            <a:r>
              <a:rPr lang="nb-NO" sz="1050" dirty="0"/>
              <a:t> …</a:t>
            </a:r>
          </a:p>
        </p:txBody>
      </p:sp>
      <p:graphicFrame>
        <p:nvGraphicFramePr>
          <p:cNvPr id="3" name="Table 2">
            <a:extLst>
              <a:ext uri="{FF2B5EF4-FFF2-40B4-BE49-F238E27FC236}">
                <a16:creationId xmlns:a16="http://schemas.microsoft.com/office/drawing/2014/main" id="{67743106-4F3D-3450-A987-736F65F2115C}"/>
              </a:ext>
            </a:extLst>
          </p:cNvPr>
          <p:cNvGraphicFramePr>
            <a:graphicFrameLocks noGrp="1"/>
          </p:cNvGraphicFramePr>
          <p:nvPr>
            <p:extLst>
              <p:ext uri="{D42A27DB-BD31-4B8C-83A1-F6EECF244321}">
                <p14:modId xmlns:p14="http://schemas.microsoft.com/office/powerpoint/2010/main" val="1894274715"/>
              </p:ext>
            </p:extLst>
          </p:nvPr>
        </p:nvGraphicFramePr>
        <p:xfrm>
          <a:off x="2330894" y="2362202"/>
          <a:ext cx="2426180" cy="1280160"/>
        </p:xfrm>
        <a:graphic>
          <a:graphicData uri="http://schemas.openxmlformats.org/drawingml/2006/table">
            <a:tbl>
              <a:tblPr firstRow="1" bandRow="1">
                <a:tableStyleId>{5C22544A-7EE6-4342-B048-85BDC9FD1C3A}</a:tableStyleId>
              </a:tblPr>
              <a:tblGrid>
                <a:gridCol w="606545">
                  <a:extLst>
                    <a:ext uri="{9D8B030D-6E8A-4147-A177-3AD203B41FA5}">
                      <a16:colId xmlns:a16="http://schemas.microsoft.com/office/drawing/2014/main" val="3425886931"/>
                    </a:ext>
                  </a:extLst>
                </a:gridCol>
                <a:gridCol w="606545">
                  <a:extLst>
                    <a:ext uri="{9D8B030D-6E8A-4147-A177-3AD203B41FA5}">
                      <a16:colId xmlns:a16="http://schemas.microsoft.com/office/drawing/2014/main" val="2827503629"/>
                    </a:ext>
                  </a:extLst>
                </a:gridCol>
                <a:gridCol w="606545">
                  <a:extLst>
                    <a:ext uri="{9D8B030D-6E8A-4147-A177-3AD203B41FA5}">
                      <a16:colId xmlns:a16="http://schemas.microsoft.com/office/drawing/2014/main" val="3052187226"/>
                    </a:ext>
                  </a:extLst>
                </a:gridCol>
                <a:gridCol w="606545">
                  <a:extLst>
                    <a:ext uri="{9D8B030D-6E8A-4147-A177-3AD203B41FA5}">
                      <a16:colId xmlns:a16="http://schemas.microsoft.com/office/drawing/2014/main" val="346987968"/>
                    </a:ext>
                  </a:extLst>
                </a:gridCol>
              </a:tblGrid>
              <a:tr h="146552">
                <a:tc>
                  <a:txBody>
                    <a:bodyPr/>
                    <a:lstStyle/>
                    <a:p>
                      <a:r>
                        <a:rPr lang="nb-NO" sz="800" dirty="0"/>
                        <a:t>T</a:t>
                      </a:r>
                    </a:p>
                  </a:txBody>
                  <a:tcPr/>
                </a:tc>
                <a:tc>
                  <a:txBody>
                    <a:bodyPr/>
                    <a:lstStyle/>
                    <a:p>
                      <a:r>
                        <a:rPr lang="nb-NO" sz="800" dirty="0"/>
                        <a:t>P</a:t>
                      </a:r>
                    </a:p>
                  </a:txBody>
                  <a:tcPr/>
                </a:tc>
                <a:tc>
                  <a:txBody>
                    <a:bodyPr/>
                    <a:lstStyle/>
                    <a:p>
                      <a:r>
                        <a:rPr lang="nb-NO" sz="800" dirty="0"/>
                        <a:t>x</a:t>
                      </a:r>
                    </a:p>
                  </a:txBody>
                  <a:tcPr/>
                </a:tc>
                <a:tc>
                  <a:txBody>
                    <a:bodyPr/>
                    <a:lstStyle/>
                    <a:p>
                      <a:r>
                        <a:rPr lang="nb-NO" sz="800" dirty="0"/>
                        <a:t>y</a:t>
                      </a:r>
                    </a:p>
                  </a:txBody>
                  <a:tcPr/>
                </a:tc>
                <a:extLst>
                  <a:ext uri="{0D108BD9-81ED-4DB2-BD59-A6C34878D82A}">
                    <a16:rowId xmlns:a16="http://schemas.microsoft.com/office/drawing/2014/main" val="1533216698"/>
                  </a:ext>
                </a:extLst>
              </a:tr>
              <a:tr h="146552">
                <a:tc>
                  <a:txBody>
                    <a:bodyPr/>
                    <a:lstStyle/>
                    <a:p>
                      <a:endParaRPr lang="nb-NO" sz="800" dirty="0"/>
                    </a:p>
                  </a:txBody>
                  <a:tcPr/>
                </a:tc>
                <a:tc>
                  <a:txBody>
                    <a:bodyPr/>
                    <a:lstStyle/>
                    <a:p>
                      <a:endParaRPr lang="nb-NO" sz="800" dirty="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dirty="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cxnSp>
        <p:nvCxnSpPr>
          <p:cNvPr id="31" name="Straight Arrow Connector 30">
            <a:extLst>
              <a:ext uri="{FF2B5EF4-FFF2-40B4-BE49-F238E27FC236}">
                <a16:creationId xmlns:a16="http://schemas.microsoft.com/office/drawing/2014/main" id="{2095262A-E96D-ADA5-CBBB-C38805ECCF66}"/>
              </a:ext>
            </a:extLst>
          </p:cNvPr>
          <p:cNvCxnSpPr>
            <a:cxnSpLocks/>
            <a:stCxn id="2048" idx="3"/>
          </p:cNvCxnSpPr>
          <p:nvPr/>
        </p:nvCxnSpPr>
        <p:spPr>
          <a:xfrm flipV="1">
            <a:off x="1996106" y="3297459"/>
            <a:ext cx="502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2" descr="Image result for meteorologic simulation">
            <a:extLst>
              <a:ext uri="{FF2B5EF4-FFF2-40B4-BE49-F238E27FC236}">
                <a16:creationId xmlns:a16="http://schemas.microsoft.com/office/drawing/2014/main" id="{67C3FE82-D0AF-E061-5283-A3B0D789F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049" y="1698267"/>
            <a:ext cx="1553366" cy="10472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24970F8-F3BD-5729-10F4-DC750C1600BC}"/>
              </a:ext>
            </a:extLst>
          </p:cNvPr>
          <p:cNvSpPr txBox="1"/>
          <p:nvPr/>
        </p:nvSpPr>
        <p:spPr>
          <a:xfrm>
            <a:off x="5711049" y="2745480"/>
            <a:ext cx="1619354" cy="253916"/>
          </a:xfrm>
          <a:prstGeom prst="rect">
            <a:avLst/>
          </a:prstGeom>
          <a:noFill/>
        </p:spPr>
        <p:txBody>
          <a:bodyPr wrap="none" rtlCol="0">
            <a:spAutoFit/>
          </a:bodyPr>
          <a:lstStyle/>
          <a:p>
            <a:r>
              <a:rPr lang="nb-NO" sz="1050" dirty="0" err="1"/>
              <a:t>weather</a:t>
            </a:r>
            <a:r>
              <a:rPr lang="nb-NO" sz="1050" dirty="0"/>
              <a:t> </a:t>
            </a:r>
            <a:r>
              <a:rPr lang="nb-NO" sz="1050" dirty="0" err="1"/>
              <a:t>forecast</a:t>
            </a:r>
            <a:r>
              <a:rPr lang="nb-NO" sz="1050" dirty="0"/>
              <a:t> </a:t>
            </a:r>
            <a:r>
              <a:rPr lang="nb-NO" sz="1050" dirty="0" err="1"/>
              <a:t>model</a:t>
            </a:r>
            <a:r>
              <a:rPr lang="nb-NO" sz="1050" dirty="0"/>
              <a:t> </a:t>
            </a:r>
          </a:p>
        </p:txBody>
      </p:sp>
      <p:sp>
        <p:nvSpPr>
          <p:cNvPr id="21" name="TextBox 20">
            <a:extLst>
              <a:ext uri="{FF2B5EF4-FFF2-40B4-BE49-F238E27FC236}">
                <a16:creationId xmlns:a16="http://schemas.microsoft.com/office/drawing/2014/main" id="{77C0178C-D530-D950-2CDA-D3FC0B5B4225}"/>
              </a:ext>
            </a:extLst>
          </p:cNvPr>
          <p:cNvSpPr txBox="1"/>
          <p:nvPr/>
        </p:nvSpPr>
        <p:spPr>
          <a:xfrm>
            <a:off x="5711049" y="4207186"/>
            <a:ext cx="1895071" cy="253916"/>
          </a:xfrm>
          <a:prstGeom prst="rect">
            <a:avLst/>
          </a:prstGeom>
          <a:noFill/>
        </p:spPr>
        <p:txBody>
          <a:bodyPr wrap="none" rtlCol="0">
            <a:spAutoFit/>
          </a:bodyPr>
          <a:lstStyle/>
          <a:p>
            <a:r>
              <a:rPr lang="nb-NO" sz="1050" dirty="0" err="1"/>
              <a:t>Decision</a:t>
            </a:r>
            <a:r>
              <a:rPr lang="nb-NO" sz="1050" dirty="0"/>
              <a:t> </a:t>
            </a:r>
            <a:r>
              <a:rPr lang="nb-NO" sz="1050" dirty="0" err="1"/>
              <a:t>tree</a:t>
            </a:r>
            <a:r>
              <a:rPr lang="nb-NO" sz="1050" dirty="0"/>
              <a:t> (</a:t>
            </a:r>
            <a:r>
              <a:rPr lang="nb-NO" sz="1050" dirty="0" err="1"/>
              <a:t>deterministic</a:t>
            </a:r>
            <a:r>
              <a:rPr lang="nb-NO" sz="1050" dirty="0"/>
              <a:t>)…</a:t>
            </a:r>
          </a:p>
        </p:txBody>
      </p:sp>
      <p:pic>
        <p:nvPicPr>
          <p:cNvPr id="22" name="Picture 4" descr="Image result for decision tree">
            <a:extLst>
              <a:ext uri="{FF2B5EF4-FFF2-40B4-BE49-F238E27FC236}">
                <a16:creationId xmlns:a16="http://schemas.microsoft.com/office/drawing/2014/main" id="{262EDD51-9DEB-5499-D8FD-E15EE2CAC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324" y="3109940"/>
            <a:ext cx="1578815" cy="1097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2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0" grpId="0"/>
      <p:bldP spid="2048" grpId="0"/>
      <p:bldP spid="17" grpId="0"/>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38FDA-9277-607B-F5BC-67836E4EC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8495F3-B7DF-7078-EFAE-DA7C7F5EF876}"/>
              </a:ext>
            </a:extLst>
          </p:cNvPr>
          <p:cNvSpPr>
            <a:spLocks noGrp="1"/>
          </p:cNvSpPr>
          <p:nvPr>
            <p:ph type="title"/>
          </p:nvPr>
        </p:nvSpPr>
        <p:spPr/>
        <p:txBody>
          <a:bodyPr/>
          <a:lstStyle/>
          <a:p>
            <a:r>
              <a:rPr lang="nb-NO" dirty="0" err="1"/>
              <a:t>Feature</a:t>
            </a:r>
            <a:r>
              <a:rPr lang="nb-NO" dirty="0"/>
              <a:t> </a:t>
            </a:r>
            <a:r>
              <a:rPr lang="nb-NO" dirty="0" err="1"/>
              <a:t>engineering</a:t>
            </a:r>
            <a:endParaRPr lang="nb-NO" dirty="0"/>
          </a:p>
        </p:txBody>
      </p:sp>
      <p:sp>
        <p:nvSpPr>
          <p:cNvPr id="3" name="Content Placeholder 2">
            <a:extLst>
              <a:ext uri="{FF2B5EF4-FFF2-40B4-BE49-F238E27FC236}">
                <a16:creationId xmlns:a16="http://schemas.microsoft.com/office/drawing/2014/main" id="{3120C260-5DE8-8D45-9A87-85C6D252AB33}"/>
              </a:ext>
            </a:extLst>
          </p:cNvPr>
          <p:cNvSpPr>
            <a:spLocks noGrp="1"/>
          </p:cNvSpPr>
          <p:nvPr>
            <p:ph sz="half" idx="1"/>
          </p:nvPr>
        </p:nvSpPr>
        <p:spPr/>
        <p:txBody>
          <a:bodyPr/>
          <a:lstStyle/>
          <a:p>
            <a:r>
              <a:rPr lang="nb-NO" dirty="0" err="1"/>
              <a:t>Find</a:t>
            </a:r>
            <a:r>
              <a:rPr lang="nb-NO" dirty="0"/>
              <a:t> relevant </a:t>
            </a:r>
            <a:r>
              <a:rPr lang="nb-NO" dirty="0" err="1"/>
              <a:t>features</a:t>
            </a:r>
            <a:r>
              <a:rPr lang="nb-NO" dirty="0"/>
              <a:t> to </a:t>
            </a:r>
            <a:r>
              <a:rPr lang="nb-NO" dirty="0" err="1"/>
              <a:t>avoid</a:t>
            </a:r>
            <a:r>
              <a:rPr lang="nb-NO" dirty="0"/>
              <a:t> under-fitting</a:t>
            </a:r>
          </a:p>
          <a:p>
            <a:r>
              <a:rPr lang="nb-NO" dirty="0"/>
              <a:t>Polynomial/non linear </a:t>
            </a:r>
            <a:r>
              <a:rPr lang="nb-NO" dirty="0" err="1"/>
              <a:t>expansions</a:t>
            </a:r>
            <a:r>
              <a:rPr lang="nb-NO" dirty="0"/>
              <a:t> </a:t>
            </a:r>
            <a:r>
              <a:rPr lang="nb-NO" dirty="0" err="1"/>
              <a:t>possible</a:t>
            </a:r>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endParaRPr lang="nb-NO" dirty="0"/>
          </a:p>
          <a:p>
            <a:r>
              <a:rPr lang="nb-NO" dirty="0" err="1"/>
              <a:t>Avoid</a:t>
            </a:r>
            <a:r>
              <a:rPr lang="nb-NO" dirty="0"/>
              <a:t> </a:t>
            </a:r>
            <a:r>
              <a:rPr lang="nb-NO" dirty="0" err="1"/>
              <a:t>unnecessary</a:t>
            </a:r>
            <a:r>
              <a:rPr lang="nb-NO" dirty="0"/>
              <a:t> </a:t>
            </a:r>
            <a:r>
              <a:rPr lang="nb-NO" dirty="0" err="1"/>
              <a:t>features</a:t>
            </a:r>
            <a:r>
              <a:rPr lang="nb-NO" dirty="0"/>
              <a:t> </a:t>
            </a:r>
          </a:p>
          <a:p>
            <a:pPr lvl="1"/>
            <a:r>
              <a:rPr lang="nb-NO" dirty="0"/>
              <a:t>not </a:t>
            </a:r>
            <a:r>
              <a:rPr lang="nb-NO" dirty="0" err="1"/>
              <a:t>independent</a:t>
            </a:r>
            <a:endParaRPr lang="nb-NO" dirty="0"/>
          </a:p>
          <a:p>
            <a:pPr lvl="1"/>
            <a:r>
              <a:rPr lang="nb-NO" dirty="0"/>
              <a:t>not relevant</a:t>
            </a:r>
          </a:p>
          <a:p>
            <a:endParaRPr lang="nb-NO" dirty="0"/>
          </a:p>
          <a:p>
            <a:endParaRPr lang="nb-NO" dirty="0"/>
          </a:p>
          <a:p>
            <a:endParaRPr lang="nb-NO" dirty="0"/>
          </a:p>
        </p:txBody>
      </p:sp>
      <p:sp>
        <p:nvSpPr>
          <p:cNvPr id="4" name="Content Placeholder 3">
            <a:extLst>
              <a:ext uri="{FF2B5EF4-FFF2-40B4-BE49-F238E27FC236}">
                <a16:creationId xmlns:a16="http://schemas.microsoft.com/office/drawing/2014/main" id="{5D13EDF2-46AE-5855-DBFF-88055B8FF221}"/>
              </a:ext>
            </a:extLst>
          </p:cNvPr>
          <p:cNvSpPr>
            <a:spLocks noGrp="1"/>
          </p:cNvSpPr>
          <p:nvPr>
            <p:ph sz="half" idx="2"/>
          </p:nvPr>
        </p:nvSpPr>
        <p:spPr/>
        <p:txBody>
          <a:bodyPr/>
          <a:lstStyle/>
          <a:p>
            <a:r>
              <a:rPr lang="nb-NO" b="1" dirty="0" err="1"/>
              <a:t>Feature</a:t>
            </a:r>
            <a:r>
              <a:rPr lang="nb-NO" b="1" dirty="0"/>
              <a:t> </a:t>
            </a:r>
            <a:r>
              <a:rPr lang="nb-NO" b="1" dirty="0" err="1"/>
              <a:t>importance</a:t>
            </a:r>
            <a:r>
              <a:rPr lang="nb-NO" b="1" dirty="0"/>
              <a:t> </a:t>
            </a:r>
            <a:r>
              <a:rPr lang="nb-NO" b="1" dirty="0" err="1"/>
              <a:t>algorithm</a:t>
            </a:r>
            <a:r>
              <a:rPr lang="nb-NO" b="1" dirty="0"/>
              <a:t>:</a:t>
            </a:r>
          </a:p>
          <a:p>
            <a:endParaRPr lang="nb-NO" dirty="0"/>
          </a:p>
          <a:p>
            <a:r>
              <a:rPr lang="nb-NO" dirty="0"/>
              <a:t>Train </a:t>
            </a:r>
            <a:r>
              <a:rPr lang="nb-NO" dirty="0" err="1"/>
              <a:t>logistic</a:t>
            </a:r>
            <a:r>
              <a:rPr lang="nb-NO" dirty="0"/>
              <a:t> </a:t>
            </a:r>
            <a:r>
              <a:rPr lang="nb-NO" dirty="0" err="1"/>
              <a:t>regression</a:t>
            </a:r>
            <a:r>
              <a:rPr lang="nb-NO" dirty="0"/>
              <a:t> and </a:t>
            </a:r>
            <a:r>
              <a:rPr lang="nb-NO" dirty="0" err="1"/>
              <a:t>estimate</a:t>
            </a:r>
            <a:r>
              <a:rPr lang="nb-NO" dirty="0"/>
              <a:t> </a:t>
            </a:r>
            <a:r>
              <a:rPr lang="nb-NO" dirty="0" err="1"/>
              <a:t>performance</a:t>
            </a:r>
            <a:r>
              <a:rPr lang="nb-NO" dirty="0"/>
              <a:t> (Train/test)</a:t>
            </a:r>
          </a:p>
          <a:p>
            <a:endParaRPr lang="nb-NO" dirty="0"/>
          </a:p>
          <a:p>
            <a:r>
              <a:rPr lang="nb-NO" dirty="0"/>
              <a:t>For all </a:t>
            </a:r>
            <a:r>
              <a:rPr lang="nb-NO" dirty="0" err="1"/>
              <a:t>features</a:t>
            </a:r>
            <a:r>
              <a:rPr lang="nb-NO" dirty="0"/>
              <a:t> </a:t>
            </a:r>
            <a:r>
              <a:rPr lang="nb-NO" dirty="0" err="1"/>
              <a:t>x</a:t>
            </a:r>
            <a:r>
              <a:rPr lang="nb-NO" baseline="-25000" dirty="0" err="1"/>
              <a:t>j</a:t>
            </a:r>
            <a:r>
              <a:rPr lang="nb-NO" dirty="0"/>
              <a:t>: </a:t>
            </a:r>
            <a:r>
              <a:rPr lang="nb-NO" dirty="0" err="1"/>
              <a:t>shuffle</a:t>
            </a:r>
            <a:r>
              <a:rPr lang="nb-NO" dirty="0"/>
              <a:t> </a:t>
            </a:r>
            <a:r>
              <a:rPr lang="nb-NO" dirty="0" err="1"/>
              <a:t>values</a:t>
            </a:r>
            <a:r>
              <a:rPr lang="nb-NO" dirty="0"/>
              <a:t> </a:t>
            </a:r>
            <a:r>
              <a:rPr lang="nb-NO" dirty="0" err="1"/>
              <a:t>randomly</a:t>
            </a:r>
            <a:r>
              <a:rPr lang="nb-NO" dirty="0"/>
              <a:t> and </a:t>
            </a:r>
            <a:r>
              <a:rPr lang="nb-NO" dirty="0" err="1"/>
              <a:t>calculate</a:t>
            </a:r>
            <a:r>
              <a:rPr lang="nb-NO" dirty="0"/>
              <a:t> </a:t>
            </a:r>
            <a:r>
              <a:rPr lang="nb-NO" dirty="0" err="1"/>
              <a:t>performance</a:t>
            </a:r>
            <a:r>
              <a:rPr lang="nb-NO" dirty="0"/>
              <a:t> on </a:t>
            </a:r>
            <a:r>
              <a:rPr lang="nb-NO" dirty="0" err="1"/>
              <a:t>this</a:t>
            </a:r>
            <a:r>
              <a:rPr lang="nb-NO" dirty="0"/>
              <a:t> </a:t>
            </a:r>
            <a:r>
              <a:rPr lang="nb-NO" dirty="0" err="1"/>
              <a:t>modified</a:t>
            </a:r>
            <a:r>
              <a:rPr lang="nb-NO" dirty="0"/>
              <a:t> data:</a:t>
            </a:r>
          </a:p>
          <a:p>
            <a:endParaRPr lang="nb-NO" dirty="0"/>
          </a:p>
          <a:p>
            <a:pPr lvl="1"/>
            <a:r>
              <a:rPr lang="nb-NO" dirty="0"/>
              <a:t>No </a:t>
            </a:r>
            <a:r>
              <a:rPr lang="nb-NO" dirty="0" err="1"/>
              <a:t>change</a:t>
            </a:r>
            <a:r>
              <a:rPr lang="nb-NO" dirty="0"/>
              <a:t> </a:t>
            </a:r>
            <a:r>
              <a:rPr lang="nb-NO" dirty="0">
                <a:sym typeface="Wingdings" panose="05000000000000000000" pitchFamily="2" charset="2"/>
              </a:rPr>
              <a:t> </a:t>
            </a:r>
            <a:r>
              <a:rPr lang="nb-NO" dirty="0" err="1">
                <a:sym typeface="Wingdings" panose="05000000000000000000" pitchFamily="2" charset="2"/>
              </a:rPr>
              <a:t>Feature</a:t>
            </a:r>
            <a:r>
              <a:rPr lang="nb-NO" dirty="0">
                <a:sym typeface="Wingdings" panose="05000000000000000000" pitchFamily="2" charset="2"/>
              </a:rPr>
              <a:t> is not </a:t>
            </a:r>
            <a:r>
              <a:rPr lang="nb-NO" dirty="0" err="1">
                <a:sym typeface="Wingdings" panose="05000000000000000000" pitchFamily="2" charset="2"/>
              </a:rPr>
              <a:t>important</a:t>
            </a:r>
            <a:endParaRPr lang="nb-NO" dirty="0">
              <a:sym typeface="Wingdings" panose="05000000000000000000" pitchFamily="2" charset="2"/>
            </a:endParaRPr>
          </a:p>
          <a:p>
            <a:pPr lvl="1"/>
            <a:endParaRPr lang="nb-NO" dirty="0">
              <a:sym typeface="Wingdings" panose="05000000000000000000" pitchFamily="2" charset="2"/>
            </a:endParaRPr>
          </a:p>
          <a:p>
            <a:pPr lvl="1"/>
            <a:r>
              <a:rPr lang="nb-NO" dirty="0">
                <a:sym typeface="Wingdings" panose="05000000000000000000" pitchFamily="2" charset="2"/>
              </a:rPr>
              <a:t>Big </a:t>
            </a:r>
            <a:r>
              <a:rPr lang="nb-NO" dirty="0" err="1">
                <a:sym typeface="Wingdings" panose="05000000000000000000" pitchFamily="2" charset="2"/>
              </a:rPr>
              <a:t>decrease</a:t>
            </a:r>
            <a:r>
              <a:rPr lang="nb-NO" dirty="0">
                <a:sym typeface="Wingdings" panose="05000000000000000000" pitchFamily="2" charset="2"/>
              </a:rPr>
              <a:t> in </a:t>
            </a:r>
            <a:r>
              <a:rPr lang="nb-NO" dirty="0" err="1">
                <a:sym typeface="Wingdings" panose="05000000000000000000" pitchFamily="2" charset="2"/>
              </a:rPr>
              <a:t>performance</a:t>
            </a:r>
            <a:r>
              <a:rPr lang="nb-NO" dirty="0">
                <a:sym typeface="Wingdings" panose="05000000000000000000" pitchFamily="2" charset="2"/>
              </a:rPr>
              <a:t>  </a:t>
            </a:r>
            <a:r>
              <a:rPr lang="nb-NO" dirty="0" err="1">
                <a:sym typeface="Wingdings" panose="05000000000000000000" pitchFamily="2" charset="2"/>
              </a:rPr>
              <a:t>Feature</a:t>
            </a:r>
            <a:r>
              <a:rPr lang="nb-NO" dirty="0">
                <a:sym typeface="Wingdings" panose="05000000000000000000" pitchFamily="2" charset="2"/>
              </a:rPr>
              <a:t> is </a:t>
            </a:r>
            <a:r>
              <a:rPr lang="nb-NO" dirty="0" err="1">
                <a:sym typeface="Wingdings" panose="05000000000000000000" pitchFamily="2" charset="2"/>
              </a:rPr>
              <a:t>central</a:t>
            </a:r>
            <a:r>
              <a:rPr lang="nb-NO" dirty="0">
                <a:sym typeface="Wingdings" panose="05000000000000000000" pitchFamily="2" charset="2"/>
              </a:rPr>
              <a:t> in </a:t>
            </a:r>
            <a:r>
              <a:rPr lang="nb-NO" dirty="0" err="1">
                <a:sym typeface="Wingdings" panose="05000000000000000000" pitchFamily="2" charset="2"/>
              </a:rPr>
              <a:t>the</a:t>
            </a:r>
            <a:r>
              <a:rPr lang="nb-NO" dirty="0">
                <a:sym typeface="Wingdings" panose="05000000000000000000" pitchFamily="2" charset="2"/>
              </a:rPr>
              <a:t> </a:t>
            </a:r>
            <a:r>
              <a:rPr lang="nb-NO" dirty="0" err="1">
                <a:sym typeface="Wingdings" panose="05000000000000000000" pitchFamily="2" charset="2"/>
              </a:rPr>
              <a:t>classification</a:t>
            </a:r>
            <a:endParaRPr lang="nb-NO" dirty="0"/>
          </a:p>
        </p:txBody>
      </p:sp>
      <p:sp>
        <p:nvSpPr>
          <p:cNvPr id="5" name="Slide Number Placeholder 4">
            <a:extLst>
              <a:ext uri="{FF2B5EF4-FFF2-40B4-BE49-F238E27FC236}">
                <a16:creationId xmlns:a16="http://schemas.microsoft.com/office/drawing/2014/main" id="{A74EBEBA-8B9E-9A59-AF1A-47689156DB67}"/>
              </a:ext>
            </a:extLst>
          </p:cNvPr>
          <p:cNvSpPr>
            <a:spLocks noGrp="1"/>
          </p:cNvSpPr>
          <p:nvPr>
            <p:ph type="sldNum" sz="quarter" idx="12"/>
          </p:nvPr>
        </p:nvSpPr>
        <p:spPr/>
        <p:txBody>
          <a:bodyPr/>
          <a:lstStyle/>
          <a:p>
            <a:fld id="{5D1E5300-FC0F-4317-A193-EF6CE9E6F7B5}" type="slidenum">
              <a:rPr lang="en-GB" smtClean="0"/>
              <a:pPr/>
              <a:t>80</a:t>
            </a:fld>
            <a:r>
              <a:rPr lang="en-GB"/>
              <a:t>  |  </a:t>
            </a:r>
            <a:endParaRPr lang="en-GB" noProof="0" dirty="0"/>
          </a:p>
        </p:txBody>
      </p:sp>
      <p:pic>
        <p:nvPicPr>
          <p:cNvPr id="6" name="Picture 2">
            <a:extLst>
              <a:ext uri="{FF2B5EF4-FFF2-40B4-BE49-F238E27FC236}">
                <a16:creationId xmlns:a16="http://schemas.microsoft.com/office/drawing/2014/main" id="{A414DF93-8595-A4AE-2B4A-1D3086CC53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378" y="2525197"/>
            <a:ext cx="1933895" cy="215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13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50F5A-D468-F8D7-47CE-D13417E8453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FC21278-E349-C580-7DFA-06F78C0298C2}"/>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a:t>
            </a:r>
            <a:r>
              <a:rPr lang="nb-NO" dirty="0" err="1"/>
              <a:t>Feature</a:t>
            </a:r>
            <a:r>
              <a:rPr lang="nb-NO" dirty="0"/>
              <a:t> </a:t>
            </a:r>
            <a:r>
              <a:rPr lang="nb-NO" dirty="0" err="1"/>
              <a:t>Importance</a:t>
            </a:r>
            <a:r>
              <a:rPr lang="nb-NO" dirty="0"/>
              <a:t> in </a:t>
            </a:r>
            <a:r>
              <a:rPr lang="nb-NO" dirty="0" err="1"/>
              <a:t>Scikit-Learn</a:t>
            </a:r>
            <a:endParaRPr lang="nb-NO" dirty="0"/>
          </a:p>
        </p:txBody>
      </p:sp>
      <p:sp>
        <p:nvSpPr>
          <p:cNvPr id="7" name="Arrow: Down 6">
            <a:extLst>
              <a:ext uri="{FF2B5EF4-FFF2-40B4-BE49-F238E27FC236}">
                <a16:creationId xmlns:a16="http://schemas.microsoft.com/office/drawing/2014/main" id="{F343B40E-1284-28D3-2A0D-C2117CD0030A}"/>
              </a:ext>
            </a:extLst>
          </p:cNvPr>
          <p:cNvSpPr/>
          <p:nvPr/>
        </p:nvSpPr>
        <p:spPr>
          <a:xfrm rot="5400000">
            <a:off x="3573302" y="236629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36247F46-529D-6A0F-11A0-DE2853198A87}"/>
              </a:ext>
            </a:extLst>
          </p:cNvPr>
          <p:cNvSpPr/>
          <p:nvPr/>
        </p:nvSpPr>
        <p:spPr>
          <a:xfrm rot="5400000">
            <a:off x="4762430" y="283331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848E89FB-8B81-6F7A-E4CC-0ABC50EE21A0}"/>
              </a:ext>
            </a:extLst>
          </p:cNvPr>
          <p:cNvSpPr txBox="1"/>
          <p:nvPr/>
        </p:nvSpPr>
        <p:spPr>
          <a:xfrm>
            <a:off x="6841067" y="1700299"/>
            <a:ext cx="4912285" cy="1477328"/>
          </a:xfrm>
          <a:prstGeom prst="rect">
            <a:avLst/>
          </a:prstGeom>
          <a:noFill/>
        </p:spPr>
        <p:txBody>
          <a:bodyPr wrap="square">
            <a:spAutoFit/>
          </a:bodyPr>
          <a:lstStyle/>
          <a:p>
            <a:endParaRPr lang="nb-NO" sz="1000" b="1" dirty="0">
              <a:solidFill>
                <a:srgbClr val="222832"/>
              </a:solidFill>
              <a:latin typeface="SFMono-Regular"/>
            </a:endParaRPr>
          </a:p>
          <a:p>
            <a:endParaRPr lang="nb-NO" sz="1000" b="1" i="0" dirty="0">
              <a:solidFill>
                <a:srgbClr val="222832"/>
              </a:solidFill>
              <a:effectLst/>
              <a:latin typeface="SFMono-Regular"/>
            </a:endParaRPr>
          </a:p>
          <a:p>
            <a:r>
              <a:rPr lang="nb-NO" sz="1000" b="1" i="0" dirty="0" err="1">
                <a:solidFill>
                  <a:srgbClr val="222832"/>
                </a:solidFill>
                <a:effectLst/>
                <a:latin typeface="SFMono-Regular"/>
              </a:rPr>
              <a:t>sklearn.inspection.</a:t>
            </a:r>
            <a:r>
              <a:rPr lang="nb-NO" sz="1000" b="1" i="0" dirty="0" err="1">
                <a:effectLst/>
                <a:latin typeface="SFMono-Regular"/>
              </a:rPr>
              <a:t>permutation_importance</a:t>
            </a:r>
            <a:r>
              <a:rPr lang="nb-NO" sz="1000" b="1" i="0" dirty="0">
                <a:solidFill>
                  <a:srgbClr val="222832"/>
                </a:solidFill>
                <a:effectLst/>
                <a:latin typeface="SFMono-Regular"/>
              </a:rPr>
              <a:t>(</a:t>
            </a:r>
            <a:r>
              <a:rPr lang="nb-NO" sz="1000" b="1" i="1" dirty="0">
                <a:solidFill>
                  <a:srgbClr val="222832"/>
                </a:solidFill>
                <a:effectLst/>
                <a:latin typeface="SFMono-Regular"/>
              </a:rPr>
              <a:t>estimator</a:t>
            </a:r>
            <a:r>
              <a:rPr lang="nb-NO" sz="1000" b="1" i="0" dirty="0">
                <a:solidFill>
                  <a:srgbClr val="222832"/>
                </a:solidFill>
                <a:effectLst/>
                <a:latin typeface="SFMono-Regular"/>
              </a:rPr>
              <a:t>, </a:t>
            </a:r>
            <a:r>
              <a:rPr lang="nb-NO" sz="1000" b="1" i="1" dirty="0" err="1">
                <a:solidFill>
                  <a:srgbClr val="222832"/>
                </a:solidFill>
                <a:effectLst/>
                <a:latin typeface="SFMono-Regular"/>
              </a:rPr>
              <a:t>X</a:t>
            </a:r>
            <a:r>
              <a:rPr lang="nb-NO" sz="1000" b="1" i="0" dirty="0">
                <a:solidFill>
                  <a:srgbClr val="222832"/>
                </a:solidFill>
                <a:effectLst/>
                <a:latin typeface="SFMono-Regular"/>
              </a:rPr>
              <a:t>, </a:t>
            </a:r>
            <a:r>
              <a:rPr lang="nb-NO" sz="1000" b="1" i="1" dirty="0">
                <a:solidFill>
                  <a:srgbClr val="222832"/>
                </a:solidFill>
                <a:effectLst/>
                <a:latin typeface="SFMono-Regular"/>
              </a:rPr>
              <a:t>y</a:t>
            </a:r>
            <a:r>
              <a:rPr lang="nb-NO" sz="1000" b="1" i="0" dirty="0">
                <a:solidFill>
                  <a:srgbClr val="222832"/>
                </a:solidFill>
                <a:effectLst/>
                <a:latin typeface="SFMono-Regular"/>
              </a:rPr>
              <a:t>, </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a:solidFill>
                  <a:srgbClr val="222832"/>
                </a:solidFill>
                <a:effectLst/>
                <a:latin typeface="SFMono-Regular"/>
              </a:rPr>
              <a:t>scoring</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n_repeats</a:t>
            </a:r>
            <a:r>
              <a:rPr lang="nb-NO" sz="1000" b="0" i="1" dirty="0">
                <a:solidFill>
                  <a:srgbClr val="222832"/>
                </a:solidFill>
                <a:effectLst/>
                <a:latin typeface="SFMono-Regular"/>
              </a:rPr>
              <a:t>=5</a:t>
            </a:r>
            <a:r>
              <a:rPr lang="nb-NO" sz="1000" b="1" i="0" dirty="0">
                <a:solidFill>
                  <a:srgbClr val="222832"/>
                </a:solidFill>
                <a:effectLst/>
                <a:latin typeface="SFMono-Regular"/>
              </a:rPr>
              <a:t>, </a:t>
            </a:r>
            <a:r>
              <a:rPr lang="nb-NO" sz="1000" b="1" i="1" dirty="0" err="1">
                <a:solidFill>
                  <a:srgbClr val="222832"/>
                </a:solidFill>
                <a:effectLst/>
                <a:latin typeface="SFMono-Regular"/>
              </a:rPr>
              <a:t>n_jobs</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random_state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sample_weight</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max_samples</a:t>
            </a:r>
            <a:r>
              <a:rPr lang="nb-NO" sz="1000" b="0" i="1" dirty="0">
                <a:solidFill>
                  <a:srgbClr val="222832"/>
                </a:solidFill>
                <a:effectLst/>
                <a:latin typeface="SFMono-Regular"/>
              </a:rPr>
              <a:t>=1.0</a:t>
            </a:r>
            <a:r>
              <a:rPr lang="nb-NO" sz="1000" b="1" i="0" dirty="0">
                <a:solidFill>
                  <a:srgbClr val="222832"/>
                </a:solidFill>
                <a:effectLst/>
                <a:latin typeface="SFMono-Regular"/>
              </a:rPr>
              <a:t>)</a:t>
            </a:r>
            <a:br>
              <a:rPr lang="nb-NO" sz="1000" dirty="0"/>
            </a:br>
            <a:endParaRPr lang="en-US" sz="1000" b="1" dirty="0"/>
          </a:p>
          <a:p>
            <a:endParaRPr lang="en-US" sz="1000" b="1" dirty="0"/>
          </a:p>
          <a:p>
            <a:r>
              <a:rPr lang="en-US" sz="1000" b="1" dirty="0"/>
              <a:t>Docs:</a:t>
            </a:r>
          </a:p>
          <a:p>
            <a:endParaRPr lang="en-US" sz="1000" b="1" dirty="0"/>
          </a:p>
          <a:p>
            <a:r>
              <a:rPr lang="fr-FR" sz="1000" dirty="0" err="1">
                <a:hlinkClick r:id="rId2"/>
              </a:rPr>
              <a:t>permutation_importance</a:t>
            </a:r>
            <a:r>
              <a:rPr lang="fr-FR" sz="1000" dirty="0">
                <a:hlinkClick r:id="rId2"/>
              </a:rPr>
              <a:t> — </a:t>
            </a:r>
            <a:r>
              <a:rPr lang="fr-FR" sz="1000" dirty="0" err="1">
                <a:hlinkClick r:id="rId2"/>
              </a:rPr>
              <a:t>scikit-learn</a:t>
            </a:r>
            <a:r>
              <a:rPr lang="fr-FR" sz="1000" dirty="0">
                <a:hlinkClick r:id="rId2"/>
              </a:rPr>
              <a:t> 1.6.1 documentation</a:t>
            </a:r>
            <a:endParaRPr lang="fr-FR" sz="1000" i="1" dirty="0"/>
          </a:p>
        </p:txBody>
      </p:sp>
      <p:sp>
        <p:nvSpPr>
          <p:cNvPr id="3" name="Rectangle 2">
            <a:extLst>
              <a:ext uri="{FF2B5EF4-FFF2-40B4-BE49-F238E27FC236}">
                <a16:creationId xmlns:a16="http://schemas.microsoft.com/office/drawing/2014/main" id="{EE4B04D4-568F-E2BF-DA04-A195D8888725}"/>
              </a:ext>
            </a:extLst>
          </p:cNvPr>
          <p:cNvSpPr>
            <a:spLocks noChangeArrowheads="1"/>
          </p:cNvSpPr>
          <p:nvPr/>
        </p:nvSpPr>
        <p:spPr bwMode="auto">
          <a:xfrm>
            <a:off x="649111" y="2503668"/>
            <a:ext cx="4642296" cy="108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sklearn.linear_model</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1" i="0" u="none" strike="noStrike" cap="none" normalizeH="0" baseline="0" dirty="0">
                <a:ln>
                  <a:noFill/>
                </a:ln>
                <a:solidFill>
                  <a:srgbClr val="204A87"/>
                </a:solidFill>
                <a:effectLst/>
                <a:latin typeface="var(--pst-font-family-monospace)"/>
              </a:rPr>
              <a:t>from</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var(--pst-font-family-monospace)"/>
              </a:rPr>
              <a:t>sklearn.inspection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204A87"/>
                </a:solidFill>
                <a:effectLst/>
                <a:latin typeface="var(--pst-font-family-monospace)"/>
              </a:rPr>
              <a:t>import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permutation_importance</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9</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1</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LogisticRegression</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fit</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result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permutation_importance</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err="1">
                <a:ln>
                  <a:noFill/>
                </a:ln>
                <a:solidFill>
                  <a:srgbClr val="000000"/>
                </a:solidFill>
                <a:effectLst/>
                <a:latin typeface="Arial" panose="020B0604020202020204" pitchFamily="34" charset="0"/>
              </a:rPr>
              <a:t>clf</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X</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000000"/>
                </a:solidFill>
                <a:effectLst/>
                <a:latin typeface="Arial" panose="020B0604020202020204" pitchFamily="34" charset="0"/>
              </a:rPr>
              <a:t>y</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n_repeats</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10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 </a:t>
            </a:r>
            <a:r>
              <a:rPr kumimoji="0" lang="nb-NO" altLang="nb-NO" sz="800" b="0" i="0" u="none" strike="noStrike" cap="none" normalizeH="0" baseline="0" dirty="0" err="1">
                <a:ln>
                  <a:noFill/>
                </a:ln>
                <a:solidFill>
                  <a:srgbClr val="000000"/>
                </a:solidFill>
                <a:effectLst/>
                <a:latin typeface="Arial" panose="020B0604020202020204" pitchFamily="34" charset="0"/>
              </a:rPr>
              <a:t>random_state</a:t>
            </a:r>
            <a:r>
              <a:rPr kumimoji="0" lang="nb-NO" altLang="nb-NO" sz="800" b="1" i="0" u="none" strike="noStrike" cap="none" normalizeH="0" baseline="0" dirty="0">
                <a:ln>
                  <a:noFill/>
                </a:ln>
                <a:solidFill>
                  <a:srgbClr val="CE5C00"/>
                </a:solidFill>
                <a:effectLst/>
                <a:latin typeface="Arial" panose="020B0604020202020204" pitchFamily="34" charset="0"/>
              </a:rPr>
              <a:t>=</a:t>
            </a:r>
            <a:r>
              <a:rPr kumimoji="0" lang="nb-NO" altLang="nb-NO" sz="800" b="1" i="0" u="none" strike="noStrike" cap="none" normalizeH="0" baseline="0" dirty="0">
                <a:ln>
                  <a:noFill/>
                </a:ln>
                <a:solidFill>
                  <a:srgbClr val="0000CF"/>
                </a:solidFill>
                <a:effectLst/>
                <a:latin typeface="var(--pst-font-family-monospace)"/>
              </a:rPr>
              <a:t>0</a:t>
            </a:r>
            <a:r>
              <a:rPr kumimoji="0" lang="nb-NO" altLang="nb-NO" sz="800" b="1" i="0" u="none" strike="noStrike" cap="none" normalizeH="0" baseline="0" dirty="0">
                <a:ln>
                  <a:noFill/>
                </a:ln>
                <a:solidFill>
                  <a:srgbClr val="000000"/>
                </a:solidFill>
                <a:effectLst/>
                <a:latin typeface="var(--pst-font-family-monospace)"/>
              </a:rPr>
              <a:t>)</a:t>
            </a:r>
            <a:r>
              <a:rPr kumimoji="0" lang="nb-NO" altLang="nb-NO" sz="800" b="0" i="0" u="none" strike="noStrike" cap="none" normalizeH="0" baseline="0" dirty="0">
                <a:ln>
                  <a:noFill/>
                </a:ln>
                <a:solidFill>
                  <a:srgbClr val="222832"/>
                </a:solidFill>
                <a:effectLst/>
                <a:latin typeface="var(--pst-font-family-monospace)"/>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result</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importances_mean</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err="1">
                <a:ln>
                  <a:noFill/>
                </a:ln>
                <a:solidFill>
                  <a:srgbClr val="000000"/>
                </a:solidFill>
                <a:effectLst/>
                <a:latin typeface="var(--pst-font-family-monospace)"/>
              </a:rPr>
              <a:t>array</a:t>
            </a:r>
            <a:r>
              <a:rPr kumimoji="0" lang="nb-NO" altLang="nb-NO" sz="800" b="0" i="1" u="none" strike="noStrike" cap="none" normalizeH="0" baseline="0" dirty="0">
                <a:ln>
                  <a:noFill/>
                </a:ln>
                <a:solidFill>
                  <a:srgbClr val="000000"/>
                </a:solidFill>
                <a:effectLst/>
                <a:latin typeface="var(--pst-font-family-monospace)"/>
              </a:rPr>
              <a:t>([0.4666..., 0. , 0. ])</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0" u="none" strike="noStrike" cap="none" normalizeH="0" baseline="0" dirty="0">
                <a:ln>
                  <a:noFill/>
                </a:ln>
                <a:solidFill>
                  <a:srgbClr val="8F5902"/>
                </a:solidFill>
                <a:effectLst/>
                <a:latin typeface="var(--pst-font-family-monospace)"/>
              </a:rPr>
              <a:t>&gt;&gt;&gt; </a:t>
            </a:r>
            <a:r>
              <a:rPr kumimoji="0" lang="nb-NO" altLang="nb-NO" sz="800" b="0" i="0" u="none" strike="noStrike" cap="none" normalizeH="0" baseline="0" dirty="0" err="1">
                <a:ln>
                  <a:noFill/>
                </a:ln>
                <a:solidFill>
                  <a:srgbClr val="000000"/>
                </a:solidFill>
                <a:effectLst/>
                <a:latin typeface="Arial" panose="020B0604020202020204" pitchFamily="34" charset="0"/>
              </a:rPr>
              <a:t>result</a:t>
            </a:r>
            <a:r>
              <a:rPr kumimoji="0" lang="nb-NO" altLang="nb-NO" sz="800" b="1" i="0" u="none" strike="noStrike" cap="none" normalizeH="0" baseline="0" dirty="0" err="1">
                <a:ln>
                  <a:noFill/>
                </a:ln>
                <a:solidFill>
                  <a:srgbClr val="CE5C00"/>
                </a:solidFill>
                <a:effectLst/>
                <a:latin typeface="Arial" panose="020B0604020202020204" pitchFamily="34" charset="0"/>
              </a:rPr>
              <a:t>.</a:t>
            </a:r>
            <a:r>
              <a:rPr kumimoji="0" lang="nb-NO" altLang="nb-NO" sz="800" b="0" i="0" u="none" strike="noStrike" cap="none" normalizeH="0" baseline="0" dirty="0" err="1">
                <a:ln>
                  <a:noFill/>
                </a:ln>
                <a:solidFill>
                  <a:srgbClr val="000000"/>
                </a:solidFill>
                <a:effectLst/>
                <a:latin typeface="Arial" panose="020B0604020202020204" pitchFamily="34" charset="0"/>
              </a:rPr>
              <a:t>importances_std</a:t>
            </a:r>
            <a:r>
              <a:rPr kumimoji="0" lang="nb-NO" altLang="nb-NO" sz="800" b="0" i="0" u="none" strike="noStrike" cap="none" normalizeH="0" baseline="0" dirty="0">
                <a:ln>
                  <a:noFill/>
                </a:ln>
                <a:solidFill>
                  <a:srgbClr val="222832"/>
                </a:solidFill>
                <a:effectLst/>
                <a:latin typeface="var(--pst-font-family-monospace)"/>
              </a:rPr>
              <a:t> </a:t>
            </a:r>
            <a:r>
              <a:rPr kumimoji="0" lang="nb-NO" altLang="nb-NO" sz="800" b="0" i="1" u="none" strike="noStrike" cap="none" normalizeH="0" baseline="0" dirty="0" err="1">
                <a:ln>
                  <a:noFill/>
                </a:ln>
                <a:solidFill>
                  <a:srgbClr val="000000"/>
                </a:solidFill>
                <a:effectLst/>
                <a:latin typeface="var(--pst-font-family-monospace)"/>
              </a:rPr>
              <a:t>array</a:t>
            </a:r>
            <a:r>
              <a:rPr kumimoji="0" lang="nb-NO" altLang="nb-NO" sz="800" b="0" i="1" u="none" strike="noStrike" cap="none" normalizeH="0" baseline="0" dirty="0">
                <a:ln>
                  <a:noFill/>
                </a:ln>
                <a:solidFill>
                  <a:srgbClr val="000000"/>
                </a:solidFill>
                <a:effectLst/>
                <a:latin typeface="var(--pst-font-family-monospace)"/>
              </a:rPr>
              <a:t>([0.2211..., 0. , 0. ])</a:t>
            </a:r>
            <a:r>
              <a:rPr kumimoji="0" lang="nb-NO" altLang="nb-NO" sz="800" b="0" i="0" u="none" strike="noStrike" cap="none" normalizeH="0" baseline="0" dirty="0">
                <a:ln>
                  <a:noFill/>
                </a:ln>
                <a:solidFill>
                  <a:schemeClr val="tx1"/>
                </a:solidFill>
                <a:effectLst/>
              </a:rPr>
              <a:t> </a:t>
            </a:r>
            <a:endParaRPr kumimoji="0" lang="nb-NO" altLang="nb-NO"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nb-NO" altLang="nb-NO"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9379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EC936-A11B-3469-1B32-613457A6918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244B566-8F37-A5DF-3F45-7A01D9D82F34}"/>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7: </a:t>
            </a:r>
            <a:r>
              <a:rPr lang="nb-NO" dirty="0" err="1"/>
              <a:t>Feature</a:t>
            </a:r>
            <a:r>
              <a:rPr lang="nb-NO" dirty="0"/>
              <a:t> </a:t>
            </a:r>
            <a:r>
              <a:rPr lang="nb-NO" dirty="0" err="1"/>
              <a:t>importance</a:t>
            </a:r>
            <a:endParaRPr lang="nb-NO" dirty="0"/>
          </a:p>
        </p:txBody>
      </p:sp>
      <p:sp>
        <p:nvSpPr>
          <p:cNvPr id="10" name="Content Placeholder 2">
            <a:extLst>
              <a:ext uri="{FF2B5EF4-FFF2-40B4-BE49-F238E27FC236}">
                <a16:creationId xmlns:a16="http://schemas.microsoft.com/office/drawing/2014/main" id="{5E644EA8-D4CD-1CBE-1CAB-9A7AB53FFB3F}"/>
              </a:ext>
            </a:extLst>
          </p:cNvPr>
          <p:cNvSpPr txBox="1">
            <a:spLocks/>
          </p:cNvSpPr>
          <p:nvPr/>
        </p:nvSpPr>
        <p:spPr>
          <a:xfrm>
            <a:off x="695325" y="1809750"/>
            <a:ext cx="9786407"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the lab 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Code the feature importance by shuffling one feature at a time in the validation test and calculating the resulting accuracy loss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Compare with the Scikit Learn Feature importance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12550040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50356-A816-7EC8-27E7-40A44E3D6CC0}"/>
              </a:ext>
            </a:extLst>
          </p:cNvPr>
          <p:cNvSpPr>
            <a:spLocks noGrp="1"/>
          </p:cNvSpPr>
          <p:nvPr>
            <p:ph type="title"/>
          </p:nvPr>
        </p:nvSpPr>
        <p:spPr/>
        <p:txBody>
          <a:bodyPr/>
          <a:lstStyle/>
          <a:p>
            <a:r>
              <a:rPr lang="nb-NO" dirty="0"/>
              <a:t>Beyond «linear» </a:t>
            </a:r>
            <a:r>
              <a:rPr lang="nb-NO" dirty="0" err="1"/>
              <a:t>logistic</a:t>
            </a:r>
            <a:r>
              <a:rPr lang="nb-NO" dirty="0"/>
              <a:t> </a:t>
            </a:r>
            <a:r>
              <a:rPr lang="nb-NO" dirty="0" err="1"/>
              <a:t>regression</a:t>
            </a:r>
            <a:r>
              <a:rPr lang="nb-NO" dirty="0"/>
              <a:t> </a:t>
            </a:r>
          </a:p>
        </p:txBody>
      </p:sp>
      <p:sp>
        <p:nvSpPr>
          <p:cNvPr id="3" name="Content Placeholder 2">
            <a:extLst>
              <a:ext uri="{FF2B5EF4-FFF2-40B4-BE49-F238E27FC236}">
                <a16:creationId xmlns:a16="http://schemas.microsoft.com/office/drawing/2014/main" id="{45EE0A6D-50E9-AF4B-04E8-D5F3255B1417}"/>
              </a:ext>
            </a:extLst>
          </p:cNvPr>
          <p:cNvSpPr>
            <a:spLocks noGrp="1"/>
          </p:cNvSpPr>
          <p:nvPr>
            <p:ph sz="half" idx="1"/>
          </p:nvPr>
        </p:nvSpPr>
        <p:spPr>
          <a:xfrm>
            <a:off x="695326" y="1809750"/>
            <a:ext cx="9712082" cy="539363"/>
          </a:xfrm>
        </p:spPr>
        <p:txBody>
          <a:bodyPr/>
          <a:lstStyle/>
          <a:p>
            <a:r>
              <a:rPr lang="nb-NO" b="1" i="1" dirty="0"/>
              <a:t>Main </a:t>
            </a:r>
            <a:r>
              <a:rPr lang="nb-NO" b="1" i="1" dirty="0" err="1"/>
              <a:t>idea</a:t>
            </a:r>
            <a:r>
              <a:rPr lang="nb-NO" dirty="0"/>
              <a:t>: </a:t>
            </a:r>
            <a:r>
              <a:rPr lang="nb-NO" dirty="0" err="1"/>
              <a:t>add</a:t>
            </a:r>
            <a:r>
              <a:rPr lang="nb-NO" dirty="0"/>
              <a:t> </a:t>
            </a:r>
            <a:r>
              <a:rPr lang="nb-NO" dirty="0" err="1"/>
              <a:t>complexity</a:t>
            </a:r>
            <a:r>
              <a:rPr lang="nb-NO" dirty="0"/>
              <a:t> </a:t>
            </a:r>
            <a:r>
              <a:rPr lang="nb-NO" dirty="0" err="1"/>
              <a:t>with</a:t>
            </a:r>
            <a:r>
              <a:rPr lang="nb-NO" dirty="0"/>
              <a:t> </a:t>
            </a:r>
            <a:r>
              <a:rPr lang="nb-NO" dirty="0" err="1"/>
              <a:t>independent</a:t>
            </a:r>
            <a:r>
              <a:rPr lang="nb-NO" dirty="0"/>
              <a:t>/dependent </a:t>
            </a:r>
            <a:r>
              <a:rPr lang="nb-NO" dirty="0" err="1"/>
              <a:t>features</a:t>
            </a:r>
            <a:r>
              <a:rPr lang="nb-NO" dirty="0"/>
              <a:t> (polynomial </a:t>
            </a:r>
            <a:r>
              <a:rPr lang="nb-NO" dirty="0" err="1"/>
              <a:t>expansion</a:t>
            </a:r>
            <a:r>
              <a:rPr lang="nb-NO" dirty="0"/>
              <a:t>, </a:t>
            </a:r>
            <a:r>
              <a:rPr lang="nb-NO" dirty="0" err="1"/>
              <a:t>function</a:t>
            </a:r>
            <a:r>
              <a:rPr lang="nb-NO" dirty="0"/>
              <a:t> </a:t>
            </a:r>
            <a:r>
              <a:rPr lang="nb-NO" dirty="0" err="1"/>
              <a:t>transformation</a:t>
            </a:r>
            <a:r>
              <a:rPr lang="nb-NO" dirty="0"/>
              <a:t>…)</a:t>
            </a:r>
          </a:p>
          <a:p>
            <a:r>
              <a:rPr lang="nb-NO" b="1" i="1" dirty="0" err="1">
                <a:solidFill>
                  <a:schemeClr val="bg1">
                    <a:lumMod val="65000"/>
                  </a:schemeClr>
                </a:solidFill>
              </a:rPr>
              <a:t>Warning</a:t>
            </a:r>
            <a:r>
              <a:rPr lang="nb-NO" dirty="0">
                <a:solidFill>
                  <a:schemeClr val="bg1">
                    <a:lumMod val="65000"/>
                  </a:schemeClr>
                </a:solidFill>
              </a:rPr>
              <a:t>: </a:t>
            </a:r>
            <a:r>
              <a:rPr lang="nb-NO" dirty="0" err="1">
                <a:solidFill>
                  <a:schemeClr val="bg1">
                    <a:lumMod val="65000"/>
                  </a:schemeClr>
                </a:solidFill>
              </a:rPr>
              <a:t>you</a:t>
            </a:r>
            <a:r>
              <a:rPr lang="nb-NO" dirty="0">
                <a:solidFill>
                  <a:schemeClr val="bg1">
                    <a:lumMod val="65000"/>
                  </a:schemeClr>
                </a:solidFill>
              </a:rPr>
              <a:t> break </a:t>
            </a:r>
            <a:r>
              <a:rPr lang="nb-NO" dirty="0" err="1">
                <a:solidFill>
                  <a:schemeClr val="bg1">
                    <a:lumMod val="65000"/>
                  </a:schemeClr>
                </a:solidFill>
              </a:rPr>
              <a:t>the</a:t>
            </a:r>
            <a:r>
              <a:rPr lang="nb-NO" dirty="0">
                <a:solidFill>
                  <a:schemeClr val="bg1">
                    <a:lumMod val="65000"/>
                  </a:schemeClr>
                </a:solidFill>
              </a:rPr>
              <a:t> « </a:t>
            </a:r>
            <a:r>
              <a:rPr lang="nb-NO" dirty="0" err="1">
                <a:solidFill>
                  <a:schemeClr val="bg1">
                    <a:lumMod val="65000"/>
                  </a:schemeClr>
                </a:solidFill>
              </a:rPr>
              <a:t>feature</a:t>
            </a:r>
            <a:r>
              <a:rPr lang="nb-NO" dirty="0">
                <a:solidFill>
                  <a:schemeClr val="bg1">
                    <a:lumMod val="65000"/>
                  </a:schemeClr>
                </a:solidFill>
              </a:rPr>
              <a:t> </a:t>
            </a:r>
            <a:r>
              <a:rPr lang="nb-NO" dirty="0" err="1">
                <a:solidFill>
                  <a:schemeClr val="bg1">
                    <a:lumMod val="65000"/>
                  </a:schemeClr>
                </a:solidFill>
              </a:rPr>
              <a:t>independence</a:t>
            </a:r>
            <a:r>
              <a:rPr lang="nb-NO" dirty="0">
                <a:solidFill>
                  <a:schemeClr val="bg1">
                    <a:lumMod val="65000"/>
                  </a:schemeClr>
                </a:solidFill>
              </a:rPr>
              <a:t> </a:t>
            </a:r>
            <a:r>
              <a:rPr lang="nb-NO" dirty="0" err="1">
                <a:solidFill>
                  <a:schemeClr val="bg1">
                    <a:lumMod val="65000"/>
                  </a:schemeClr>
                </a:solidFill>
              </a:rPr>
              <a:t>assumption</a:t>
            </a:r>
            <a:r>
              <a:rPr lang="nb-NO" dirty="0">
                <a:solidFill>
                  <a:schemeClr val="bg1">
                    <a:lumMod val="65000"/>
                  </a:schemeClr>
                </a:solidFill>
              </a:rPr>
              <a:t> » </a:t>
            </a:r>
            <a:r>
              <a:rPr lang="nb-NO" dirty="0" err="1">
                <a:solidFill>
                  <a:schemeClr val="bg1">
                    <a:lumMod val="65000"/>
                  </a:schemeClr>
                </a:solidFill>
              </a:rPr>
              <a:t>of</a:t>
            </a:r>
            <a:r>
              <a:rPr lang="nb-NO" dirty="0">
                <a:solidFill>
                  <a:schemeClr val="bg1">
                    <a:lumMod val="65000"/>
                  </a:schemeClr>
                </a:solidFill>
              </a:rPr>
              <a:t> </a:t>
            </a:r>
            <a:r>
              <a:rPr lang="nb-NO" dirty="0" err="1">
                <a:solidFill>
                  <a:schemeClr val="bg1">
                    <a:lumMod val="65000"/>
                  </a:schemeClr>
                </a:solidFill>
              </a:rPr>
              <a:t>your</a:t>
            </a:r>
            <a:r>
              <a:rPr lang="nb-NO" dirty="0">
                <a:solidFill>
                  <a:schemeClr val="bg1">
                    <a:lumMod val="65000"/>
                  </a:schemeClr>
                </a:solidFill>
              </a:rPr>
              <a:t> </a:t>
            </a:r>
            <a:r>
              <a:rPr lang="nb-NO" dirty="0" err="1">
                <a:solidFill>
                  <a:schemeClr val="bg1">
                    <a:lumMod val="65000"/>
                  </a:schemeClr>
                </a:solidFill>
              </a:rPr>
              <a:t>model</a:t>
            </a:r>
            <a:endParaRPr lang="nb-NO" dirty="0">
              <a:solidFill>
                <a:schemeClr val="bg1">
                  <a:lumMod val="65000"/>
                </a:schemeClr>
              </a:solidFill>
            </a:endParaRPr>
          </a:p>
          <a:p>
            <a:r>
              <a:rPr lang="nb-NO" b="1" i="1" dirty="0" err="1">
                <a:solidFill>
                  <a:schemeClr val="tx1"/>
                </a:solidFill>
              </a:rPr>
              <a:t>Warning</a:t>
            </a:r>
            <a:r>
              <a:rPr lang="nb-NO" b="1" i="1" dirty="0">
                <a:solidFill>
                  <a:schemeClr val="tx1"/>
                </a:solidFill>
              </a:rPr>
              <a:t> 2</a:t>
            </a:r>
            <a:r>
              <a:rPr lang="nb-NO" dirty="0">
                <a:solidFill>
                  <a:schemeClr val="tx1"/>
                </a:solidFill>
              </a:rPr>
              <a:t>: </a:t>
            </a:r>
            <a:r>
              <a:rPr lang="nb-NO" dirty="0" err="1">
                <a:solidFill>
                  <a:schemeClr val="tx1"/>
                </a:solidFill>
              </a:rPr>
              <a:t>Beware</a:t>
            </a:r>
            <a:r>
              <a:rPr lang="nb-NO" dirty="0">
                <a:solidFill>
                  <a:schemeClr val="tx1"/>
                </a:solidFill>
              </a:rPr>
              <a:t> </a:t>
            </a:r>
            <a:r>
              <a:rPr lang="nb-NO" dirty="0" err="1">
                <a:solidFill>
                  <a:schemeClr val="tx1"/>
                </a:solidFill>
              </a:rPr>
              <a:t>overfitting</a:t>
            </a:r>
            <a:r>
              <a:rPr lang="nb-NO" dirty="0">
                <a:solidFill>
                  <a:schemeClr val="tx1"/>
                </a:solidFill>
              </a:rPr>
              <a:t>! </a:t>
            </a:r>
            <a:r>
              <a:rPr lang="nb-NO" dirty="0" err="1">
                <a:solidFill>
                  <a:schemeClr val="tx1"/>
                </a:solidFill>
              </a:rPr>
              <a:t>see</a:t>
            </a:r>
            <a:r>
              <a:rPr lang="nb-NO" dirty="0">
                <a:solidFill>
                  <a:schemeClr val="tx1"/>
                </a:solidFill>
              </a:rPr>
              <a:t> later…</a:t>
            </a:r>
            <a:endParaRPr lang="nb-NO" dirty="0">
              <a:solidFill>
                <a:schemeClr val="bg1">
                  <a:lumMod val="65000"/>
                </a:schemeClr>
              </a:solidFill>
            </a:endParaRPr>
          </a:p>
        </p:txBody>
      </p:sp>
      <p:sp>
        <p:nvSpPr>
          <p:cNvPr id="5" name="Slide Number Placeholder 4">
            <a:extLst>
              <a:ext uri="{FF2B5EF4-FFF2-40B4-BE49-F238E27FC236}">
                <a16:creationId xmlns:a16="http://schemas.microsoft.com/office/drawing/2014/main" id="{800115A1-975E-1833-5DD5-DE7BAA1368E7}"/>
              </a:ext>
            </a:extLst>
          </p:cNvPr>
          <p:cNvSpPr>
            <a:spLocks noGrp="1"/>
          </p:cNvSpPr>
          <p:nvPr>
            <p:ph type="sldNum" sz="quarter" idx="12"/>
          </p:nvPr>
        </p:nvSpPr>
        <p:spPr/>
        <p:txBody>
          <a:bodyPr/>
          <a:lstStyle/>
          <a:p>
            <a:fld id="{5D1E5300-FC0F-4317-A193-EF6CE9E6F7B5}" type="slidenum">
              <a:rPr lang="en-GB" smtClean="0"/>
              <a:pPr/>
              <a:t>83</a:t>
            </a:fld>
            <a:r>
              <a:rPr lang="en-GB"/>
              <a:t>  |  </a:t>
            </a:r>
            <a:endParaRPr lang="en-GB" noProof="0" dirty="0"/>
          </a:p>
        </p:txBody>
      </p:sp>
      <p:pic>
        <p:nvPicPr>
          <p:cNvPr id="5122" name="Picture 2">
            <a:extLst>
              <a:ext uri="{FF2B5EF4-FFF2-40B4-BE49-F238E27FC236}">
                <a16:creationId xmlns:a16="http://schemas.microsoft.com/office/drawing/2014/main" id="{E65C1EA9-52D8-9800-F36B-3A174BFB2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801" y="3178672"/>
            <a:ext cx="2873678" cy="32050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7938C7E-D4F6-D029-C286-3DAB7125D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301" y="3179738"/>
            <a:ext cx="3215105" cy="32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252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7944-78F1-DB4C-2975-46BB3F7378FC}"/>
              </a:ext>
            </a:extLst>
          </p:cNvPr>
          <p:cNvSpPr>
            <a:spLocks noGrp="1"/>
          </p:cNvSpPr>
          <p:nvPr>
            <p:ph type="title"/>
          </p:nvPr>
        </p:nvSpPr>
        <p:spPr/>
        <p:txBody>
          <a:bodyPr/>
          <a:lstStyle/>
          <a:p>
            <a:r>
              <a:rPr lang="nb-NO" dirty="0"/>
              <a:t>Handling </a:t>
            </a:r>
            <a:r>
              <a:rPr lang="nb-NO" dirty="0" err="1"/>
              <a:t>missing</a:t>
            </a:r>
            <a:r>
              <a:rPr lang="nb-NO" dirty="0"/>
              <a:t> data</a:t>
            </a:r>
          </a:p>
        </p:txBody>
      </p:sp>
      <p:sp>
        <p:nvSpPr>
          <p:cNvPr id="3" name="Content Placeholder 2">
            <a:extLst>
              <a:ext uri="{FF2B5EF4-FFF2-40B4-BE49-F238E27FC236}">
                <a16:creationId xmlns:a16="http://schemas.microsoft.com/office/drawing/2014/main" id="{CEB8E772-BB36-33DD-0B09-371E74DA42B4}"/>
              </a:ext>
            </a:extLst>
          </p:cNvPr>
          <p:cNvSpPr>
            <a:spLocks noGrp="1"/>
          </p:cNvSpPr>
          <p:nvPr>
            <p:ph sz="half" idx="1"/>
          </p:nvPr>
        </p:nvSpPr>
        <p:spPr/>
        <p:txBody>
          <a:bodyPr/>
          <a:lstStyle/>
          <a:p>
            <a:r>
              <a:rPr lang="nb-NO" dirty="0" err="1"/>
              <a:t>Possible</a:t>
            </a:r>
            <a:r>
              <a:rPr lang="nb-NO" dirty="0"/>
              <a:t> </a:t>
            </a:r>
            <a:r>
              <a:rPr lang="nb-NO" dirty="0" err="1"/>
              <a:t>approaches</a:t>
            </a:r>
            <a:r>
              <a:rPr lang="nb-NO" dirty="0"/>
              <a:t>:</a:t>
            </a:r>
          </a:p>
          <a:p>
            <a:endParaRPr lang="nb-NO" dirty="0"/>
          </a:p>
          <a:p>
            <a:pPr lvl="1"/>
            <a:r>
              <a:rPr lang="nb-NO" dirty="0" err="1"/>
              <a:t>Remove</a:t>
            </a:r>
            <a:r>
              <a:rPr lang="nb-NO" dirty="0"/>
              <a:t> lines </a:t>
            </a:r>
            <a:r>
              <a:rPr lang="nb-NO" dirty="0" err="1"/>
              <a:t>with</a:t>
            </a:r>
            <a:r>
              <a:rPr lang="nb-NO" dirty="0"/>
              <a:t> </a:t>
            </a:r>
            <a:r>
              <a:rPr lang="nb-NO" dirty="0" err="1"/>
              <a:t>missing</a:t>
            </a:r>
            <a:r>
              <a:rPr lang="nb-NO" dirty="0"/>
              <a:t> data</a:t>
            </a:r>
          </a:p>
          <a:p>
            <a:pPr lvl="1"/>
            <a:endParaRPr lang="nb-NO" dirty="0"/>
          </a:p>
          <a:p>
            <a:pPr lvl="1"/>
            <a:r>
              <a:rPr lang="nb-NO" dirty="0"/>
              <a:t>Data </a:t>
            </a:r>
            <a:r>
              <a:rPr lang="nb-NO" dirty="0" err="1"/>
              <a:t>imputing</a:t>
            </a:r>
            <a:r>
              <a:rPr lang="nb-NO" dirty="0"/>
              <a:t> (</a:t>
            </a:r>
            <a:r>
              <a:rPr lang="nb-NO" dirty="0" err="1"/>
              <a:t>Mean</a:t>
            </a:r>
            <a:r>
              <a:rPr lang="nb-NO" dirty="0"/>
              <a:t>, </a:t>
            </a:r>
            <a:r>
              <a:rPr lang="nb-NO" dirty="0" err="1"/>
              <a:t>default</a:t>
            </a:r>
            <a:r>
              <a:rPr lang="nb-NO" dirty="0"/>
              <a:t> </a:t>
            </a:r>
            <a:r>
              <a:rPr lang="nb-NO" dirty="0" err="1"/>
              <a:t>value</a:t>
            </a:r>
            <a:r>
              <a:rPr lang="nb-NO" dirty="0"/>
              <a:t>)</a:t>
            </a:r>
          </a:p>
          <a:p>
            <a:pPr lvl="1"/>
            <a:endParaRPr lang="nb-NO" dirty="0"/>
          </a:p>
          <a:p>
            <a:pPr lvl="1"/>
            <a:r>
              <a:rPr lang="nb-NO" dirty="0" err="1"/>
              <a:t>Masking</a:t>
            </a:r>
            <a:r>
              <a:rPr lang="nb-NO" dirty="0"/>
              <a:t> (</a:t>
            </a:r>
            <a:r>
              <a:rPr lang="nb-NO" dirty="0" err="1"/>
              <a:t>works</a:t>
            </a:r>
            <a:r>
              <a:rPr lang="nb-NO" dirty="0"/>
              <a:t> </a:t>
            </a:r>
            <a:r>
              <a:rPr lang="nb-NO" dirty="0" err="1"/>
              <a:t>with</a:t>
            </a:r>
            <a:r>
              <a:rPr lang="nb-NO" dirty="0"/>
              <a:t> </a:t>
            </a:r>
            <a:r>
              <a:rPr lang="nb-NO" dirty="0" err="1"/>
              <a:t>some</a:t>
            </a:r>
            <a:r>
              <a:rPr lang="nb-NO" dirty="0"/>
              <a:t> </a:t>
            </a:r>
            <a:r>
              <a:rPr lang="nb-NO" dirty="0" err="1"/>
              <a:t>algorithms</a:t>
            </a:r>
            <a:r>
              <a:rPr lang="nb-NO" dirty="0"/>
              <a:t>)</a:t>
            </a:r>
          </a:p>
          <a:p>
            <a:pPr lvl="1"/>
            <a:endParaRPr lang="nb-NO" dirty="0"/>
          </a:p>
          <a:p>
            <a:pPr lvl="1"/>
            <a:r>
              <a:rPr lang="nb-NO" dirty="0" err="1"/>
              <a:t>Predictive</a:t>
            </a:r>
            <a:r>
              <a:rPr lang="nb-NO" dirty="0"/>
              <a:t> </a:t>
            </a:r>
            <a:r>
              <a:rPr lang="nb-NO" dirty="0" err="1"/>
              <a:t>model</a:t>
            </a:r>
            <a:endParaRPr lang="nb-NO" dirty="0"/>
          </a:p>
        </p:txBody>
      </p:sp>
      <p:sp>
        <p:nvSpPr>
          <p:cNvPr id="4" name="Content Placeholder 3">
            <a:extLst>
              <a:ext uri="{FF2B5EF4-FFF2-40B4-BE49-F238E27FC236}">
                <a16:creationId xmlns:a16="http://schemas.microsoft.com/office/drawing/2014/main" id="{7B888DBA-16E2-AE5F-4171-BF2E77DB7366}"/>
              </a:ext>
            </a:extLst>
          </p:cNvPr>
          <p:cNvSpPr>
            <a:spLocks noGrp="1"/>
          </p:cNvSpPr>
          <p:nvPr>
            <p:ph sz="half" idx="2"/>
          </p:nvPr>
        </p:nvSpPr>
        <p:spPr/>
        <p:txBody>
          <a:bodyPr/>
          <a:lstStyle/>
          <a:p>
            <a:endParaRPr lang="nb-NO"/>
          </a:p>
        </p:txBody>
      </p:sp>
      <p:sp>
        <p:nvSpPr>
          <p:cNvPr id="5" name="Slide Number Placeholder 4">
            <a:extLst>
              <a:ext uri="{FF2B5EF4-FFF2-40B4-BE49-F238E27FC236}">
                <a16:creationId xmlns:a16="http://schemas.microsoft.com/office/drawing/2014/main" id="{6B833CC9-A716-5007-D78A-FEA76D0413A0}"/>
              </a:ext>
            </a:extLst>
          </p:cNvPr>
          <p:cNvSpPr>
            <a:spLocks noGrp="1"/>
          </p:cNvSpPr>
          <p:nvPr>
            <p:ph type="sldNum" sz="quarter" idx="12"/>
          </p:nvPr>
        </p:nvSpPr>
        <p:spPr/>
        <p:txBody>
          <a:bodyPr/>
          <a:lstStyle/>
          <a:p>
            <a:fld id="{5D1E5300-FC0F-4317-A193-EF6CE9E6F7B5}" type="slidenum">
              <a:rPr lang="en-GB" smtClean="0"/>
              <a:pPr/>
              <a:t>84</a:t>
            </a:fld>
            <a:r>
              <a:rPr lang="en-GB"/>
              <a:t>  |  </a:t>
            </a:r>
            <a:endParaRPr lang="en-GB" noProof="0" dirty="0"/>
          </a:p>
        </p:txBody>
      </p:sp>
    </p:spTree>
    <p:extLst>
      <p:ext uri="{BB962C8B-B14F-4D97-AF65-F5344CB8AC3E}">
        <p14:creationId xmlns:p14="http://schemas.microsoft.com/office/powerpoint/2010/main" val="1526184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9E4C-0894-D979-3A89-1DD5D9F9F993}"/>
              </a:ext>
            </a:extLst>
          </p:cNvPr>
          <p:cNvSpPr>
            <a:spLocks noGrp="1"/>
          </p:cNvSpPr>
          <p:nvPr>
            <p:ph type="title"/>
          </p:nvPr>
        </p:nvSpPr>
        <p:spPr/>
        <p:txBody>
          <a:bodyPr/>
          <a:lstStyle/>
          <a:p>
            <a:r>
              <a:rPr lang="nb-NO" dirty="0" err="1"/>
              <a:t>Categorical</a:t>
            </a:r>
            <a:r>
              <a:rPr lang="nb-NO" dirty="0"/>
              <a:t> variables</a:t>
            </a:r>
          </a:p>
        </p:txBody>
      </p:sp>
      <p:sp>
        <p:nvSpPr>
          <p:cNvPr id="3" name="Content Placeholder 2">
            <a:extLst>
              <a:ext uri="{FF2B5EF4-FFF2-40B4-BE49-F238E27FC236}">
                <a16:creationId xmlns:a16="http://schemas.microsoft.com/office/drawing/2014/main" id="{63CB646D-5D63-DFA3-F304-653591A05106}"/>
              </a:ext>
            </a:extLst>
          </p:cNvPr>
          <p:cNvSpPr>
            <a:spLocks noGrp="1"/>
          </p:cNvSpPr>
          <p:nvPr>
            <p:ph sz="half" idx="1"/>
          </p:nvPr>
        </p:nvSpPr>
        <p:spPr/>
        <p:txBody>
          <a:bodyPr/>
          <a:lstStyle/>
          <a:p>
            <a:r>
              <a:rPr lang="nb-NO" dirty="0"/>
              <a:t>One-Hot-Encoder</a:t>
            </a:r>
          </a:p>
          <a:p>
            <a:endParaRPr lang="nb-NO" dirty="0"/>
          </a:p>
          <a:p>
            <a:pPr lvl="1"/>
            <a:r>
              <a:rPr lang="nb-NO" dirty="0" err="1"/>
              <a:t>Create</a:t>
            </a:r>
            <a:r>
              <a:rPr lang="nb-NO" dirty="0"/>
              <a:t> </a:t>
            </a:r>
            <a:r>
              <a:rPr lang="nb-NO" dirty="0" err="1"/>
              <a:t>one</a:t>
            </a:r>
            <a:r>
              <a:rPr lang="nb-NO" dirty="0"/>
              <a:t> </a:t>
            </a:r>
            <a:r>
              <a:rPr lang="nb-NO" dirty="0" err="1"/>
              <a:t>feature</a:t>
            </a:r>
            <a:r>
              <a:rPr lang="nb-NO" dirty="0"/>
              <a:t> per </a:t>
            </a:r>
            <a:r>
              <a:rPr lang="nb-NO" dirty="0" err="1"/>
              <a:t>category</a:t>
            </a:r>
            <a:endParaRPr lang="nb-NO" dirty="0"/>
          </a:p>
          <a:p>
            <a:pPr lvl="1"/>
            <a:endParaRPr lang="nb-NO" dirty="0"/>
          </a:p>
          <a:p>
            <a:pPr lvl="1"/>
            <a:r>
              <a:rPr lang="nb-NO" dirty="0" err="1"/>
              <a:t>Drop</a:t>
            </a:r>
            <a:r>
              <a:rPr lang="nb-NO" dirty="0"/>
              <a:t> </a:t>
            </a:r>
            <a:r>
              <a:rPr lang="nb-NO" dirty="0" err="1"/>
              <a:t>one</a:t>
            </a:r>
            <a:r>
              <a:rPr lang="nb-NO" dirty="0"/>
              <a:t> </a:t>
            </a:r>
            <a:r>
              <a:rPr lang="nb-NO" dirty="0" err="1"/>
              <a:t>of</a:t>
            </a:r>
            <a:r>
              <a:rPr lang="nb-NO" dirty="0"/>
              <a:t> </a:t>
            </a:r>
            <a:r>
              <a:rPr lang="nb-NO" dirty="0" err="1"/>
              <a:t>the</a:t>
            </a:r>
            <a:r>
              <a:rPr lang="nb-NO" dirty="0"/>
              <a:t> </a:t>
            </a:r>
            <a:r>
              <a:rPr lang="nb-NO" dirty="0" err="1"/>
              <a:t>new</a:t>
            </a:r>
            <a:r>
              <a:rPr lang="nb-NO" dirty="0"/>
              <a:t> </a:t>
            </a:r>
            <a:r>
              <a:rPr lang="nb-NO" dirty="0" err="1"/>
              <a:t>features</a:t>
            </a:r>
            <a:r>
              <a:rPr lang="nb-NO" dirty="0"/>
              <a:t> to </a:t>
            </a:r>
            <a:r>
              <a:rPr lang="nb-NO" dirty="0" err="1"/>
              <a:t>avoid</a:t>
            </a:r>
            <a:r>
              <a:rPr lang="nb-NO" dirty="0"/>
              <a:t> </a:t>
            </a:r>
            <a:r>
              <a:rPr lang="nb-NO" dirty="0" err="1"/>
              <a:t>colinearity</a:t>
            </a:r>
            <a:r>
              <a:rPr lang="nb-NO" dirty="0"/>
              <a:t> </a:t>
            </a:r>
            <a:r>
              <a:rPr lang="nb-NO" dirty="0" err="1"/>
              <a:t>between</a:t>
            </a:r>
            <a:r>
              <a:rPr lang="nb-NO" dirty="0"/>
              <a:t> </a:t>
            </a:r>
            <a:r>
              <a:rPr lang="nb-NO" dirty="0" err="1"/>
              <a:t>features</a:t>
            </a:r>
            <a:r>
              <a:rPr lang="nb-NO" dirty="0"/>
              <a:t>  </a:t>
            </a:r>
          </a:p>
          <a:p>
            <a:pPr lvl="1"/>
            <a:endParaRPr lang="nb-NO" dirty="0"/>
          </a:p>
          <a:p>
            <a:pPr lvl="1"/>
            <a:r>
              <a:rPr lang="nb-NO" dirty="0" err="1"/>
              <a:t>Possible</a:t>
            </a:r>
            <a:r>
              <a:rPr lang="nb-NO" dirty="0"/>
              <a:t> alternatives (for </a:t>
            </a:r>
            <a:r>
              <a:rPr lang="nb-NO" dirty="0" err="1"/>
              <a:t>instance</a:t>
            </a:r>
            <a:r>
              <a:rPr lang="nb-NO" dirty="0"/>
              <a:t> </a:t>
            </a:r>
            <a:r>
              <a:rPr lang="nb-NO" dirty="0" err="1"/>
              <a:t>with</a:t>
            </a:r>
            <a:r>
              <a:rPr lang="nb-NO" dirty="0"/>
              <a:t> </a:t>
            </a:r>
            <a:r>
              <a:rPr lang="nb-NO" dirty="0" err="1"/>
              <a:t>periodic</a:t>
            </a:r>
            <a:r>
              <a:rPr lang="nb-NO" dirty="0"/>
              <a:t> </a:t>
            </a:r>
            <a:r>
              <a:rPr lang="nb-NO" dirty="0" err="1"/>
              <a:t>features</a:t>
            </a:r>
            <a:r>
              <a:rPr lang="nb-NO" dirty="0"/>
              <a:t>): </a:t>
            </a:r>
            <a:r>
              <a:rPr lang="en-US" dirty="0">
                <a:hlinkClick r:id="rId2"/>
              </a:rPr>
              <a:t>Three Approaches to Encoding Time Information as Features for ML Models | NVIDIA Technical Blog</a:t>
            </a:r>
            <a:r>
              <a:rPr lang="nb-NO" dirty="0"/>
              <a:t> </a:t>
            </a:r>
          </a:p>
          <a:p>
            <a:pPr lvl="1"/>
            <a:endParaRPr lang="nb-NO" dirty="0"/>
          </a:p>
          <a:p>
            <a:pPr lvl="2"/>
            <a:r>
              <a:rPr lang="nb-NO" dirty="0" err="1"/>
              <a:t>Encode</a:t>
            </a:r>
            <a:r>
              <a:rPr lang="nb-NO" dirty="0"/>
              <a:t> </a:t>
            </a:r>
            <a:r>
              <a:rPr lang="nb-NO" dirty="0" err="1"/>
              <a:t>with</a:t>
            </a:r>
            <a:r>
              <a:rPr lang="nb-NO" dirty="0"/>
              <a:t> sin/cos </a:t>
            </a:r>
            <a:r>
              <a:rPr lang="nb-NO" dirty="0" err="1"/>
              <a:t>functions</a:t>
            </a:r>
            <a:endParaRPr lang="nb-NO" dirty="0"/>
          </a:p>
          <a:p>
            <a:pPr lvl="2"/>
            <a:endParaRPr lang="nb-NO" dirty="0"/>
          </a:p>
          <a:p>
            <a:pPr lvl="2"/>
            <a:r>
              <a:rPr lang="nb-NO" dirty="0" err="1"/>
              <a:t>Encode</a:t>
            </a:r>
            <a:r>
              <a:rPr lang="nb-NO" dirty="0"/>
              <a:t> </a:t>
            </a:r>
            <a:r>
              <a:rPr lang="nb-NO" dirty="0" err="1"/>
              <a:t>with</a:t>
            </a:r>
            <a:r>
              <a:rPr lang="nb-NO" dirty="0"/>
              <a:t> radial </a:t>
            </a:r>
            <a:r>
              <a:rPr lang="nb-NO" dirty="0" err="1"/>
              <a:t>kernels</a:t>
            </a:r>
            <a:endParaRPr lang="nb-NO" dirty="0"/>
          </a:p>
          <a:p>
            <a:endParaRPr lang="nb-NO" dirty="0"/>
          </a:p>
          <a:p>
            <a:endParaRPr lang="nb-NO" dirty="0"/>
          </a:p>
        </p:txBody>
      </p:sp>
      <p:sp>
        <p:nvSpPr>
          <p:cNvPr id="5" name="Slide Number Placeholder 4">
            <a:extLst>
              <a:ext uri="{FF2B5EF4-FFF2-40B4-BE49-F238E27FC236}">
                <a16:creationId xmlns:a16="http://schemas.microsoft.com/office/drawing/2014/main" id="{AEC7F4E3-8611-3D32-268A-4F6EE9F3FCFB}"/>
              </a:ext>
            </a:extLst>
          </p:cNvPr>
          <p:cNvSpPr>
            <a:spLocks noGrp="1"/>
          </p:cNvSpPr>
          <p:nvPr>
            <p:ph type="sldNum" sz="quarter" idx="12"/>
          </p:nvPr>
        </p:nvSpPr>
        <p:spPr/>
        <p:txBody>
          <a:bodyPr/>
          <a:lstStyle/>
          <a:p>
            <a:fld id="{5D1E5300-FC0F-4317-A193-EF6CE9E6F7B5}" type="slidenum">
              <a:rPr lang="en-GB" smtClean="0"/>
              <a:pPr/>
              <a:t>85</a:t>
            </a:fld>
            <a:r>
              <a:rPr lang="en-GB"/>
              <a:t>  |  </a:t>
            </a:r>
            <a:endParaRPr lang="en-GB" noProof="0" dirty="0"/>
          </a:p>
        </p:txBody>
      </p:sp>
      <p:pic>
        <p:nvPicPr>
          <p:cNvPr id="4100" name="Picture 4" descr="One hot encoding in TensorFlow (tf.one_hot)">
            <a:extLst>
              <a:ext uri="{FF2B5EF4-FFF2-40B4-BE49-F238E27FC236}">
                <a16:creationId xmlns:a16="http://schemas.microsoft.com/office/drawing/2014/main" id="{24C43B41-124E-C135-F2DB-D3E6BCB7C0D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6175" y="1732125"/>
            <a:ext cx="5040313" cy="12744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The plot depicts the 12 curves created using the radial basis functions. Each curve contains information about how close we are to a certain day of the year.">
            <a:extLst>
              <a:ext uri="{FF2B5EF4-FFF2-40B4-BE49-F238E27FC236}">
                <a16:creationId xmlns:a16="http://schemas.microsoft.com/office/drawing/2014/main" id="{BD474B56-B4F5-B4DE-220C-5255D4476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657" y="3441128"/>
            <a:ext cx="3248706" cy="216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410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AAA43-CDEB-41E7-A996-1F783B799BCE}"/>
              </a:ext>
            </a:extLst>
          </p:cNvPr>
          <p:cNvSpPr>
            <a:spLocks noGrp="1"/>
          </p:cNvSpPr>
          <p:nvPr>
            <p:ph type="title"/>
          </p:nvPr>
        </p:nvSpPr>
        <p:spPr/>
        <p:txBody>
          <a:bodyPr/>
          <a:lstStyle/>
          <a:p>
            <a:r>
              <a:rPr lang="nb-NO" dirty="0" err="1"/>
              <a:t>Feature</a:t>
            </a:r>
            <a:r>
              <a:rPr lang="nb-NO" dirty="0"/>
              <a:t> </a:t>
            </a:r>
            <a:r>
              <a:rPr lang="nb-NO" dirty="0" err="1"/>
              <a:t>scaling</a:t>
            </a:r>
            <a:endParaRPr lang="nb-NO" dirty="0"/>
          </a:p>
        </p:txBody>
      </p:sp>
      <p:sp>
        <p:nvSpPr>
          <p:cNvPr id="3" name="Content Placeholder 2">
            <a:extLst>
              <a:ext uri="{FF2B5EF4-FFF2-40B4-BE49-F238E27FC236}">
                <a16:creationId xmlns:a16="http://schemas.microsoft.com/office/drawing/2014/main" id="{4225FEE3-8D35-4603-D92F-524DDFA0F563}"/>
              </a:ext>
            </a:extLst>
          </p:cNvPr>
          <p:cNvSpPr>
            <a:spLocks noGrp="1"/>
          </p:cNvSpPr>
          <p:nvPr>
            <p:ph sz="half" idx="1"/>
          </p:nvPr>
        </p:nvSpPr>
        <p:spPr/>
        <p:txBody>
          <a:bodyPr/>
          <a:lstStyle/>
          <a:p>
            <a:r>
              <a:rPr lang="nb-NO" dirty="0" err="1"/>
              <a:t>Why</a:t>
            </a:r>
            <a:r>
              <a:rPr lang="nb-NO" dirty="0"/>
              <a:t> </a:t>
            </a:r>
            <a:r>
              <a:rPr lang="nb-NO" dirty="0" err="1"/>
              <a:t>scaling</a:t>
            </a:r>
            <a:r>
              <a:rPr lang="nb-NO" dirty="0"/>
              <a:t> </a:t>
            </a:r>
            <a:r>
              <a:rPr lang="nb-NO" dirty="0" err="1"/>
              <a:t>features</a:t>
            </a:r>
            <a:r>
              <a:rPr lang="nb-NO" dirty="0"/>
              <a:t>?</a:t>
            </a:r>
          </a:p>
          <a:p>
            <a:endParaRPr lang="nb-NO" dirty="0"/>
          </a:p>
          <a:p>
            <a:endParaRPr lang="nb-NO" dirty="0"/>
          </a:p>
          <a:p>
            <a:endParaRPr lang="nb-NO" dirty="0"/>
          </a:p>
          <a:p>
            <a:endParaRPr lang="nb-NO" dirty="0"/>
          </a:p>
          <a:p>
            <a:endParaRPr lang="nb-NO" dirty="0"/>
          </a:p>
          <a:p>
            <a:endParaRPr lang="nb-NO" dirty="0"/>
          </a:p>
          <a:p>
            <a:endParaRPr lang="nb-NO" dirty="0"/>
          </a:p>
          <a:p>
            <a:r>
              <a:rPr lang="nb-NO" dirty="0"/>
              <a:t>Normal </a:t>
            </a:r>
            <a:r>
              <a:rPr lang="nb-NO" dirty="0" err="1"/>
              <a:t>vs</a:t>
            </a:r>
            <a:r>
              <a:rPr lang="nb-NO" dirty="0"/>
              <a:t> min-</a:t>
            </a:r>
            <a:r>
              <a:rPr lang="nb-NO" dirty="0" err="1"/>
              <a:t>max</a:t>
            </a:r>
            <a:r>
              <a:rPr lang="nb-NO" dirty="0"/>
              <a:t> </a:t>
            </a:r>
            <a:r>
              <a:rPr lang="nb-NO" dirty="0" err="1"/>
              <a:t>encoder</a:t>
            </a:r>
            <a:r>
              <a:rPr lang="nb-NO" dirty="0"/>
              <a:t>:</a:t>
            </a:r>
          </a:p>
          <a:p>
            <a:endParaRPr lang="nb-NO" dirty="0"/>
          </a:p>
          <a:p>
            <a:endParaRPr lang="nb-NO" dirty="0"/>
          </a:p>
          <a:p>
            <a:endParaRPr lang="nb-NO" dirty="0"/>
          </a:p>
          <a:p>
            <a:pPr marL="0" indent="0">
              <a:buNone/>
            </a:pPr>
            <a:endParaRPr lang="nb-NO" dirty="0"/>
          </a:p>
        </p:txBody>
      </p:sp>
      <p:sp>
        <p:nvSpPr>
          <p:cNvPr id="4" name="Content Placeholder 3">
            <a:extLst>
              <a:ext uri="{FF2B5EF4-FFF2-40B4-BE49-F238E27FC236}">
                <a16:creationId xmlns:a16="http://schemas.microsoft.com/office/drawing/2014/main" id="{0562ABED-3E6A-D46E-B994-C7F824E548FB}"/>
              </a:ext>
            </a:extLst>
          </p:cNvPr>
          <p:cNvSpPr>
            <a:spLocks noGrp="1"/>
          </p:cNvSpPr>
          <p:nvPr>
            <p:ph sz="half" idx="2"/>
          </p:nvPr>
        </p:nvSpPr>
        <p:spPr/>
        <p:txBody>
          <a:bodyPr/>
          <a:lstStyle/>
          <a:p>
            <a:r>
              <a:rPr lang="nb-NO" dirty="0"/>
              <a:t>Q: I have </a:t>
            </a:r>
            <a:r>
              <a:rPr lang="nb-NO" dirty="0" err="1"/>
              <a:t>splitted</a:t>
            </a:r>
            <a:r>
              <a:rPr lang="nb-NO" dirty="0"/>
              <a:t> my </a:t>
            </a:r>
            <a:r>
              <a:rPr lang="nb-NO" dirty="0" err="1"/>
              <a:t>dataset</a:t>
            </a:r>
            <a:r>
              <a:rPr lang="nb-NO" dirty="0"/>
              <a:t> </a:t>
            </a:r>
            <a:r>
              <a:rPr lang="nb-NO" dirty="0" err="1"/>
              <a:t>into</a:t>
            </a:r>
            <a:r>
              <a:rPr lang="nb-NO" dirty="0"/>
              <a:t> training/</a:t>
            </a:r>
            <a:r>
              <a:rPr lang="nb-NO" dirty="0" err="1"/>
              <a:t>validation</a:t>
            </a:r>
            <a:r>
              <a:rPr lang="nb-NO" dirty="0"/>
              <a:t>/test </a:t>
            </a:r>
            <a:r>
              <a:rPr lang="nb-NO" dirty="0" err="1"/>
              <a:t>set</a:t>
            </a:r>
            <a:r>
              <a:rPr lang="nb-NO" dirty="0"/>
              <a:t>: </a:t>
            </a:r>
          </a:p>
          <a:p>
            <a:endParaRPr lang="nb-NO" dirty="0"/>
          </a:p>
          <a:p>
            <a:pPr lvl="1"/>
            <a:r>
              <a:rPr lang="nb-NO" dirty="0" err="1"/>
              <a:t>Should</a:t>
            </a:r>
            <a:r>
              <a:rPr lang="nb-NO" dirty="0"/>
              <a:t> I </a:t>
            </a:r>
            <a:r>
              <a:rPr lang="nb-NO" dirty="0" err="1"/>
              <a:t>normalize</a:t>
            </a:r>
            <a:r>
              <a:rPr lang="nb-NO" dirty="0"/>
              <a:t> </a:t>
            </a:r>
            <a:r>
              <a:rPr lang="nb-NO" dirty="0" err="1"/>
              <a:t>before</a:t>
            </a:r>
            <a:r>
              <a:rPr lang="nb-NO" dirty="0"/>
              <a:t>/</a:t>
            </a:r>
            <a:r>
              <a:rPr lang="nb-NO" dirty="0" err="1"/>
              <a:t>after</a:t>
            </a:r>
            <a:r>
              <a:rPr lang="nb-NO" dirty="0"/>
              <a:t> splitting?</a:t>
            </a:r>
          </a:p>
          <a:p>
            <a:pPr lvl="1"/>
            <a:r>
              <a:rPr lang="nb-NO" dirty="0" err="1"/>
              <a:t>Should</a:t>
            </a:r>
            <a:r>
              <a:rPr lang="nb-NO" dirty="0"/>
              <a:t> I </a:t>
            </a:r>
            <a:r>
              <a:rPr lang="nb-NO" dirty="0" err="1"/>
              <a:t>use</a:t>
            </a:r>
            <a:r>
              <a:rPr lang="nb-NO" dirty="0"/>
              <a:t> same </a:t>
            </a:r>
            <a:r>
              <a:rPr lang="nb-NO" dirty="0" err="1"/>
              <a:t>normalization</a:t>
            </a:r>
            <a:r>
              <a:rPr lang="nb-NO" dirty="0"/>
              <a:t> on </a:t>
            </a:r>
            <a:r>
              <a:rPr lang="nb-NO" dirty="0" err="1"/>
              <a:t>the</a:t>
            </a:r>
            <a:r>
              <a:rPr lang="nb-NO" dirty="0"/>
              <a:t> training/test </a:t>
            </a:r>
            <a:r>
              <a:rPr lang="nb-NO" dirty="0" err="1"/>
              <a:t>sets</a:t>
            </a:r>
            <a:r>
              <a:rPr lang="nb-NO" dirty="0"/>
              <a:t>?</a:t>
            </a:r>
          </a:p>
        </p:txBody>
      </p:sp>
      <p:sp>
        <p:nvSpPr>
          <p:cNvPr id="5" name="Slide Number Placeholder 4">
            <a:extLst>
              <a:ext uri="{FF2B5EF4-FFF2-40B4-BE49-F238E27FC236}">
                <a16:creationId xmlns:a16="http://schemas.microsoft.com/office/drawing/2014/main" id="{F7BF90DA-7FB5-AFBF-45DF-46AF646D5E03}"/>
              </a:ext>
            </a:extLst>
          </p:cNvPr>
          <p:cNvSpPr>
            <a:spLocks noGrp="1"/>
          </p:cNvSpPr>
          <p:nvPr>
            <p:ph type="sldNum" sz="quarter" idx="12"/>
          </p:nvPr>
        </p:nvSpPr>
        <p:spPr/>
        <p:txBody>
          <a:bodyPr/>
          <a:lstStyle/>
          <a:p>
            <a:fld id="{5D1E5300-FC0F-4317-A193-EF6CE9E6F7B5}" type="slidenum">
              <a:rPr lang="en-GB" smtClean="0"/>
              <a:pPr/>
              <a:t>86</a:t>
            </a:fld>
            <a:r>
              <a:rPr lang="en-GB"/>
              <a:t>  |  </a:t>
            </a:r>
            <a:endParaRPr lang="en-GB" noProof="0" dirty="0"/>
          </a:p>
        </p:txBody>
      </p:sp>
      <p:cxnSp>
        <p:nvCxnSpPr>
          <p:cNvPr id="7" name="Straight Arrow Connector 6">
            <a:extLst>
              <a:ext uri="{FF2B5EF4-FFF2-40B4-BE49-F238E27FC236}">
                <a16:creationId xmlns:a16="http://schemas.microsoft.com/office/drawing/2014/main" id="{543F9934-74A6-6B91-CECD-42CD85F63FC2}"/>
              </a:ext>
            </a:extLst>
          </p:cNvPr>
          <p:cNvCxnSpPr>
            <a:cxnSpLocks/>
          </p:cNvCxnSpPr>
          <p:nvPr/>
        </p:nvCxnSpPr>
        <p:spPr>
          <a:xfrm>
            <a:off x="3162999" y="3760552"/>
            <a:ext cx="1875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DB3D09-7DD0-C5F7-F95E-ECE51D4CB794}"/>
              </a:ext>
            </a:extLst>
          </p:cNvPr>
          <p:cNvSpPr txBox="1"/>
          <p:nvPr/>
        </p:nvSpPr>
        <p:spPr>
          <a:xfrm>
            <a:off x="4069770" y="3756409"/>
            <a:ext cx="1165704" cy="261610"/>
          </a:xfrm>
          <a:prstGeom prst="rect">
            <a:avLst/>
          </a:prstGeom>
          <a:noFill/>
        </p:spPr>
        <p:txBody>
          <a:bodyPr wrap="none" rtlCol="0">
            <a:spAutoFit/>
          </a:bodyPr>
          <a:lstStyle/>
          <a:p>
            <a:r>
              <a:rPr lang="nb-NO" sz="1100" dirty="0" err="1"/>
              <a:t>Porosity</a:t>
            </a:r>
            <a:r>
              <a:rPr lang="nb-NO" sz="1100" dirty="0"/>
              <a:t> (0 to 1)</a:t>
            </a:r>
          </a:p>
        </p:txBody>
      </p:sp>
      <p:cxnSp>
        <p:nvCxnSpPr>
          <p:cNvPr id="9" name="Straight Arrow Connector 8">
            <a:extLst>
              <a:ext uri="{FF2B5EF4-FFF2-40B4-BE49-F238E27FC236}">
                <a16:creationId xmlns:a16="http://schemas.microsoft.com/office/drawing/2014/main" id="{3761FD93-EFC2-D0FB-D84D-4F3B14028E05}"/>
              </a:ext>
            </a:extLst>
          </p:cNvPr>
          <p:cNvCxnSpPr>
            <a:cxnSpLocks/>
          </p:cNvCxnSpPr>
          <p:nvPr/>
        </p:nvCxnSpPr>
        <p:spPr>
          <a:xfrm flipV="1">
            <a:off x="3315399" y="2258756"/>
            <a:ext cx="0" cy="165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E335261-B48A-8E8C-69D6-7ABB0A62089E}"/>
              </a:ext>
            </a:extLst>
          </p:cNvPr>
          <p:cNvSpPr txBox="1"/>
          <p:nvPr/>
        </p:nvSpPr>
        <p:spPr>
          <a:xfrm>
            <a:off x="3462757" y="2189517"/>
            <a:ext cx="1133644" cy="261610"/>
          </a:xfrm>
          <a:prstGeom prst="rect">
            <a:avLst/>
          </a:prstGeom>
          <a:noFill/>
        </p:spPr>
        <p:txBody>
          <a:bodyPr wrap="none" rtlCol="0">
            <a:spAutoFit/>
          </a:bodyPr>
          <a:lstStyle/>
          <a:p>
            <a:r>
              <a:rPr lang="nb-NO" sz="1100" dirty="0" err="1"/>
              <a:t>velocity</a:t>
            </a:r>
            <a:r>
              <a:rPr lang="nb-NO" sz="1100" dirty="0"/>
              <a:t> (0 to 1)</a:t>
            </a:r>
          </a:p>
        </p:txBody>
      </p:sp>
      <p:sp>
        <p:nvSpPr>
          <p:cNvPr id="12" name="Oval 11">
            <a:extLst>
              <a:ext uri="{FF2B5EF4-FFF2-40B4-BE49-F238E27FC236}">
                <a16:creationId xmlns:a16="http://schemas.microsoft.com/office/drawing/2014/main" id="{9993FB90-C370-964C-133E-DB774E7436AF}"/>
              </a:ext>
            </a:extLst>
          </p:cNvPr>
          <p:cNvSpPr/>
          <p:nvPr/>
        </p:nvSpPr>
        <p:spPr>
          <a:xfrm>
            <a:off x="4057610" y="27632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D5B7044C-0941-D962-7B27-A1E1B3B46ABF}"/>
              </a:ext>
            </a:extLst>
          </p:cNvPr>
          <p:cNvSpPr/>
          <p:nvPr/>
        </p:nvSpPr>
        <p:spPr>
          <a:xfrm>
            <a:off x="4210010" y="29156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AAEDFCE8-2AED-7C1E-2EAC-C4E7DD42037E}"/>
              </a:ext>
            </a:extLst>
          </p:cNvPr>
          <p:cNvSpPr/>
          <p:nvPr/>
        </p:nvSpPr>
        <p:spPr>
          <a:xfrm>
            <a:off x="4362410" y="30680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9D3CC359-8894-4C96-248F-AB0029ED846F}"/>
              </a:ext>
            </a:extLst>
          </p:cNvPr>
          <p:cNvSpPr/>
          <p:nvPr/>
        </p:nvSpPr>
        <p:spPr>
          <a:xfrm>
            <a:off x="4246246" y="3092576"/>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732B9673-4AD8-2F69-B617-58E6155CBEAA}"/>
              </a:ext>
            </a:extLst>
          </p:cNvPr>
          <p:cNvSpPr/>
          <p:nvPr/>
        </p:nvSpPr>
        <p:spPr>
          <a:xfrm>
            <a:off x="4130082" y="294444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F1EC9661-0D60-5299-536F-A014B7DFF777}"/>
              </a:ext>
            </a:extLst>
          </p:cNvPr>
          <p:cNvSpPr/>
          <p:nvPr/>
        </p:nvSpPr>
        <p:spPr>
          <a:xfrm>
            <a:off x="4013918" y="2917800"/>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F29719FC-E71B-FBE1-5E04-4F2924ABF1BD}"/>
              </a:ext>
            </a:extLst>
          </p:cNvPr>
          <p:cNvSpPr/>
          <p:nvPr/>
        </p:nvSpPr>
        <p:spPr>
          <a:xfrm>
            <a:off x="4070402" y="299346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FDB377AF-C75E-AC24-C3C4-A2856ADFC158}"/>
              </a:ext>
            </a:extLst>
          </p:cNvPr>
          <p:cNvSpPr/>
          <p:nvPr/>
        </p:nvSpPr>
        <p:spPr>
          <a:xfrm>
            <a:off x="4229195" y="3005191"/>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a:extLst>
              <a:ext uri="{FF2B5EF4-FFF2-40B4-BE49-F238E27FC236}">
                <a16:creationId xmlns:a16="http://schemas.microsoft.com/office/drawing/2014/main" id="{854B9AC7-DAB6-3F46-A43B-CF4181EB957E}"/>
              </a:ext>
            </a:extLst>
          </p:cNvPr>
          <p:cNvSpPr/>
          <p:nvPr/>
        </p:nvSpPr>
        <p:spPr>
          <a:xfrm>
            <a:off x="4183368" y="3029703"/>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D3327CAB-655A-38CF-1EC5-54DF3ECC82D9}"/>
              </a:ext>
            </a:extLst>
          </p:cNvPr>
          <p:cNvSpPr/>
          <p:nvPr/>
        </p:nvSpPr>
        <p:spPr>
          <a:xfrm>
            <a:off x="4137541" y="305421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0B2F65B2-1F06-DF66-6544-F6F87680D8F6}"/>
              </a:ext>
            </a:extLst>
          </p:cNvPr>
          <p:cNvSpPr/>
          <p:nvPr/>
        </p:nvSpPr>
        <p:spPr>
          <a:xfrm>
            <a:off x="4395448" y="311388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149A466E-55E8-6174-B5D4-C108225E93A1}"/>
              </a:ext>
            </a:extLst>
          </p:cNvPr>
          <p:cNvSpPr/>
          <p:nvPr/>
        </p:nvSpPr>
        <p:spPr>
          <a:xfrm>
            <a:off x="4547848" y="326628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478EFF15-5D8C-C552-5B8F-34662F777154}"/>
              </a:ext>
            </a:extLst>
          </p:cNvPr>
          <p:cNvSpPr/>
          <p:nvPr/>
        </p:nvSpPr>
        <p:spPr>
          <a:xfrm>
            <a:off x="4467920" y="329506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85C1A976-434D-76F1-210A-FCDFF0A2B910}"/>
              </a:ext>
            </a:extLst>
          </p:cNvPr>
          <p:cNvSpPr/>
          <p:nvPr/>
        </p:nvSpPr>
        <p:spPr>
          <a:xfrm>
            <a:off x="4351756" y="3268427"/>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0EA0FC0B-AA35-8BDA-0C66-60D50D74D1ED}"/>
              </a:ext>
            </a:extLst>
          </p:cNvPr>
          <p:cNvSpPr/>
          <p:nvPr/>
        </p:nvSpPr>
        <p:spPr>
          <a:xfrm>
            <a:off x="4408240" y="3344094"/>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0D45A7AC-014A-754E-E34E-1667093E3B22}"/>
              </a:ext>
            </a:extLst>
          </p:cNvPr>
          <p:cNvSpPr/>
          <p:nvPr/>
        </p:nvSpPr>
        <p:spPr>
          <a:xfrm>
            <a:off x="4567033" y="3355818"/>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169DA857-0426-67F6-98B1-A479E043839A}"/>
              </a:ext>
            </a:extLst>
          </p:cNvPr>
          <p:cNvSpPr/>
          <p:nvPr/>
        </p:nvSpPr>
        <p:spPr>
          <a:xfrm>
            <a:off x="4521206" y="3380330"/>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a:extLst>
              <a:ext uri="{FF2B5EF4-FFF2-40B4-BE49-F238E27FC236}">
                <a16:creationId xmlns:a16="http://schemas.microsoft.com/office/drawing/2014/main" id="{477756D2-02BD-775B-8190-788AC12AB7EA}"/>
              </a:ext>
            </a:extLst>
          </p:cNvPr>
          <p:cNvSpPr/>
          <p:nvPr/>
        </p:nvSpPr>
        <p:spPr>
          <a:xfrm>
            <a:off x="4475379" y="3404842"/>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a:extLst>
              <a:ext uri="{FF2B5EF4-FFF2-40B4-BE49-F238E27FC236}">
                <a16:creationId xmlns:a16="http://schemas.microsoft.com/office/drawing/2014/main" id="{DCC1D917-E91D-0B6D-A781-28D5C481C567}"/>
              </a:ext>
            </a:extLst>
          </p:cNvPr>
          <p:cNvSpPr/>
          <p:nvPr/>
        </p:nvSpPr>
        <p:spPr>
          <a:xfrm>
            <a:off x="4171648" y="3120292"/>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63BCC51D-89D4-1E46-B6F9-BDD843097D5B}"/>
              </a:ext>
            </a:extLst>
          </p:cNvPr>
          <p:cNvSpPr txBox="1"/>
          <p:nvPr/>
        </p:nvSpPr>
        <p:spPr>
          <a:xfrm>
            <a:off x="3916826" y="3057877"/>
            <a:ext cx="265368" cy="369332"/>
          </a:xfrm>
          <a:prstGeom prst="rect">
            <a:avLst/>
          </a:prstGeom>
          <a:noFill/>
        </p:spPr>
        <p:txBody>
          <a:bodyPr wrap="square" rtlCol="0">
            <a:spAutoFit/>
          </a:bodyPr>
          <a:lstStyle/>
          <a:p>
            <a:r>
              <a:rPr lang="nb-NO" dirty="0"/>
              <a:t>?</a:t>
            </a:r>
          </a:p>
        </p:txBody>
      </p:sp>
      <p:cxnSp>
        <p:nvCxnSpPr>
          <p:cNvPr id="33" name="Straight Arrow Connector 32">
            <a:extLst>
              <a:ext uri="{FF2B5EF4-FFF2-40B4-BE49-F238E27FC236}">
                <a16:creationId xmlns:a16="http://schemas.microsoft.com/office/drawing/2014/main" id="{DF228D38-CFF7-A6D6-DB8D-12B4B8B78257}"/>
              </a:ext>
            </a:extLst>
          </p:cNvPr>
          <p:cNvCxnSpPr>
            <a:cxnSpLocks/>
          </p:cNvCxnSpPr>
          <p:nvPr/>
        </p:nvCxnSpPr>
        <p:spPr>
          <a:xfrm>
            <a:off x="756957" y="3760552"/>
            <a:ext cx="1875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4D42480-30B5-879A-539C-4109483B979E}"/>
              </a:ext>
            </a:extLst>
          </p:cNvPr>
          <p:cNvSpPr txBox="1"/>
          <p:nvPr/>
        </p:nvSpPr>
        <p:spPr>
          <a:xfrm>
            <a:off x="1553646" y="3775744"/>
            <a:ext cx="1165704" cy="261610"/>
          </a:xfrm>
          <a:prstGeom prst="rect">
            <a:avLst/>
          </a:prstGeom>
          <a:noFill/>
        </p:spPr>
        <p:txBody>
          <a:bodyPr wrap="none" rtlCol="0">
            <a:spAutoFit/>
          </a:bodyPr>
          <a:lstStyle/>
          <a:p>
            <a:r>
              <a:rPr lang="nb-NO" sz="1100" dirty="0" err="1"/>
              <a:t>Porosity</a:t>
            </a:r>
            <a:r>
              <a:rPr lang="nb-NO" sz="1100" dirty="0"/>
              <a:t> (0 to 1)</a:t>
            </a:r>
          </a:p>
        </p:txBody>
      </p:sp>
      <p:cxnSp>
        <p:nvCxnSpPr>
          <p:cNvPr id="35" name="Straight Arrow Connector 34">
            <a:extLst>
              <a:ext uri="{FF2B5EF4-FFF2-40B4-BE49-F238E27FC236}">
                <a16:creationId xmlns:a16="http://schemas.microsoft.com/office/drawing/2014/main" id="{B12755A5-9E09-4057-1319-64E0CA1D104C}"/>
              </a:ext>
            </a:extLst>
          </p:cNvPr>
          <p:cNvCxnSpPr>
            <a:cxnSpLocks/>
          </p:cNvCxnSpPr>
          <p:nvPr/>
        </p:nvCxnSpPr>
        <p:spPr>
          <a:xfrm flipH="1" flipV="1">
            <a:off x="885387" y="2320322"/>
            <a:ext cx="0" cy="1592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439014-D98E-1489-7D37-5115FE599233}"/>
              </a:ext>
            </a:extLst>
          </p:cNvPr>
          <p:cNvSpPr txBox="1"/>
          <p:nvPr/>
        </p:nvSpPr>
        <p:spPr>
          <a:xfrm>
            <a:off x="1056715" y="2189517"/>
            <a:ext cx="1662635" cy="261610"/>
          </a:xfrm>
          <a:prstGeom prst="rect">
            <a:avLst/>
          </a:prstGeom>
          <a:noFill/>
        </p:spPr>
        <p:txBody>
          <a:bodyPr wrap="none" rtlCol="0">
            <a:spAutoFit/>
          </a:bodyPr>
          <a:lstStyle/>
          <a:p>
            <a:r>
              <a:rPr lang="nb-NO" sz="1100" dirty="0" err="1"/>
              <a:t>velocity</a:t>
            </a:r>
            <a:r>
              <a:rPr lang="nb-NO" sz="1100" dirty="0"/>
              <a:t> (1500 to 4500)</a:t>
            </a:r>
          </a:p>
        </p:txBody>
      </p:sp>
      <p:sp>
        <p:nvSpPr>
          <p:cNvPr id="37" name="Oval 36">
            <a:extLst>
              <a:ext uri="{FF2B5EF4-FFF2-40B4-BE49-F238E27FC236}">
                <a16:creationId xmlns:a16="http://schemas.microsoft.com/office/drawing/2014/main" id="{781C9BF1-E81B-B4C0-0075-46AA1C91648C}"/>
              </a:ext>
            </a:extLst>
          </p:cNvPr>
          <p:cNvSpPr/>
          <p:nvPr/>
        </p:nvSpPr>
        <p:spPr>
          <a:xfrm>
            <a:off x="1604861" y="27632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8" name="Oval 37">
            <a:extLst>
              <a:ext uri="{FF2B5EF4-FFF2-40B4-BE49-F238E27FC236}">
                <a16:creationId xmlns:a16="http://schemas.microsoft.com/office/drawing/2014/main" id="{67A041EC-C0F1-0BDB-52EE-6A09DF267B77}"/>
              </a:ext>
            </a:extLst>
          </p:cNvPr>
          <p:cNvSpPr/>
          <p:nvPr/>
        </p:nvSpPr>
        <p:spPr>
          <a:xfrm>
            <a:off x="1604861" y="29156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9" name="Oval 38">
            <a:extLst>
              <a:ext uri="{FF2B5EF4-FFF2-40B4-BE49-F238E27FC236}">
                <a16:creationId xmlns:a16="http://schemas.microsoft.com/office/drawing/2014/main" id="{6C218F85-1421-153D-B278-47519355843A}"/>
              </a:ext>
            </a:extLst>
          </p:cNvPr>
          <p:cNvSpPr/>
          <p:nvPr/>
        </p:nvSpPr>
        <p:spPr>
          <a:xfrm>
            <a:off x="1604861" y="306806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0" name="Oval 39">
            <a:extLst>
              <a:ext uri="{FF2B5EF4-FFF2-40B4-BE49-F238E27FC236}">
                <a16:creationId xmlns:a16="http://schemas.microsoft.com/office/drawing/2014/main" id="{3316B3AF-F5B1-8834-98CF-CB54D0E7E335}"/>
              </a:ext>
            </a:extLst>
          </p:cNvPr>
          <p:cNvSpPr/>
          <p:nvPr/>
        </p:nvSpPr>
        <p:spPr>
          <a:xfrm>
            <a:off x="1604861" y="3092576"/>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a:extLst>
              <a:ext uri="{FF2B5EF4-FFF2-40B4-BE49-F238E27FC236}">
                <a16:creationId xmlns:a16="http://schemas.microsoft.com/office/drawing/2014/main" id="{67E1593F-FDB0-22E4-A051-E133DA58747D}"/>
              </a:ext>
            </a:extLst>
          </p:cNvPr>
          <p:cNvSpPr/>
          <p:nvPr/>
        </p:nvSpPr>
        <p:spPr>
          <a:xfrm>
            <a:off x="1604861" y="2944442"/>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a:extLst>
              <a:ext uri="{FF2B5EF4-FFF2-40B4-BE49-F238E27FC236}">
                <a16:creationId xmlns:a16="http://schemas.microsoft.com/office/drawing/2014/main" id="{CF731F82-FD4F-0E77-3A56-3003507C9B9B}"/>
              </a:ext>
            </a:extLst>
          </p:cNvPr>
          <p:cNvSpPr/>
          <p:nvPr/>
        </p:nvSpPr>
        <p:spPr>
          <a:xfrm>
            <a:off x="1604861" y="2917800"/>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a:extLst>
              <a:ext uri="{FF2B5EF4-FFF2-40B4-BE49-F238E27FC236}">
                <a16:creationId xmlns:a16="http://schemas.microsoft.com/office/drawing/2014/main" id="{A416328F-86AB-C840-05AF-653A847C3D9D}"/>
              </a:ext>
            </a:extLst>
          </p:cNvPr>
          <p:cNvSpPr/>
          <p:nvPr/>
        </p:nvSpPr>
        <p:spPr>
          <a:xfrm>
            <a:off x="1604861" y="2993467"/>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9665A94E-FA32-F97B-35A2-25DC760F3C39}"/>
              </a:ext>
            </a:extLst>
          </p:cNvPr>
          <p:cNvSpPr/>
          <p:nvPr/>
        </p:nvSpPr>
        <p:spPr>
          <a:xfrm>
            <a:off x="1604861" y="3005191"/>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18F2AA08-F62B-4269-4A2B-8C55A014549E}"/>
              </a:ext>
            </a:extLst>
          </p:cNvPr>
          <p:cNvSpPr/>
          <p:nvPr/>
        </p:nvSpPr>
        <p:spPr>
          <a:xfrm>
            <a:off x="1604861" y="3029703"/>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7A27945E-DFCC-5215-E285-F1729E13E92F}"/>
              </a:ext>
            </a:extLst>
          </p:cNvPr>
          <p:cNvSpPr/>
          <p:nvPr/>
        </p:nvSpPr>
        <p:spPr>
          <a:xfrm>
            <a:off x="1604861" y="3054215"/>
            <a:ext cx="45719" cy="639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Oval 46">
            <a:extLst>
              <a:ext uri="{FF2B5EF4-FFF2-40B4-BE49-F238E27FC236}">
                <a16:creationId xmlns:a16="http://schemas.microsoft.com/office/drawing/2014/main" id="{798F562A-AB9D-CB80-ADCD-4B731C5F27AD}"/>
              </a:ext>
            </a:extLst>
          </p:cNvPr>
          <p:cNvSpPr/>
          <p:nvPr/>
        </p:nvSpPr>
        <p:spPr>
          <a:xfrm>
            <a:off x="1604861" y="311388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8" name="Oval 47">
            <a:extLst>
              <a:ext uri="{FF2B5EF4-FFF2-40B4-BE49-F238E27FC236}">
                <a16:creationId xmlns:a16="http://schemas.microsoft.com/office/drawing/2014/main" id="{37911931-5FEF-780A-55E1-2CCFB3AA05E6}"/>
              </a:ext>
            </a:extLst>
          </p:cNvPr>
          <p:cNvSpPr/>
          <p:nvPr/>
        </p:nvSpPr>
        <p:spPr>
          <a:xfrm>
            <a:off x="1604861" y="326628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9" name="Oval 48">
            <a:extLst>
              <a:ext uri="{FF2B5EF4-FFF2-40B4-BE49-F238E27FC236}">
                <a16:creationId xmlns:a16="http://schemas.microsoft.com/office/drawing/2014/main" id="{A4D0F68F-E4C6-4B7F-79BE-CCDDD78B4D7D}"/>
              </a:ext>
            </a:extLst>
          </p:cNvPr>
          <p:cNvSpPr/>
          <p:nvPr/>
        </p:nvSpPr>
        <p:spPr>
          <a:xfrm>
            <a:off x="1604861" y="3295069"/>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908AA3AD-5183-97D5-3BBE-DC48CEF22847}"/>
              </a:ext>
            </a:extLst>
          </p:cNvPr>
          <p:cNvSpPr/>
          <p:nvPr/>
        </p:nvSpPr>
        <p:spPr>
          <a:xfrm>
            <a:off x="1604861" y="3268427"/>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A8B82ADB-75D8-4F09-2318-A4E5248CF5FB}"/>
              </a:ext>
            </a:extLst>
          </p:cNvPr>
          <p:cNvSpPr/>
          <p:nvPr/>
        </p:nvSpPr>
        <p:spPr>
          <a:xfrm>
            <a:off x="1604861" y="3344094"/>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3FA1D61E-A75A-0A28-BC07-50B2AF73EDC8}"/>
              </a:ext>
            </a:extLst>
          </p:cNvPr>
          <p:cNvSpPr/>
          <p:nvPr/>
        </p:nvSpPr>
        <p:spPr>
          <a:xfrm>
            <a:off x="1604861" y="3355818"/>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D75524B8-FB02-563A-184C-F85D719C77D5}"/>
              </a:ext>
            </a:extLst>
          </p:cNvPr>
          <p:cNvSpPr/>
          <p:nvPr/>
        </p:nvSpPr>
        <p:spPr>
          <a:xfrm>
            <a:off x="1604861" y="3380330"/>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0F90177A-8925-5E77-7D0D-AF9EC6EE56D3}"/>
              </a:ext>
            </a:extLst>
          </p:cNvPr>
          <p:cNvSpPr/>
          <p:nvPr/>
        </p:nvSpPr>
        <p:spPr>
          <a:xfrm>
            <a:off x="1604861" y="3404842"/>
            <a:ext cx="45719" cy="63944"/>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EEE19993-F7B4-D971-7BF4-92922C655F2D}"/>
              </a:ext>
            </a:extLst>
          </p:cNvPr>
          <p:cNvSpPr/>
          <p:nvPr/>
        </p:nvSpPr>
        <p:spPr>
          <a:xfrm>
            <a:off x="1604861" y="3120292"/>
            <a:ext cx="45719" cy="63944"/>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58" name="Straight Arrow Connector 57">
            <a:extLst>
              <a:ext uri="{FF2B5EF4-FFF2-40B4-BE49-F238E27FC236}">
                <a16:creationId xmlns:a16="http://schemas.microsoft.com/office/drawing/2014/main" id="{0943D13B-8F56-4DE7-2747-CB53D625BFF0}"/>
              </a:ext>
            </a:extLst>
          </p:cNvPr>
          <p:cNvCxnSpPr>
            <a:cxnSpLocks/>
          </p:cNvCxnSpPr>
          <p:nvPr/>
        </p:nvCxnSpPr>
        <p:spPr>
          <a:xfrm>
            <a:off x="3162999" y="6016246"/>
            <a:ext cx="1875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Freeform: Shape 81">
            <a:extLst>
              <a:ext uri="{FF2B5EF4-FFF2-40B4-BE49-F238E27FC236}">
                <a16:creationId xmlns:a16="http://schemas.microsoft.com/office/drawing/2014/main" id="{F009ABBF-F0DE-8FD6-FB3B-4E15808DE239}"/>
              </a:ext>
            </a:extLst>
          </p:cNvPr>
          <p:cNvSpPr/>
          <p:nvPr/>
        </p:nvSpPr>
        <p:spPr>
          <a:xfrm>
            <a:off x="3173150" y="5026653"/>
            <a:ext cx="1768243" cy="998698"/>
          </a:xfrm>
          <a:custGeom>
            <a:avLst/>
            <a:gdLst>
              <a:gd name="connsiteX0" fmla="*/ 0 w 1768243"/>
              <a:gd name="connsiteY0" fmla="*/ 986587 h 998698"/>
              <a:gd name="connsiteX1" fmla="*/ 333059 w 1768243"/>
              <a:gd name="connsiteY1" fmla="*/ 950253 h 998698"/>
              <a:gd name="connsiteX2" fmla="*/ 508673 w 1768243"/>
              <a:gd name="connsiteY2" fmla="*/ 744362 h 998698"/>
              <a:gd name="connsiteX3" fmla="*/ 641896 w 1768243"/>
              <a:gd name="connsiteY3" fmla="*/ 332579 h 998698"/>
              <a:gd name="connsiteX4" fmla="*/ 805398 w 1768243"/>
              <a:gd name="connsiteY4" fmla="*/ 78242 h 998698"/>
              <a:gd name="connsiteX5" fmla="*/ 1059735 w 1768243"/>
              <a:gd name="connsiteY5" fmla="*/ 11630 h 998698"/>
              <a:gd name="connsiteX6" fmla="*/ 1277737 w 1768243"/>
              <a:gd name="connsiteY6" fmla="*/ 284134 h 998698"/>
              <a:gd name="connsiteX7" fmla="*/ 1368572 w 1768243"/>
              <a:gd name="connsiteY7" fmla="*/ 677750 h 998698"/>
              <a:gd name="connsiteX8" fmla="*/ 1513907 w 1768243"/>
              <a:gd name="connsiteY8" fmla="*/ 889697 h 998698"/>
              <a:gd name="connsiteX9" fmla="*/ 1768243 w 1768243"/>
              <a:gd name="connsiteY9" fmla="*/ 998698 h 9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8243" h="998698">
                <a:moveTo>
                  <a:pt x="0" y="986587"/>
                </a:moveTo>
                <a:cubicBezTo>
                  <a:pt x="124140" y="988605"/>
                  <a:pt x="248280" y="990624"/>
                  <a:pt x="333059" y="950253"/>
                </a:cubicBezTo>
                <a:cubicBezTo>
                  <a:pt x="417838" y="909882"/>
                  <a:pt x="457200" y="847308"/>
                  <a:pt x="508673" y="744362"/>
                </a:cubicBezTo>
                <a:cubicBezTo>
                  <a:pt x="560146" y="641416"/>
                  <a:pt x="592442" y="443599"/>
                  <a:pt x="641896" y="332579"/>
                </a:cubicBezTo>
                <a:cubicBezTo>
                  <a:pt x="691350" y="221559"/>
                  <a:pt x="735758" y="131733"/>
                  <a:pt x="805398" y="78242"/>
                </a:cubicBezTo>
                <a:cubicBezTo>
                  <a:pt x="875038" y="24750"/>
                  <a:pt x="981012" y="-22685"/>
                  <a:pt x="1059735" y="11630"/>
                </a:cubicBezTo>
                <a:cubicBezTo>
                  <a:pt x="1138458" y="45945"/>
                  <a:pt x="1226264" y="173114"/>
                  <a:pt x="1277737" y="284134"/>
                </a:cubicBezTo>
                <a:cubicBezTo>
                  <a:pt x="1329210" y="395154"/>
                  <a:pt x="1329210" y="576823"/>
                  <a:pt x="1368572" y="677750"/>
                </a:cubicBezTo>
                <a:cubicBezTo>
                  <a:pt x="1407934" y="778677"/>
                  <a:pt x="1447295" y="836206"/>
                  <a:pt x="1513907" y="889697"/>
                </a:cubicBezTo>
                <a:cubicBezTo>
                  <a:pt x="1580519" y="943188"/>
                  <a:pt x="1674381" y="970943"/>
                  <a:pt x="1768243" y="99869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4" name="Straight Arrow Connector 83">
            <a:extLst>
              <a:ext uri="{FF2B5EF4-FFF2-40B4-BE49-F238E27FC236}">
                <a16:creationId xmlns:a16="http://schemas.microsoft.com/office/drawing/2014/main" id="{4DBA4E6A-90A7-13B7-FCEB-1A9CA323D97F}"/>
              </a:ext>
            </a:extLst>
          </p:cNvPr>
          <p:cNvCxnSpPr/>
          <p:nvPr/>
        </p:nvCxnSpPr>
        <p:spPr>
          <a:xfrm flipV="1">
            <a:off x="4137541" y="4553833"/>
            <a:ext cx="0" cy="146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E29EE01-8DE0-7C00-6F25-C2B83E7B2798}"/>
              </a:ext>
            </a:extLst>
          </p:cNvPr>
          <p:cNvCxnSpPr>
            <a:cxnSpLocks/>
          </p:cNvCxnSpPr>
          <p:nvPr/>
        </p:nvCxnSpPr>
        <p:spPr>
          <a:xfrm>
            <a:off x="867704" y="6006262"/>
            <a:ext cx="1875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0AE0C67-9E75-E6E8-7C17-656477B4F771}"/>
              </a:ext>
            </a:extLst>
          </p:cNvPr>
          <p:cNvCxnSpPr/>
          <p:nvPr/>
        </p:nvCxnSpPr>
        <p:spPr>
          <a:xfrm flipV="1">
            <a:off x="1842246" y="4543849"/>
            <a:ext cx="0" cy="1462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4C04400-EB4C-6BC0-64EA-69170B250EF0}"/>
              </a:ext>
            </a:extLst>
          </p:cNvPr>
          <p:cNvSpPr/>
          <p:nvPr/>
        </p:nvSpPr>
        <p:spPr>
          <a:xfrm>
            <a:off x="1126347" y="5128635"/>
            <a:ext cx="1413408" cy="8776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TextBox 88">
            <a:extLst>
              <a:ext uri="{FF2B5EF4-FFF2-40B4-BE49-F238E27FC236}">
                <a16:creationId xmlns:a16="http://schemas.microsoft.com/office/drawing/2014/main" id="{15DDC3A5-7222-0AA6-EAD4-BE8CFD204A5C}"/>
              </a:ext>
            </a:extLst>
          </p:cNvPr>
          <p:cNvSpPr txBox="1"/>
          <p:nvPr/>
        </p:nvSpPr>
        <p:spPr>
          <a:xfrm>
            <a:off x="937834" y="6019558"/>
            <a:ext cx="377026" cy="246221"/>
          </a:xfrm>
          <a:prstGeom prst="rect">
            <a:avLst/>
          </a:prstGeom>
          <a:noFill/>
        </p:spPr>
        <p:txBody>
          <a:bodyPr wrap="none" rtlCol="0">
            <a:spAutoFit/>
          </a:bodyPr>
          <a:lstStyle/>
          <a:p>
            <a:r>
              <a:rPr lang="nb-NO" sz="1000" dirty="0"/>
              <a:t>min</a:t>
            </a:r>
          </a:p>
        </p:txBody>
      </p:sp>
      <p:sp>
        <p:nvSpPr>
          <p:cNvPr id="90" name="TextBox 89">
            <a:extLst>
              <a:ext uri="{FF2B5EF4-FFF2-40B4-BE49-F238E27FC236}">
                <a16:creationId xmlns:a16="http://schemas.microsoft.com/office/drawing/2014/main" id="{382801D4-CACC-8703-C090-F462184D3B78}"/>
              </a:ext>
            </a:extLst>
          </p:cNvPr>
          <p:cNvSpPr txBox="1"/>
          <p:nvPr/>
        </p:nvSpPr>
        <p:spPr>
          <a:xfrm>
            <a:off x="2342324" y="6019558"/>
            <a:ext cx="418704" cy="246221"/>
          </a:xfrm>
          <a:prstGeom prst="rect">
            <a:avLst/>
          </a:prstGeom>
          <a:noFill/>
        </p:spPr>
        <p:txBody>
          <a:bodyPr wrap="none" rtlCol="0">
            <a:spAutoFit/>
          </a:bodyPr>
          <a:lstStyle/>
          <a:p>
            <a:r>
              <a:rPr lang="nb-NO" sz="1000" dirty="0" err="1"/>
              <a:t>max</a:t>
            </a:r>
            <a:endParaRPr lang="nb-NO" sz="1000" dirty="0"/>
          </a:p>
        </p:txBody>
      </p:sp>
      <p:sp>
        <p:nvSpPr>
          <p:cNvPr id="91" name="TextBox 90">
            <a:extLst>
              <a:ext uri="{FF2B5EF4-FFF2-40B4-BE49-F238E27FC236}">
                <a16:creationId xmlns:a16="http://schemas.microsoft.com/office/drawing/2014/main" id="{8C9344A5-CB1C-7CFA-5B6F-497F4F1E9441}"/>
              </a:ext>
            </a:extLst>
          </p:cNvPr>
          <p:cNvSpPr txBox="1"/>
          <p:nvPr/>
        </p:nvSpPr>
        <p:spPr>
          <a:xfrm>
            <a:off x="3934542" y="6019558"/>
            <a:ext cx="258404" cy="246221"/>
          </a:xfrm>
          <a:prstGeom prst="rect">
            <a:avLst/>
          </a:prstGeom>
          <a:noFill/>
        </p:spPr>
        <p:txBody>
          <a:bodyPr wrap="none" rtlCol="0">
            <a:spAutoFit/>
          </a:bodyPr>
          <a:lstStyle/>
          <a:p>
            <a:r>
              <a:rPr lang="nb-NO" sz="1000" dirty="0">
                <a:latin typeface="Symbol" panose="05050102010706020507" pitchFamily="18" charset="2"/>
              </a:rPr>
              <a:t>m</a:t>
            </a:r>
          </a:p>
        </p:txBody>
      </p:sp>
      <p:cxnSp>
        <p:nvCxnSpPr>
          <p:cNvPr id="93" name="Straight Arrow Connector 92">
            <a:extLst>
              <a:ext uri="{FF2B5EF4-FFF2-40B4-BE49-F238E27FC236}">
                <a16:creationId xmlns:a16="http://schemas.microsoft.com/office/drawing/2014/main" id="{0C1BFCB5-352C-0AED-EBF0-482BFB917629}"/>
              </a:ext>
            </a:extLst>
          </p:cNvPr>
          <p:cNvCxnSpPr/>
          <p:nvPr/>
        </p:nvCxnSpPr>
        <p:spPr>
          <a:xfrm>
            <a:off x="4137541" y="5373852"/>
            <a:ext cx="257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12B34D74-D4ED-4419-088B-A4DB7648B66C}"/>
              </a:ext>
            </a:extLst>
          </p:cNvPr>
          <p:cNvSpPr txBox="1"/>
          <p:nvPr/>
        </p:nvSpPr>
        <p:spPr>
          <a:xfrm>
            <a:off x="4130082" y="5387699"/>
            <a:ext cx="261610" cy="246221"/>
          </a:xfrm>
          <a:prstGeom prst="rect">
            <a:avLst/>
          </a:prstGeom>
          <a:noFill/>
        </p:spPr>
        <p:txBody>
          <a:bodyPr wrap="none" rtlCol="0">
            <a:spAutoFit/>
          </a:bodyPr>
          <a:lstStyle/>
          <a:p>
            <a:r>
              <a:rPr lang="nb-NO" sz="1000" dirty="0">
                <a:latin typeface="Symbol" panose="05050102010706020507" pitchFamily="18" charset="2"/>
              </a:rPr>
              <a:t>s</a:t>
            </a:r>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1357DCF3-9BE0-8018-544E-1BE308DEC754}"/>
                  </a:ext>
                </a:extLst>
              </p:cNvPr>
              <p:cNvSpPr txBox="1"/>
              <p:nvPr/>
            </p:nvSpPr>
            <p:spPr>
              <a:xfrm>
                <a:off x="1217121" y="5395076"/>
                <a:ext cx="1258991" cy="38266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nb-NO" sz="1000" b="0" i="1" smtClean="0">
                          <a:latin typeface="Cambria Math" panose="02040503050406030204" pitchFamily="18" charset="0"/>
                        </a:rPr>
                        <m:t>𝑥</m:t>
                      </m:r>
                      <m:r>
                        <a:rPr lang="nb-NO" sz="1000" b="0" i="1" smtClean="0">
                          <a:latin typeface="Cambria Math" panose="02040503050406030204" pitchFamily="18" charset="0"/>
                        </a:rPr>
                        <m:t>′=</m:t>
                      </m:r>
                      <m:d>
                        <m:dPr>
                          <m:ctrlPr>
                            <a:rPr lang="nb-NO" sz="1000" b="0" i="1" smtClean="0">
                              <a:latin typeface="Cambria Math" panose="02040503050406030204" pitchFamily="18" charset="0"/>
                            </a:rPr>
                          </m:ctrlPr>
                        </m:dPr>
                        <m:e>
                          <m:f>
                            <m:fPr>
                              <m:ctrlPr>
                                <a:rPr lang="nb-NO" sz="1000" b="0" i="1" smtClean="0">
                                  <a:latin typeface="Cambria Math" panose="02040503050406030204" pitchFamily="18" charset="0"/>
                                </a:rPr>
                              </m:ctrlPr>
                            </m:fPr>
                            <m:num>
                              <m:r>
                                <a:rPr lang="nb-NO" sz="1000" b="0" i="1" smtClean="0">
                                  <a:latin typeface="Cambria Math" panose="02040503050406030204" pitchFamily="18" charset="0"/>
                                </a:rPr>
                                <m:t>𝑥</m:t>
                              </m:r>
                              <m:r>
                                <a:rPr lang="nb-NO" sz="1000" b="0" i="1" smtClean="0">
                                  <a:latin typeface="Cambria Math" panose="02040503050406030204" pitchFamily="18" charset="0"/>
                                </a:rPr>
                                <m:t> −</m:t>
                              </m:r>
                              <m:r>
                                <m:rPr>
                                  <m:sty m:val="p"/>
                                </m:rPr>
                                <a:rPr lang="nb-NO" sz="1000" b="0" i="0" smtClean="0">
                                  <a:latin typeface="Cambria Math" panose="02040503050406030204" pitchFamily="18" charset="0"/>
                                </a:rPr>
                                <m:t>min</m:t>
                              </m:r>
                              <m:r>
                                <a:rPr lang="nb-NO" sz="1000" b="0" i="1" smtClean="0">
                                  <a:latin typeface="Cambria Math" panose="02040503050406030204" pitchFamily="18" charset="0"/>
                                </a:rPr>
                                <m:t>⁡</m:t>
                              </m:r>
                            </m:num>
                            <m:den>
                              <m:r>
                                <a:rPr lang="nb-NO" sz="1000" b="0" i="1" smtClean="0">
                                  <a:latin typeface="Cambria Math" panose="02040503050406030204" pitchFamily="18" charset="0"/>
                                </a:rPr>
                                <m:t>𝑚𝑎𝑥</m:t>
                              </m:r>
                              <m:r>
                                <a:rPr lang="nb-NO" sz="1000" b="0" i="1" smtClean="0">
                                  <a:latin typeface="Cambria Math" panose="02040503050406030204" pitchFamily="18" charset="0"/>
                                </a:rPr>
                                <m:t>−</m:t>
                              </m:r>
                              <m:r>
                                <a:rPr lang="nb-NO" sz="1000" b="0" i="1" smtClean="0">
                                  <a:latin typeface="Cambria Math" panose="02040503050406030204" pitchFamily="18" charset="0"/>
                                </a:rPr>
                                <m:t>𝑚𝑖𝑛</m:t>
                              </m:r>
                            </m:den>
                          </m:f>
                        </m:e>
                      </m:d>
                    </m:oMath>
                  </m:oMathPara>
                </a14:m>
                <a:endParaRPr lang="nb-NO" sz="1000" dirty="0"/>
              </a:p>
            </p:txBody>
          </p:sp>
        </mc:Choice>
        <mc:Fallback xmlns="">
          <p:sp>
            <p:nvSpPr>
              <p:cNvPr id="96" name="TextBox 95">
                <a:extLst>
                  <a:ext uri="{FF2B5EF4-FFF2-40B4-BE49-F238E27FC236}">
                    <a16:creationId xmlns:a16="http://schemas.microsoft.com/office/drawing/2014/main" id="{1357DCF3-9BE0-8018-544E-1BE308DEC754}"/>
                  </a:ext>
                </a:extLst>
              </p:cNvPr>
              <p:cNvSpPr txBox="1">
                <a:spLocks noRot="1" noChangeAspect="1" noMove="1" noResize="1" noEditPoints="1" noAdjustHandles="1" noChangeArrowheads="1" noChangeShapeType="1" noTextEdit="1"/>
              </p:cNvSpPr>
              <p:nvPr/>
            </p:nvSpPr>
            <p:spPr>
              <a:xfrm>
                <a:off x="1217121" y="5395076"/>
                <a:ext cx="1258991" cy="382669"/>
              </a:xfrm>
              <a:prstGeom prst="rect">
                <a:avLst/>
              </a:prstGeom>
              <a:blipFill>
                <a:blip r:embed="rId2"/>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1879A577-7C85-1751-892F-6EE285E565E6}"/>
                  </a:ext>
                </a:extLst>
              </p:cNvPr>
              <p:cNvSpPr txBox="1"/>
              <p:nvPr/>
            </p:nvSpPr>
            <p:spPr>
              <a:xfrm>
                <a:off x="4301239" y="4717463"/>
                <a:ext cx="1258991" cy="355931"/>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nb-NO" sz="1000" b="0" i="1" smtClean="0">
                          <a:latin typeface="Cambria Math" panose="02040503050406030204" pitchFamily="18" charset="0"/>
                        </a:rPr>
                        <m:t>𝑥</m:t>
                      </m:r>
                      <m:r>
                        <a:rPr lang="nb-NO" sz="1000" b="0" i="1" smtClean="0">
                          <a:latin typeface="Cambria Math" panose="02040503050406030204" pitchFamily="18" charset="0"/>
                        </a:rPr>
                        <m:t>′=</m:t>
                      </m:r>
                      <m:d>
                        <m:dPr>
                          <m:ctrlPr>
                            <a:rPr lang="nb-NO" sz="1000" b="0" i="1" smtClean="0">
                              <a:latin typeface="Cambria Math" panose="02040503050406030204" pitchFamily="18" charset="0"/>
                            </a:rPr>
                          </m:ctrlPr>
                        </m:dPr>
                        <m:e>
                          <m:f>
                            <m:fPr>
                              <m:ctrlPr>
                                <a:rPr lang="nb-NO" sz="1000" b="0" i="1" smtClean="0">
                                  <a:latin typeface="Cambria Math" panose="02040503050406030204" pitchFamily="18" charset="0"/>
                                </a:rPr>
                              </m:ctrlPr>
                            </m:fPr>
                            <m:num>
                              <m:r>
                                <a:rPr lang="nb-NO" sz="1000" b="0" i="1" smtClean="0">
                                  <a:latin typeface="Cambria Math" panose="02040503050406030204" pitchFamily="18" charset="0"/>
                                </a:rPr>
                                <m:t>𝑥</m:t>
                              </m:r>
                              <m:r>
                                <a:rPr lang="nb-NO" sz="1000" b="0" i="1" smtClean="0">
                                  <a:latin typeface="Cambria Math" panose="02040503050406030204" pitchFamily="18" charset="0"/>
                                </a:rPr>
                                <m:t> −</m:t>
                              </m:r>
                              <m:r>
                                <m:rPr>
                                  <m:sty m:val="p"/>
                                </m:rPr>
                                <a:rPr lang="el-GR" sz="1000" b="0" i="1" smtClean="0">
                                  <a:latin typeface="Cambria Math" panose="02040503050406030204" pitchFamily="18" charset="0"/>
                                  <a:ea typeface="Cambria Math" panose="02040503050406030204" pitchFamily="18" charset="0"/>
                                </a:rPr>
                                <m:t>μ</m:t>
                              </m:r>
                              <m:r>
                                <a:rPr lang="nb-NO" sz="1000" b="0" i="1" smtClean="0">
                                  <a:latin typeface="Cambria Math" panose="02040503050406030204" pitchFamily="18" charset="0"/>
                                </a:rPr>
                                <m:t>⁡</m:t>
                              </m:r>
                            </m:num>
                            <m:den>
                              <m:r>
                                <a:rPr lang="nb-NO" sz="1000" b="0" i="1" smtClean="0">
                                  <a:latin typeface="Cambria Math" panose="02040503050406030204" pitchFamily="18" charset="0"/>
                                  <a:ea typeface="Cambria Math" panose="02040503050406030204" pitchFamily="18" charset="0"/>
                                </a:rPr>
                                <m:t>𝜎</m:t>
                              </m:r>
                            </m:den>
                          </m:f>
                        </m:e>
                      </m:d>
                    </m:oMath>
                  </m:oMathPara>
                </a14:m>
                <a:endParaRPr lang="nb-NO" sz="1000" dirty="0"/>
              </a:p>
            </p:txBody>
          </p:sp>
        </mc:Choice>
        <mc:Fallback xmlns="">
          <p:sp>
            <p:nvSpPr>
              <p:cNvPr id="97" name="TextBox 96">
                <a:extLst>
                  <a:ext uri="{FF2B5EF4-FFF2-40B4-BE49-F238E27FC236}">
                    <a16:creationId xmlns:a16="http://schemas.microsoft.com/office/drawing/2014/main" id="{1879A577-7C85-1751-892F-6EE285E565E6}"/>
                  </a:ext>
                </a:extLst>
              </p:cNvPr>
              <p:cNvSpPr txBox="1">
                <a:spLocks noRot="1" noChangeAspect="1" noMove="1" noResize="1" noEditPoints="1" noAdjustHandles="1" noChangeArrowheads="1" noChangeShapeType="1" noTextEdit="1"/>
              </p:cNvSpPr>
              <p:nvPr/>
            </p:nvSpPr>
            <p:spPr>
              <a:xfrm>
                <a:off x="4301239" y="4717463"/>
                <a:ext cx="1258991" cy="355931"/>
              </a:xfrm>
              <a:prstGeom prst="rect">
                <a:avLst/>
              </a:prstGeom>
              <a:blipFill>
                <a:blip r:embed="rId3"/>
                <a:stretch>
                  <a:fillRect/>
                </a:stretch>
              </a:blipFill>
            </p:spPr>
            <p:txBody>
              <a:bodyPr/>
              <a:lstStyle/>
              <a:p>
                <a:r>
                  <a:rPr lang="nb-NO">
                    <a:noFill/>
                  </a:rPr>
                  <a:t> </a:t>
                </a:r>
              </a:p>
            </p:txBody>
          </p:sp>
        </mc:Fallback>
      </mc:AlternateContent>
    </p:spTree>
    <p:extLst>
      <p:ext uri="{BB962C8B-B14F-4D97-AF65-F5344CB8AC3E}">
        <p14:creationId xmlns:p14="http://schemas.microsoft.com/office/powerpoint/2010/main" val="41347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43E8-B9CB-BD3B-763D-8D66099BFD7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6168C32-0DD7-6BCC-FC94-527526ADCCE4}"/>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8: </a:t>
            </a:r>
            <a:r>
              <a:rPr lang="nb-NO" dirty="0" err="1"/>
              <a:t>Normalizing</a:t>
            </a:r>
            <a:endParaRPr lang="nb-NO" dirty="0"/>
          </a:p>
        </p:txBody>
      </p:sp>
      <p:sp>
        <p:nvSpPr>
          <p:cNvPr id="10" name="Content Placeholder 2">
            <a:extLst>
              <a:ext uri="{FF2B5EF4-FFF2-40B4-BE49-F238E27FC236}">
                <a16:creationId xmlns:a16="http://schemas.microsoft.com/office/drawing/2014/main" id="{AB220829-82BF-B408-0366-3A93FB511C07}"/>
              </a:ext>
            </a:extLst>
          </p:cNvPr>
          <p:cNvSpPr txBox="1">
            <a:spLocks/>
          </p:cNvSpPr>
          <p:nvPr/>
        </p:nvSpPr>
        <p:spPr>
          <a:xfrm>
            <a:off x="695325" y="1809750"/>
            <a:ext cx="9786407"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the lab 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Normalize features and compare the validation results with the base case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2369578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6A54-7212-2A12-193A-BAD29EE3F7CD}"/>
              </a:ext>
            </a:extLst>
          </p:cNvPr>
          <p:cNvSpPr>
            <a:spLocks noGrp="1"/>
          </p:cNvSpPr>
          <p:nvPr>
            <p:ph type="title"/>
          </p:nvPr>
        </p:nvSpPr>
        <p:spPr/>
        <p:txBody>
          <a:bodyPr/>
          <a:lstStyle/>
          <a:p>
            <a:r>
              <a:rPr lang="nb-NO" dirty="0"/>
              <a:t>Pipelines</a:t>
            </a:r>
          </a:p>
        </p:txBody>
      </p:sp>
      <p:sp>
        <p:nvSpPr>
          <p:cNvPr id="3" name="Content Placeholder 2">
            <a:extLst>
              <a:ext uri="{FF2B5EF4-FFF2-40B4-BE49-F238E27FC236}">
                <a16:creationId xmlns:a16="http://schemas.microsoft.com/office/drawing/2014/main" id="{CC852280-EBAD-EA9C-699B-F0730746E9BD}"/>
              </a:ext>
            </a:extLst>
          </p:cNvPr>
          <p:cNvSpPr>
            <a:spLocks noGrp="1"/>
          </p:cNvSpPr>
          <p:nvPr>
            <p:ph sz="half" idx="1"/>
          </p:nvPr>
        </p:nvSpPr>
        <p:spPr/>
        <p:txBody>
          <a:bodyPr/>
          <a:lstStyle/>
          <a:p>
            <a:r>
              <a:rPr lang="nb-NO" dirty="0" err="1"/>
              <a:t>That’s</a:t>
            </a:r>
            <a:r>
              <a:rPr lang="nb-NO" dirty="0"/>
              <a:t> a lot </a:t>
            </a:r>
            <a:r>
              <a:rPr lang="nb-NO" dirty="0" err="1"/>
              <a:t>of</a:t>
            </a:r>
            <a:r>
              <a:rPr lang="nb-NO" dirty="0"/>
              <a:t> pre-</a:t>
            </a:r>
            <a:r>
              <a:rPr lang="nb-NO" dirty="0" err="1"/>
              <a:t>processing</a:t>
            </a:r>
            <a:r>
              <a:rPr lang="nb-NO" dirty="0"/>
              <a:t> </a:t>
            </a:r>
            <a:r>
              <a:rPr lang="nb-NO" dirty="0" err="1"/>
              <a:t>steps</a:t>
            </a:r>
            <a:r>
              <a:rPr lang="nb-NO" dirty="0"/>
              <a:t>!</a:t>
            </a:r>
          </a:p>
          <a:p>
            <a:endParaRPr lang="nb-NO" dirty="0"/>
          </a:p>
          <a:p>
            <a:r>
              <a:rPr lang="nb-NO" dirty="0" err="1"/>
              <a:t>Idea</a:t>
            </a:r>
            <a:r>
              <a:rPr lang="nb-NO" dirty="0"/>
              <a:t>: </a:t>
            </a:r>
            <a:r>
              <a:rPr lang="nb-NO" dirty="0" err="1"/>
              <a:t>Use</a:t>
            </a:r>
            <a:r>
              <a:rPr lang="nb-NO" dirty="0"/>
              <a:t> a pipeline </a:t>
            </a:r>
            <a:r>
              <a:rPr lang="nb-NO" dirty="0" err="1"/>
              <a:t>class</a:t>
            </a:r>
            <a:r>
              <a:rPr lang="nb-NO" dirty="0"/>
              <a:t> </a:t>
            </a:r>
            <a:r>
              <a:rPr lang="nb-NO" dirty="0" err="1"/>
              <a:t>object</a:t>
            </a:r>
            <a:r>
              <a:rPr lang="nb-NO" dirty="0"/>
              <a:t> = </a:t>
            </a:r>
            <a:r>
              <a:rPr lang="nb-NO" dirty="0" err="1"/>
              <a:t>wrapper</a:t>
            </a:r>
            <a:r>
              <a:rPr lang="nb-NO" dirty="0"/>
              <a:t> </a:t>
            </a:r>
            <a:r>
              <a:rPr lang="nb-NO" dirty="0" err="1"/>
              <a:t>around</a:t>
            </a:r>
            <a:r>
              <a:rPr lang="nb-NO" dirty="0"/>
              <a:t> all </a:t>
            </a:r>
            <a:r>
              <a:rPr lang="nb-NO" dirty="0" err="1"/>
              <a:t>the</a:t>
            </a:r>
            <a:r>
              <a:rPr lang="nb-NO" dirty="0"/>
              <a:t> different </a:t>
            </a:r>
            <a:r>
              <a:rPr lang="nb-NO" dirty="0" err="1"/>
              <a:t>steps</a:t>
            </a:r>
            <a:r>
              <a:rPr lang="nb-NO" dirty="0"/>
              <a:t> </a:t>
            </a:r>
            <a:r>
              <a:rPr lang="nb-NO" dirty="0" err="1"/>
              <a:t>of</a:t>
            </a:r>
            <a:r>
              <a:rPr lang="nb-NO" dirty="0"/>
              <a:t> </a:t>
            </a:r>
            <a:r>
              <a:rPr lang="nb-NO" dirty="0" err="1"/>
              <a:t>the</a:t>
            </a:r>
            <a:r>
              <a:rPr lang="nb-NO" dirty="0"/>
              <a:t> </a:t>
            </a:r>
            <a:r>
              <a:rPr lang="nb-NO" dirty="0" err="1"/>
              <a:t>processing</a:t>
            </a:r>
            <a:r>
              <a:rPr lang="nb-NO" dirty="0"/>
              <a:t> </a:t>
            </a:r>
            <a:r>
              <a:rPr lang="nb-NO" dirty="0" err="1"/>
              <a:t>flow</a:t>
            </a:r>
            <a:r>
              <a:rPr lang="nb-NO" dirty="0"/>
              <a:t> </a:t>
            </a:r>
          </a:p>
          <a:p>
            <a:endParaRPr lang="nb-NO" dirty="0"/>
          </a:p>
          <a:p>
            <a:r>
              <a:rPr lang="nb-NO" dirty="0" err="1"/>
              <a:t>Syntax</a:t>
            </a:r>
            <a:r>
              <a:rPr lang="nb-NO" dirty="0"/>
              <a:t>:</a:t>
            </a:r>
          </a:p>
          <a:p>
            <a:endParaRPr lang="nb-NO" dirty="0"/>
          </a:p>
          <a:p>
            <a:r>
              <a:rPr lang="nb-NO" dirty="0"/>
              <a:t>Pipeline = </a:t>
            </a:r>
            <a:r>
              <a:rPr lang="nb-NO" dirty="0" err="1"/>
              <a:t>make_pipeline</a:t>
            </a:r>
            <a:r>
              <a:rPr lang="nb-NO" dirty="0"/>
              <a:t>([</a:t>
            </a:r>
          </a:p>
          <a:p>
            <a:pPr marL="0" indent="0">
              <a:buNone/>
            </a:pPr>
            <a:r>
              <a:rPr lang="nb-NO" dirty="0"/>
              <a:t>(‘</a:t>
            </a:r>
            <a:r>
              <a:rPr lang="nb-NO" dirty="0" err="1"/>
              <a:t>scaler</a:t>
            </a:r>
            <a:r>
              <a:rPr lang="nb-NO" dirty="0"/>
              <a:t>’,</a:t>
            </a:r>
            <a:r>
              <a:rPr lang="nb-NO" dirty="0" err="1"/>
              <a:t>StandardScaler</a:t>
            </a:r>
            <a:r>
              <a:rPr lang="nb-NO" dirty="0"/>
              <a:t>()),</a:t>
            </a:r>
          </a:p>
          <a:p>
            <a:pPr marL="0" indent="0">
              <a:buNone/>
            </a:pPr>
            <a:r>
              <a:rPr lang="nb-NO" dirty="0"/>
              <a:t>(‘</a:t>
            </a:r>
            <a:r>
              <a:rPr lang="nb-NO" dirty="0" err="1"/>
              <a:t>logreg</a:t>
            </a:r>
            <a:r>
              <a:rPr lang="nb-NO" dirty="0"/>
              <a:t>’,</a:t>
            </a:r>
            <a:r>
              <a:rPr lang="nb-NO" dirty="0" err="1"/>
              <a:t>LogisticRegression</a:t>
            </a:r>
            <a:r>
              <a:rPr lang="nb-NO" dirty="0"/>
              <a:t>()),</a:t>
            </a:r>
          </a:p>
          <a:p>
            <a:pPr marL="0" indent="0">
              <a:buNone/>
            </a:pPr>
            <a:r>
              <a:rPr lang="nb-NO" dirty="0"/>
              <a:t>]</a:t>
            </a:r>
          </a:p>
          <a:p>
            <a:pPr marL="0" indent="0">
              <a:buNone/>
            </a:pPr>
            <a:r>
              <a:rPr lang="nb-NO" dirty="0"/>
              <a:t>)</a:t>
            </a:r>
          </a:p>
          <a:p>
            <a:pPr marL="0" indent="0">
              <a:buNone/>
            </a:pPr>
            <a:endParaRPr lang="nb-NO" dirty="0"/>
          </a:p>
          <a:p>
            <a:pPr marL="0" indent="0">
              <a:buNone/>
            </a:pPr>
            <a:r>
              <a:rPr lang="nb-NO" dirty="0"/>
              <a:t>Parameters </a:t>
            </a:r>
            <a:r>
              <a:rPr lang="nb-NO" dirty="0" err="1"/>
              <a:t>of</a:t>
            </a:r>
            <a:r>
              <a:rPr lang="nb-NO" dirty="0"/>
              <a:t> </a:t>
            </a:r>
            <a:r>
              <a:rPr lang="nb-NO" dirty="0" err="1"/>
              <a:t>individual</a:t>
            </a:r>
            <a:r>
              <a:rPr lang="nb-NO" dirty="0"/>
              <a:t> </a:t>
            </a:r>
            <a:r>
              <a:rPr lang="nb-NO" dirty="0" err="1"/>
              <a:t>components</a:t>
            </a:r>
            <a:r>
              <a:rPr lang="nb-NO" dirty="0"/>
              <a:t> </a:t>
            </a:r>
            <a:r>
              <a:rPr lang="nb-NO" dirty="0" err="1"/>
              <a:t>can</a:t>
            </a:r>
            <a:r>
              <a:rPr lang="nb-NO" dirty="0"/>
              <a:t> be </a:t>
            </a:r>
            <a:r>
              <a:rPr lang="nb-NO" dirty="0" err="1"/>
              <a:t>accessed</a:t>
            </a:r>
            <a:r>
              <a:rPr lang="nb-NO" dirty="0"/>
              <a:t> </a:t>
            </a:r>
            <a:r>
              <a:rPr lang="nb-NO" dirty="0" err="1"/>
              <a:t>with</a:t>
            </a:r>
            <a:r>
              <a:rPr lang="nb-NO" dirty="0"/>
              <a:t> __ </a:t>
            </a:r>
            <a:r>
              <a:rPr lang="nb-NO" dirty="0" err="1"/>
              <a:t>syntax</a:t>
            </a:r>
            <a:r>
              <a:rPr lang="nb-NO" dirty="0"/>
              <a:t>: </a:t>
            </a:r>
            <a:r>
              <a:rPr lang="nb-NO" dirty="0" err="1"/>
              <a:t>logreg</a:t>
            </a:r>
            <a:r>
              <a:rPr lang="nb-NO" dirty="0"/>
              <a:t>__C = </a:t>
            </a:r>
            <a:r>
              <a:rPr lang="nb-NO" dirty="0" err="1"/>
              <a:t>regularization</a:t>
            </a:r>
            <a:r>
              <a:rPr lang="nb-NO" dirty="0"/>
              <a:t> </a:t>
            </a:r>
            <a:r>
              <a:rPr lang="nb-NO" dirty="0" err="1"/>
              <a:t>weight</a:t>
            </a:r>
            <a:endParaRPr lang="nb-NO" dirty="0"/>
          </a:p>
        </p:txBody>
      </p:sp>
      <p:sp>
        <p:nvSpPr>
          <p:cNvPr id="5" name="Slide Number Placeholder 4">
            <a:extLst>
              <a:ext uri="{FF2B5EF4-FFF2-40B4-BE49-F238E27FC236}">
                <a16:creationId xmlns:a16="http://schemas.microsoft.com/office/drawing/2014/main" id="{3FC8B595-539F-27D8-2AF8-71A6D1634B57}"/>
              </a:ext>
            </a:extLst>
          </p:cNvPr>
          <p:cNvSpPr>
            <a:spLocks noGrp="1"/>
          </p:cNvSpPr>
          <p:nvPr>
            <p:ph type="sldNum" sz="quarter" idx="12"/>
          </p:nvPr>
        </p:nvSpPr>
        <p:spPr/>
        <p:txBody>
          <a:bodyPr/>
          <a:lstStyle/>
          <a:p>
            <a:fld id="{5D1E5300-FC0F-4317-A193-EF6CE9E6F7B5}" type="slidenum">
              <a:rPr lang="en-GB" smtClean="0"/>
              <a:pPr/>
              <a:t>88</a:t>
            </a:fld>
            <a:r>
              <a:rPr lang="en-GB"/>
              <a:t>  |  </a:t>
            </a:r>
            <a:endParaRPr lang="en-GB" noProof="0" dirty="0"/>
          </a:p>
        </p:txBody>
      </p:sp>
      <p:pic>
        <p:nvPicPr>
          <p:cNvPr id="5122" name="Picture 2" descr="Pipeline-Oriented Data Analytics with Spark ML. Part 2 | by Borys ...">
            <a:extLst>
              <a:ext uri="{FF2B5EF4-FFF2-40B4-BE49-F238E27FC236}">
                <a16:creationId xmlns:a16="http://schemas.microsoft.com/office/drawing/2014/main" id="{FC7947B8-628E-10F9-7112-9991ED76DC3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54775" y="2877476"/>
            <a:ext cx="5040313" cy="218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9719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F2190-E13F-97E6-8B33-C48E8910C323}"/>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2C68598-1B5A-6E10-B0D0-9C55CEF0B265}"/>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9: </a:t>
            </a:r>
            <a:r>
              <a:rPr lang="nb-NO" dirty="0" err="1"/>
              <a:t>Logistic</a:t>
            </a:r>
            <a:r>
              <a:rPr lang="nb-NO" dirty="0"/>
              <a:t> </a:t>
            </a:r>
            <a:r>
              <a:rPr lang="nb-NO" dirty="0" err="1"/>
              <a:t>regression</a:t>
            </a:r>
            <a:r>
              <a:rPr lang="nb-NO" dirty="0"/>
              <a:t> in </a:t>
            </a:r>
            <a:r>
              <a:rPr lang="nb-NO" dirty="0" err="1"/>
              <a:t>scikit-learn</a:t>
            </a:r>
            <a:endParaRPr lang="nb-NO" dirty="0"/>
          </a:p>
        </p:txBody>
      </p:sp>
      <p:sp>
        <p:nvSpPr>
          <p:cNvPr id="10" name="Content Placeholder 2">
            <a:extLst>
              <a:ext uri="{FF2B5EF4-FFF2-40B4-BE49-F238E27FC236}">
                <a16:creationId xmlns:a16="http://schemas.microsoft.com/office/drawing/2014/main" id="{CFF7E49C-3AB6-3430-3B9E-05643947E32D}"/>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Repeat the previous exercise this time defining a pipeline with:</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Ø"/>
            </a:pPr>
            <a:r>
              <a:rPr lang="en-US" dirty="0"/>
              <a:t>Normalization</a:t>
            </a:r>
          </a:p>
          <a:p>
            <a:pPr marL="285750" indent="-285750">
              <a:buFont typeface="Wingdings" panose="05000000000000000000" pitchFamily="2" charset="2"/>
              <a:buChar char="Ø"/>
            </a:pPr>
            <a:r>
              <a:rPr lang="en-US" dirty="0"/>
              <a:t>Polynomial Feature expansion</a:t>
            </a:r>
          </a:p>
          <a:p>
            <a:pPr marL="285750" indent="-285750">
              <a:buFont typeface="Wingdings" panose="05000000000000000000" pitchFamily="2" charset="2"/>
              <a:buChar char="Ø"/>
            </a:pPr>
            <a:r>
              <a:rPr lang="en-US" dirty="0"/>
              <a:t>Logistic regression model</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Show the resulting classification report</a:t>
            </a:r>
          </a:p>
          <a:p>
            <a:pPr marL="285750" indent="-285750">
              <a:buFont typeface="Wingdings" panose="05000000000000000000" pitchFamily="2" charset="2"/>
              <a:buChar char="Ø"/>
            </a:pPr>
            <a:endParaRPr lang="en-US" dirty="0"/>
          </a:p>
          <a:p>
            <a:pPr marL="285750" indent="-285750">
              <a:buFont typeface="Arial" panose="020B0604020202020204" pitchFamily="34" charset="0"/>
              <a:buChar char="•"/>
            </a:pPr>
            <a:endParaRPr lang="nb-NO" dirty="0"/>
          </a:p>
        </p:txBody>
      </p:sp>
    </p:spTree>
    <p:extLst>
      <p:ext uri="{BB962C8B-B14F-4D97-AF65-F5344CB8AC3E}">
        <p14:creationId xmlns:p14="http://schemas.microsoft.com/office/powerpoint/2010/main" val="422972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0E88A-2D1B-80F7-C047-ED8B7B006110}"/>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128292-62AD-DE8E-7BB9-C1794F236FA7}"/>
              </a:ext>
            </a:extLst>
          </p:cNvPr>
          <p:cNvGraphicFramePr>
            <a:graphicFrameLocks noGrp="1"/>
          </p:cNvGraphicFramePr>
          <p:nvPr>
            <p:extLst>
              <p:ext uri="{D42A27DB-BD31-4B8C-83A1-F6EECF244321}">
                <p14:modId xmlns:p14="http://schemas.microsoft.com/office/powerpoint/2010/main" val="2541294496"/>
              </p:ext>
            </p:extLst>
          </p:nvPr>
        </p:nvGraphicFramePr>
        <p:xfrm>
          <a:off x="2451827" y="2348135"/>
          <a:ext cx="2165004" cy="1402080"/>
        </p:xfrm>
        <a:graphic>
          <a:graphicData uri="http://schemas.openxmlformats.org/drawingml/2006/table">
            <a:tbl>
              <a:tblPr firstRow="1" bandRow="1">
                <a:tableStyleId>{5C22544A-7EE6-4342-B048-85BDC9FD1C3A}</a:tableStyleId>
              </a:tblPr>
              <a:tblGrid>
                <a:gridCol w="541251">
                  <a:extLst>
                    <a:ext uri="{9D8B030D-6E8A-4147-A177-3AD203B41FA5}">
                      <a16:colId xmlns:a16="http://schemas.microsoft.com/office/drawing/2014/main" val="3425886931"/>
                    </a:ext>
                  </a:extLst>
                </a:gridCol>
                <a:gridCol w="482151">
                  <a:extLst>
                    <a:ext uri="{9D8B030D-6E8A-4147-A177-3AD203B41FA5}">
                      <a16:colId xmlns:a16="http://schemas.microsoft.com/office/drawing/2014/main" val="2827503629"/>
                    </a:ext>
                  </a:extLst>
                </a:gridCol>
                <a:gridCol w="600351">
                  <a:extLst>
                    <a:ext uri="{9D8B030D-6E8A-4147-A177-3AD203B41FA5}">
                      <a16:colId xmlns:a16="http://schemas.microsoft.com/office/drawing/2014/main" val="3052187226"/>
                    </a:ext>
                  </a:extLst>
                </a:gridCol>
                <a:gridCol w="541251">
                  <a:extLst>
                    <a:ext uri="{9D8B030D-6E8A-4147-A177-3AD203B41FA5}">
                      <a16:colId xmlns:a16="http://schemas.microsoft.com/office/drawing/2014/main" val="346987968"/>
                    </a:ext>
                  </a:extLst>
                </a:gridCol>
              </a:tblGrid>
              <a:tr h="146552">
                <a:tc>
                  <a:txBody>
                    <a:bodyPr/>
                    <a:lstStyle/>
                    <a:p>
                      <a:r>
                        <a:rPr lang="nb-NO" sz="800" dirty="0" err="1"/>
                        <a:t>size</a:t>
                      </a:r>
                      <a:endParaRPr lang="nb-NO" sz="800" dirty="0"/>
                    </a:p>
                  </a:txBody>
                  <a:tcPr/>
                </a:tc>
                <a:tc>
                  <a:txBody>
                    <a:bodyPr/>
                    <a:lstStyle/>
                    <a:p>
                      <a:r>
                        <a:rPr lang="nb-NO" sz="800" dirty="0"/>
                        <a:t># room</a:t>
                      </a:r>
                    </a:p>
                  </a:txBody>
                  <a:tcPr/>
                </a:tc>
                <a:tc>
                  <a:txBody>
                    <a:bodyPr/>
                    <a:lstStyle/>
                    <a:p>
                      <a:r>
                        <a:rPr lang="nb-NO" sz="800" dirty="0"/>
                        <a:t>location</a:t>
                      </a:r>
                    </a:p>
                  </a:txBody>
                  <a:tcPr/>
                </a:tc>
                <a:tc>
                  <a:txBody>
                    <a:bodyPr/>
                    <a:lstStyle/>
                    <a:p>
                      <a:r>
                        <a:rPr lang="nb-NO" sz="800" dirty="0"/>
                        <a:t>age</a:t>
                      </a:r>
                    </a:p>
                  </a:txBody>
                  <a:tcPr/>
                </a:tc>
                <a:extLst>
                  <a:ext uri="{0D108BD9-81ED-4DB2-BD59-A6C34878D82A}">
                    <a16:rowId xmlns:a16="http://schemas.microsoft.com/office/drawing/2014/main" val="1533216698"/>
                  </a:ext>
                </a:extLst>
              </a:tr>
              <a:tr h="146552">
                <a:tc>
                  <a:txBody>
                    <a:bodyPr/>
                    <a:lstStyle/>
                    <a:p>
                      <a:r>
                        <a:rPr lang="nb-NO" sz="800" dirty="0"/>
                        <a:t>65</a:t>
                      </a:r>
                    </a:p>
                  </a:txBody>
                  <a:tcPr/>
                </a:tc>
                <a:tc>
                  <a:txBody>
                    <a:bodyPr/>
                    <a:lstStyle/>
                    <a:p>
                      <a:r>
                        <a:rPr lang="nb-NO" sz="800" dirty="0"/>
                        <a:t>2</a:t>
                      </a:r>
                    </a:p>
                  </a:txBody>
                  <a:tcPr/>
                </a:tc>
                <a:tc>
                  <a:txBody>
                    <a:bodyPr/>
                    <a:lstStyle/>
                    <a:p>
                      <a:r>
                        <a:rPr lang="nb-NO" sz="800" dirty="0"/>
                        <a:t>sentrum</a:t>
                      </a:r>
                    </a:p>
                  </a:txBody>
                  <a:tcPr/>
                </a:tc>
                <a:tc>
                  <a:txBody>
                    <a:bodyPr/>
                    <a:lstStyle/>
                    <a:p>
                      <a:r>
                        <a:rPr lang="nb-NO" sz="800" dirty="0"/>
                        <a:t>1980</a:t>
                      </a:r>
                    </a:p>
                  </a:txBody>
                  <a:tcPr/>
                </a:tc>
                <a:extLst>
                  <a:ext uri="{0D108BD9-81ED-4DB2-BD59-A6C34878D82A}">
                    <a16:rowId xmlns:a16="http://schemas.microsoft.com/office/drawing/2014/main" val="2820505840"/>
                  </a:ext>
                </a:extLst>
              </a:tr>
              <a:tr h="146552">
                <a:tc>
                  <a:txBody>
                    <a:bodyPr/>
                    <a:lstStyle/>
                    <a:p>
                      <a:r>
                        <a:rPr lang="nb-NO" sz="800" dirty="0"/>
                        <a:t>54</a:t>
                      </a:r>
                    </a:p>
                  </a:txBody>
                  <a:tcPr/>
                </a:tc>
                <a:tc>
                  <a:txBody>
                    <a:bodyPr/>
                    <a:lstStyle/>
                    <a:p>
                      <a:r>
                        <a:rPr lang="nb-NO" sz="800" dirty="0"/>
                        <a:t>1</a:t>
                      </a:r>
                    </a:p>
                  </a:txBody>
                  <a:tcPr/>
                </a:tc>
                <a:tc>
                  <a:txBody>
                    <a:bodyPr/>
                    <a:lstStyle/>
                    <a:p>
                      <a:r>
                        <a:rPr lang="nb-NO" sz="800" dirty="0"/>
                        <a:t>Ranheim</a:t>
                      </a:r>
                    </a:p>
                  </a:txBody>
                  <a:tcPr/>
                </a:tc>
                <a:tc>
                  <a:txBody>
                    <a:bodyPr/>
                    <a:lstStyle/>
                    <a:p>
                      <a:r>
                        <a:rPr lang="nb-NO" sz="800" dirty="0"/>
                        <a:t>2000</a:t>
                      </a:r>
                    </a:p>
                  </a:txBody>
                  <a:tcPr/>
                </a:tc>
                <a:extLst>
                  <a:ext uri="{0D108BD9-81ED-4DB2-BD59-A6C34878D82A}">
                    <a16:rowId xmlns:a16="http://schemas.microsoft.com/office/drawing/2014/main" val="3825897479"/>
                  </a:ext>
                </a:extLst>
              </a:tr>
              <a:tr h="146552">
                <a:tc>
                  <a:txBody>
                    <a:bodyPr/>
                    <a:lstStyle/>
                    <a:p>
                      <a:endParaRPr lang="nb-NO" sz="800" dirty="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6" name="TextBox 5">
            <a:extLst>
              <a:ext uri="{FF2B5EF4-FFF2-40B4-BE49-F238E27FC236}">
                <a16:creationId xmlns:a16="http://schemas.microsoft.com/office/drawing/2014/main" id="{E6EE8CEB-A7EE-C046-B992-171D3F42B09D}"/>
              </a:ext>
            </a:extLst>
          </p:cNvPr>
          <p:cNvSpPr txBox="1"/>
          <p:nvPr/>
        </p:nvSpPr>
        <p:spPr>
          <a:xfrm>
            <a:off x="1963754" y="2679675"/>
            <a:ext cx="769620" cy="246221"/>
          </a:xfrm>
          <a:prstGeom prst="rect">
            <a:avLst/>
          </a:prstGeom>
          <a:noFill/>
        </p:spPr>
        <p:txBody>
          <a:bodyPr wrap="square">
            <a:spAutoFit/>
          </a:bodyPr>
          <a:lstStyle/>
          <a:p>
            <a:r>
              <a:rPr lang="nb-NO" sz="1000" dirty="0"/>
              <a:t>Ingrid</a:t>
            </a:r>
          </a:p>
        </p:txBody>
      </p:sp>
      <p:sp>
        <p:nvSpPr>
          <p:cNvPr id="9" name="TextBox 8">
            <a:extLst>
              <a:ext uri="{FF2B5EF4-FFF2-40B4-BE49-F238E27FC236}">
                <a16:creationId xmlns:a16="http://schemas.microsoft.com/office/drawing/2014/main" id="{D15CDCAD-256A-32D6-8164-7FF3E6F74063}"/>
              </a:ext>
            </a:extLst>
          </p:cNvPr>
          <p:cNvSpPr txBox="1"/>
          <p:nvPr/>
        </p:nvSpPr>
        <p:spPr>
          <a:xfrm>
            <a:off x="1967827" y="2867817"/>
            <a:ext cx="769620" cy="246221"/>
          </a:xfrm>
          <a:prstGeom prst="rect">
            <a:avLst/>
          </a:prstGeom>
          <a:noFill/>
        </p:spPr>
        <p:txBody>
          <a:bodyPr wrap="square">
            <a:spAutoFit/>
          </a:bodyPr>
          <a:lstStyle/>
          <a:p>
            <a:r>
              <a:rPr lang="nb-NO" sz="1000" dirty="0"/>
              <a:t>Frode</a:t>
            </a:r>
          </a:p>
        </p:txBody>
      </p:sp>
      <p:sp>
        <p:nvSpPr>
          <p:cNvPr id="2" name="Title 1">
            <a:extLst>
              <a:ext uri="{FF2B5EF4-FFF2-40B4-BE49-F238E27FC236}">
                <a16:creationId xmlns:a16="http://schemas.microsoft.com/office/drawing/2014/main" id="{6B6AE288-7C2B-E9C9-9FEF-774758CAF5C2}"/>
              </a:ext>
            </a:extLst>
          </p:cNvPr>
          <p:cNvSpPr>
            <a:spLocks noGrp="1"/>
          </p:cNvSpPr>
          <p:nvPr>
            <p:ph type="title"/>
          </p:nvPr>
        </p:nvSpPr>
        <p:spPr/>
        <p:txBody>
          <a:bodyPr/>
          <a:lstStyle/>
          <a:p>
            <a:r>
              <a:rPr lang="nb-NO" dirty="0" err="1"/>
              <a:t>Mochine</a:t>
            </a:r>
            <a:r>
              <a:rPr lang="nb-NO" dirty="0"/>
              <a:t> </a:t>
            </a:r>
            <a:r>
              <a:rPr lang="nb-NO" dirty="0" err="1"/>
              <a:t>learning</a:t>
            </a:r>
            <a:r>
              <a:rPr lang="nb-NO" dirty="0"/>
              <a:t> </a:t>
            </a:r>
            <a:r>
              <a:rPr lang="nb-NO" dirty="0" err="1"/>
              <a:t>modelling</a:t>
            </a:r>
            <a:r>
              <a:rPr lang="nb-NO" dirty="0"/>
              <a:t> (House </a:t>
            </a:r>
            <a:r>
              <a:rPr lang="nb-NO" dirty="0" err="1"/>
              <a:t>market</a:t>
            </a:r>
            <a:r>
              <a:rPr lang="nb-NO" dirty="0"/>
              <a:t> </a:t>
            </a:r>
            <a:r>
              <a:rPr lang="nb-NO" dirty="0" err="1"/>
              <a:t>example</a:t>
            </a:r>
            <a:r>
              <a:rPr lang="nb-NO" dirty="0"/>
              <a:t>)</a:t>
            </a:r>
          </a:p>
        </p:txBody>
      </p:sp>
      <p:sp>
        <p:nvSpPr>
          <p:cNvPr id="5" name="Slide Number Placeholder 4">
            <a:extLst>
              <a:ext uri="{FF2B5EF4-FFF2-40B4-BE49-F238E27FC236}">
                <a16:creationId xmlns:a16="http://schemas.microsoft.com/office/drawing/2014/main" id="{DBA23002-118A-F230-7533-CDE8FD6CAAF8}"/>
              </a:ext>
            </a:extLst>
          </p:cNvPr>
          <p:cNvSpPr>
            <a:spLocks noGrp="1"/>
          </p:cNvSpPr>
          <p:nvPr>
            <p:ph type="sldNum" sz="quarter" idx="12"/>
          </p:nvPr>
        </p:nvSpPr>
        <p:spPr/>
        <p:txBody>
          <a:bodyPr/>
          <a:lstStyle/>
          <a:p>
            <a:fld id="{5D1E5300-FC0F-4317-A193-EF6CE9E6F7B5}" type="slidenum">
              <a:rPr lang="en-GB" smtClean="0"/>
              <a:pPr/>
              <a:t>9</a:t>
            </a:fld>
            <a:r>
              <a:rPr lang="en-GB"/>
              <a:t>  |  </a:t>
            </a:r>
            <a:endParaRPr lang="en-GB" noProof="0" dirty="0"/>
          </a:p>
        </p:txBody>
      </p:sp>
      <p:sp>
        <p:nvSpPr>
          <p:cNvPr id="7" name="TextBox 6">
            <a:extLst>
              <a:ext uri="{FF2B5EF4-FFF2-40B4-BE49-F238E27FC236}">
                <a16:creationId xmlns:a16="http://schemas.microsoft.com/office/drawing/2014/main" id="{45029096-36AD-B609-4609-D32AF0B0EC0A}"/>
              </a:ext>
            </a:extLst>
          </p:cNvPr>
          <p:cNvSpPr txBox="1"/>
          <p:nvPr/>
        </p:nvSpPr>
        <p:spPr>
          <a:xfrm>
            <a:off x="3035035" y="2071136"/>
            <a:ext cx="521297" cy="276999"/>
          </a:xfrm>
          <a:prstGeom prst="rect">
            <a:avLst/>
          </a:prstGeom>
          <a:noFill/>
        </p:spPr>
        <p:txBody>
          <a:bodyPr wrap="none" rtlCol="0">
            <a:spAutoFit/>
          </a:bodyPr>
          <a:lstStyle/>
          <a:p>
            <a:r>
              <a:rPr lang="nb-NO" sz="1200" dirty="0"/>
              <a:t>Input</a:t>
            </a:r>
          </a:p>
        </p:txBody>
      </p:sp>
      <p:sp>
        <p:nvSpPr>
          <p:cNvPr id="8" name="Arrow: Right 7">
            <a:extLst>
              <a:ext uri="{FF2B5EF4-FFF2-40B4-BE49-F238E27FC236}">
                <a16:creationId xmlns:a16="http://schemas.microsoft.com/office/drawing/2014/main" id="{35941C8F-A1CA-8742-2071-CBF27844B835}"/>
              </a:ext>
            </a:extLst>
          </p:cNvPr>
          <p:cNvSpPr/>
          <p:nvPr/>
        </p:nvSpPr>
        <p:spPr>
          <a:xfrm>
            <a:off x="5389808" y="2573179"/>
            <a:ext cx="2195848"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TextBox 10">
            <a:extLst>
              <a:ext uri="{FF2B5EF4-FFF2-40B4-BE49-F238E27FC236}">
                <a16:creationId xmlns:a16="http://schemas.microsoft.com/office/drawing/2014/main" id="{8766BD60-0495-2E61-5FBB-E8EAAF523CDF}"/>
              </a:ext>
            </a:extLst>
          </p:cNvPr>
          <p:cNvSpPr txBox="1"/>
          <p:nvPr/>
        </p:nvSpPr>
        <p:spPr>
          <a:xfrm>
            <a:off x="8224763" y="2020188"/>
            <a:ext cx="627095" cy="276999"/>
          </a:xfrm>
          <a:prstGeom prst="rect">
            <a:avLst/>
          </a:prstGeom>
          <a:noFill/>
        </p:spPr>
        <p:txBody>
          <a:bodyPr wrap="none" rtlCol="0">
            <a:spAutoFit/>
          </a:bodyPr>
          <a:lstStyle/>
          <a:p>
            <a:r>
              <a:rPr lang="nb-NO" sz="1200" dirty="0"/>
              <a:t>output</a:t>
            </a:r>
          </a:p>
        </p:txBody>
      </p:sp>
      <p:sp>
        <p:nvSpPr>
          <p:cNvPr id="13" name="TextBox 12">
            <a:extLst>
              <a:ext uri="{FF2B5EF4-FFF2-40B4-BE49-F238E27FC236}">
                <a16:creationId xmlns:a16="http://schemas.microsoft.com/office/drawing/2014/main" id="{16973079-8683-CD27-D6D1-9B51BC616AE0}"/>
              </a:ext>
            </a:extLst>
          </p:cNvPr>
          <p:cNvSpPr txBox="1"/>
          <p:nvPr/>
        </p:nvSpPr>
        <p:spPr>
          <a:xfrm>
            <a:off x="6189413" y="2223702"/>
            <a:ext cx="675185" cy="276999"/>
          </a:xfrm>
          <a:prstGeom prst="rect">
            <a:avLst/>
          </a:prstGeom>
          <a:noFill/>
        </p:spPr>
        <p:txBody>
          <a:bodyPr wrap="none" rtlCol="0">
            <a:spAutoFit/>
          </a:bodyPr>
          <a:lstStyle/>
          <a:p>
            <a:r>
              <a:rPr lang="nb-NO" sz="1200" dirty="0"/>
              <a:t>Model?</a:t>
            </a:r>
          </a:p>
        </p:txBody>
      </p:sp>
      <p:graphicFrame>
        <p:nvGraphicFramePr>
          <p:cNvPr id="27" name="Table 26">
            <a:extLst>
              <a:ext uri="{FF2B5EF4-FFF2-40B4-BE49-F238E27FC236}">
                <a16:creationId xmlns:a16="http://schemas.microsoft.com/office/drawing/2014/main" id="{8F9A693B-06ED-0CF7-3A43-6B6EB6F6A05F}"/>
              </a:ext>
            </a:extLst>
          </p:cNvPr>
          <p:cNvGraphicFramePr>
            <a:graphicFrameLocks noGrp="1"/>
          </p:cNvGraphicFramePr>
          <p:nvPr>
            <p:extLst>
              <p:ext uri="{D42A27DB-BD31-4B8C-83A1-F6EECF244321}">
                <p14:modId xmlns:p14="http://schemas.microsoft.com/office/powerpoint/2010/main" val="3234353708"/>
              </p:ext>
            </p:extLst>
          </p:nvPr>
        </p:nvGraphicFramePr>
        <p:xfrm>
          <a:off x="8077744" y="2435524"/>
          <a:ext cx="1218338" cy="1524000"/>
        </p:xfrm>
        <a:graphic>
          <a:graphicData uri="http://schemas.openxmlformats.org/drawingml/2006/table">
            <a:tbl>
              <a:tblPr firstRow="1" bandRow="1">
                <a:tableStyleId>{5C22544A-7EE6-4342-B048-85BDC9FD1C3A}</a:tableStyleId>
              </a:tblPr>
              <a:tblGrid>
                <a:gridCol w="609169">
                  <a:extLst>
                    <a:ext uri="{9D8B030D-6E8A-4147-A177-3AD203B41FA5}">
                      <a16:colId xmlns:a16="http://schemas.microsoft.com/office/drawing/2014/main" val="3425886931"/>
                    </a:ext>
                  </a:extLst>
                </a:gridCol>
                <a:gridCol w="609169">
                  <a:extLst>
                    <a:ext uri="{9D8B030D-6E8A-4147-A177-3AD203B41FA5}">
                      <a16:colId xmlns:a16="http://schemas.microsoft.com/office/drawing/2014/main" val="745006870"/>
                    </a:ext>
                  </a:extLst>
                </a:gridCol>
              </a:tblGrid>
              <a:tr h="146552">
                <a:tc>
                  <a:txBody>
                    <a:bodyPr/>
                    <a:lstStyle/>
                    <a:p>
                      <a:r>
                        <a:rPr lang="nb-NO" sz="800" dirty="0" err="1"/>
                        <a:t>Asking</a:t>
                      </a:r>
                      <a:r>
                        <a:rPr lang="nb-NO" sz="800" dirty="0"/>
                        <a:t> Price?</a:t>
                      </a:r>
                    </a:p>
                  </a:txBody>
                  <a:tcPr/>
                </a:tc>
                <a:tc>
                  <a:txBody>
                    <a:bodyPr/>
                    <a:lstStyle/>
                    <a:p>
                      <a:r>
                        <a:rPr lang="nb-NO" sz="800" dirty="0"/>
                        <a:t>Price </a:t>
                      </a:r>
                      <a:r>
                        <a:rPr lang="nb-NO" sz="800" dirty="0" err="1"/>
                        <a:t>overestimated</a:t>
                      </a:r>
                      <a:r>
                        <a:rPr lang="nb-NO" sz="800" dirty="0"/>
                        <a:t>?</a:t>
                      </a:r>
                    </a:p>
                  </a:txBody>
                  <a:tcPr/>
                </a:tc>
                <a:extLst>
                  <a:ext uri="{0D108BD9-81ED-4DB2-BD59-A6C34878D82A}">
                    <a16:rowId xmlns:a16="http://schemas.microsoft.com/office/drawing/2014/main" val="1533216698"/>
                  </a:ext>
                </a:extLst>
              </a:tr>
              <a:tr h="146552">
                <a:tc>
                  <a:txBody>
                    <a:bodyPr/>
                    <a:lstStyle/>
                    <a:p>
                      <a:r>
                        <a:rPr lang="nb-NO" sz="800" dirty="0"/>
                        <a:t>5</a:t>
                      </a:r>
                    </a:p>
                  </a:txBody>
                  <a:tcPr/>
                </a:tc>
                <a:tc>
                  <a:txBody>
                    <a:bodyPr/>
                    <a:lstStyle/>
                    <a:p>
                      <a:r>
                        <a:rPr lang="nb-NO" sz="800" dirty="0"/>
                        <a:t>n</a:t>
                      </a:r>
                    </a:p>
                  </a:txBody>
                  <a:tcPr/>
                </a:tc>
                <a:extLst>
                  <a:ext uri="{0D108BD9-81ED-4DB2-BD59-A6C34878D82A}">
                    <a16:rowId xmlns:a16="http://schemas.microsoft.com/office/drawing/2014/main" val="2820505840"/>
                  </a:ext>
                </a:extLst>
              </a:tr>
              <a:tr h="146552">
                <a:tc>
                  <a:txBody>
                    <a:bodyPr/>
                    <a:lstStyle/>
                    <a:p>
                      <a:r>
                        <a:rPr lang="nb-NO" sz="800" dirty="0"/>
                        <a:t>6</a:t>
                      </a:r>
                    </a:p>
                  </a:txBody>
                  <a:tcPr/>
                </a:tc>
                <a:tc>
                  <a:txBody>
                    <a:bodyPr/>
                    <a:lstStyle/>
                    <a:p>
                      <a:r>
                        <a:rPr lang="nb-NO" sz="800" dirty="0"/>
                        <a:t>y</a:t>
                      </a:r>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cxnSp>
        <p:nvCxnSpPr>
          <p:cNvPr id="29" name="Straight Arrow Connector 28">
            <a:extLst>
              <a:ext uri="{FF2B5EF4-FFF2-40B4-BE49-F238E27FC236}">
                <a16:creationId xmlns:a16="http://schemas.microsoft.com/office/drawing/2014/main" id="{97F59267-7146-F7EE-FAFA-9CE145F96510}"/>
              </a:ext>
            </a:extLst>
          </p:cNvPr>
          <p:cNvCxnSpPr>
            <a:cxnSpLocks/>
          </p:cNvCxnSpPr>
          <p:nvPr/>
        </p:nvCxnSpPr>
        <p:spPr>
          <a:xfrm flipV="1">
            <a:off x="3027662" y="3642362"/>
            <a:ext cx="171349" cy="347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9222519-BDDC-DA27-EE85-55769FCBE510}"/>
              </a:ext>
            </a:extLst>
          </p:cNvPr>
          <p:cNvSpPr txBox="1"/>
          <p:nvPr/>
        </p:nvSpPr>
        <p:spPr>
          <a:xfrm>
            <a:off x="2686433" y="3982113"/>
            <a:ext cx="1762021" cy="253916"/>
          </a:xfrm>
          <a:prstGeom prst="rect">
            <a:avLst/>
          </a:prstGeom>
          <a:noFill/>
        </p:spPr>
        <p:txBody>
          <a:bodyPr wrap="none" rtlCol="0">
            <a:spAutoFit/>
          </a:bodyPr>
          <a:lstStyle/>
          <a:p>
            <a:r>
              <a:rPr lang="nb-NO" sz="1050" dirty="0" err="1"/>
              <a:t>Feature</a:t>
            </a:r>
            <a:r>
              <a:rPr lang="nb-NO" sz="1050" dirty="0"/>
              <a:t>, </a:t>
            </a:r>
            <a:r>
              <a:rPr lang="nb-NO" sz="1050" dirty="0" err="1"/>
              <a:t>attribute</a:t>
            </a:r>
            <a:r>
              <a:rPr lang="nb-NO" sz="1050" dirty="0"/>
              <a:t>, </a:t>
            </a:r>
            <a:r>
              <a:rPr lang="nb-NO" sz="1050" dirty="0" err="1"/>
              <a:t>column</a:t>
            </a:r>
            <a:r>
              <a:rPr lang="nb-NO" sz="1050" dirty="0"/>
              <a:t>…</a:t>
            </a:r>
          </a:p>
        </p:txBody>
      </p:sp>
      <p:sp>
        <p:nvSpPr>
          <p:cNvPr id="2048" name="TextBox 2047">
            <a:extLst>
              <a:ext uri="{FF2B5EF4-FFF2-40B4-BE49-F238E27FC236}">
                <a16:creationId xmlns:a16="http://schemas.microsoft.com/office/drawing/2014/main" id="{1EBC3C59-65BD-2855-CAB7-168267EF53A8}"/>
              </a:ext>
            </a:extLst>
          </p:cNvPr>
          <p:cNvSpPr txBox="1"/>
          <p:nvPr/>
        </p:nvSpPr>
        <p:spPr>
          <a:xfrm>
            <a:off x="671197" y="3008919"/>
            <a:ext cx="1324909" cy="577081"/>
          </a:xfrm>
          <a:prstGeom prst="rect">
            <a:avLst/>
          </a:prstGeom>
          <a:noFill/>
        </p:spPr>
        <p:txBody>
          <a:bodyPr wrap="square" rtlCol="0">
            <a:spAutoFit/>
          </a:bodyPr>
          <a:lstStyle/>
          <a:p>
            <a:r>
              <a:rPr lang="nb-NO" sz="1050" dirty="0"/>
              <a:t>Data </a:t>
            </a:r>
            <a:r>
              <a:rPr lang="nb-NO" sz="1050" dirty="0" err="1"/>
              <a:t>point</a:t>
            </a:r>
            <a:r>
              <a:rPr lang="nb-NO" sz="1050" dirty="0"/>
              <a:t>, </a:t>
            </a:r>
            <a:r>
              <a:rPr lang="nb-NO" sz="1050" dirty="0" err="1"/>
              <a:t>row</a:t>
            </a:r>
            <a:r>
              <a:rPr lang="nb-NO" sz="1050" dirty="0"/>
              <a:t>, </a:t>
            </a:r>
            <a:r>
              <a:rPr lang="nb-NO" sz="1050" dirty="0" err="1"/>
              <a:t>individual</a:t>
            </a:r>
            <a:r>
              <a:rPr lang="nb-NO" sz="1050" dirty="0"/>
              <a:t>, </a:t>
            </a:r>
            <a:r>
              <a:rPr lang="nb-NO" sz="1050" dirty="0" err="1"/>
              <a:t>example</a:t>
            </a:r>
            <a:r>
              <a:rPr lang="nb-NO" sz="1050" dirty="0"/>
              <a:t> …</a:t>
            </a:r>
          </a:p>
        </p:txBody>
      </p:sp>
      <p:cxnSp>
        <p:nvCxnSpPr>
          <p:cNvPr id="31" name="Straight Arrow Connector 30">
            <a:extLst>
              <a:ext uri="{FF2B5EF4-FFF2-40B4-BE49-F238E27FC236}">
                <a16:creationId xmlns:a16="http://schemas.microsoft.com/office/drawing/2014/main" id="{BEC6FABE-76AA-6EA6-75B5-120D87292716}"/>
              </a:ext>
            </a:extLst>
          </p:cNvPr>
          <p:cNvCxnSpPr>
            <a:cxnSpLocks/>
            <a:stCxn id="2048" idx="3"/>
          </p:cNvCxnSpPr>
          <p:nvPr/>
        </p:nvCxnSpPr>
        <p:spPr>
          <a:xfrm flipV="1">
            <a:off x="1996106" y="3297459"/>
            <a:ext cx="5023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age result for regression">
            <a:extLst>
              <a:ext uri="{FF2B5EF4-FFF2-40B4-BE49-F238E27FC236}">
                <a16:creationId xmlns:a16="http://schemas.microsoft.com/office/drawing/2014/main" id="{28EF0902-37C3-CDEA-3DA2-CEDB013FB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162" y="3018578"/>
            <a:ext cx="23145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70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30" grpId="0"/>
      <p:bldP spid="204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23BAA8-93D9-7976-A391-EE5A927B75AE}"/>
              </a:ext>
            </a:extLst>
          </p:cNvPr>
          <p:cNvSpPr txBox="1"/>
          <p:nvPr/>
        </p:nvSpPr>
        <p:spPr>
          <a:xfrm>
            <a:off x="1024468" y="2159507"/>
            <a:ext cx="6564488" cy="3416320"/>
          </a:xfrm>
          <a:prstGeom prst="rect">
            <a:avLst/>
          </a:prstGeom>
          <a:noFill/>
        </p:spPr>
        <p:txBody>
          <a:bodyPr wrap="square">
            <a:spAutoFit/>
          </a:bodyPr>
          <a:lstStyle/>
          <a:p>
            <a:pPr algn="l"/>
            <a:r>
              <a:rPr lang="nb-NO" sz="800" b="0" i="0" dirty="0">
                <a:solidFill>
                  <a:srgbClr val="106EBE"/>
                </a:solidFill>
                <a:effectLst/>
                <a:latin typeface="Consolas" panose="020B0609020204030204" pitchFamily="49" charset="0"/>
              </a:rPr>
              <a:t>from</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sklearn.linear_model</a:t>
            </a:r>
            <a:r>
              <a:rPr lang="nb-NO" sz="800" b="0" i="0" dirty="0">
                <a:solidFill>
                  <a:srgbClr val="444444"/>
                </a:solidFill>
                <a:effectLst/>
                <a:latin typeface="Consolas" panose="020B0609020204030204" pitchFamily="49" charset="0"/>
              </a:rPr>
              <a:t> </a:t>
            </a:r>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LogisticRegression</a:t>
            </a:r>
            <a:endParaRPr lang="nb-NO" sz="800" b="0" i="0" dirty="0">
              <a:solidFill>
                <a:srgbClr val="444444"/>
              </a:solidFill>
              <a:effectLst/>
              <a:latin typeface="Consolas" panose="020B0609020204030204" pitchFamily="49" charset="0"/>
            </a:endParaRPr>
          </a:p>
          <a:p>
            <a:pPr algn="l"/>
            <a:r>
              <a:rPr lang="nb-NO" sz="800" b="0" i="0" dirty="0">
                <a:solidFill>
                  <a:srgbClr val="106EBE"/>
                </a:solidFill>
                <a:effectLst/>
                <a:latin typeface="Consolas" panose="020B0609020204030204" pitchFamily="49" charset="0"/>
              </a:rPr>
              <a:t>from</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sklearn.preprocessing</a:t>
            </a:r>
            <a:r>
              <a:rPr lang="nb-NO" sz="800" b="0" i="0" dirty="0">
                <a:solidFill>
                  <a:srgbClr val="444444"/>
                </a:solidFill>
                <a:effectLst/>
                <a:latin typeface="Consolas" panose="020B0609020204030204" pitchFamily="49" charset="0"/>
              </a:rPr>
              <a:t> </a:t>
            </a:r>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StandardScaler</a:t>
            </a:r>
            <a:endParaRPr lang="nb-NO" sz="800" b="0" i="0" dirty="0">
              <a:solidFill>
                <a:srgbClr val="444444"/>
              </a:solidFill>
              <a:effectLst/>
              <a:latin typeface="Consolas" panose="020B0609020204030204" pitchFamily="49" charset="0"/>
            </a:endParaRPr>
          </a:p>
          <a:p>
            <a:pPr algn="l"/>
            <a:r>
              <a:rPr lang="nb-NO" sz="800" b="0" i="0" dirty="0">
                <a:solidFill>
                  <a:srgbClr val="106EBE"/>
                </a:solidFill>
                <a:effectLst/>
                <a:latin typeface="Consolas" panose="020B0609020204030204" pitchFamily="49" charset="0"/>
              </a:rPr>
              <a:t>from</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sklearn.pipeline</a:t>
            </a:r>
            <a:r>
              <a:rPr lang="nb-NO" sz="800" b="0" i="0" dirty="0">
                <a:solidFill>
                  <a:srgbClr val="444444"/>
                </a:solidFill>
                <a:effectLst/>
                <a:latin typeface="Consolas" panose="020B0609020204030204" pitchFamily="49" charset="0"/>
              </a:rPr>
              <a:t> </a:t>
            </a:r>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make_pipeline</a:t>
            </a:r>
            <a:endParaRPr lang="nb-NO" sz="800" b="0" i="0" dirty="0">
              <a:solidFill>
                <a:srgbClr val="444444"/>
              </a:solidFill>
              <a:effectLst/>
              <a:latin typeface="Consolas" panose="020B0609020204030204" pitchFamily="49" charset="0"/>
            </a:endParaRPr>
          </a:p>
          <a:p>
            <a:pPr algn="l"/>
            <a:r>
              <a:rPr lang="nb-NO" sz="800" b="0" i="0" dirty="0">
                <a:solidFill>
                  <a:srgbClr val="106EBE"/>
                </a:solidFill>
                <a:effectLst/>
                <a:latin typeface="Consolas" panose="020B0609020204030204" pitchFamily="49" charset="0"/>
              </a:rPr>
              <a:t>from</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sklearn.model_selection</a:t>
            </a:r>
            <a:r>
              <a:rPr lang="nb-NO" sz="800" b="0" i="0" dirty="0">
                <a:solidFill>
                  <a:srgbClr val="444444"/>
                </a:solidFill>
                <a:effectLst/>
                <a:latin typeface="Consolas" panose="020B0609020204030204" pitchFamily="49" charset="0"/>
              </a:rPr>
              <a:t> </a:t>
            </a:r>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train_test_split</a:t>
            </a:r>
            <a:endParaRPr lang="nb-NO" sz="800" b="0" i="0" dirty="0">
              <a:solidFill>
                <a:srgbClr val="444444"/>
              </a:solidFill>
              <a:effectLst/>
              <a:latin typeface="Consolas" panose="020B0609020204030204" pitchFamily="49" charset="0"/>
            </a:endParaRPr>
          </a:p>
          <a:p>
            <a:pPr algn="l"/>
            <a:r>
              <a:rPr lang="nb-NO" sz="800" b="0" i="0" dirty="0">
                <a:solidFill>
                  <a:srgbClr val="106EBE"/>
                </a:solidFill>
                <a:effectLst/>
                <a:latin typeface="Consolas" panose="020B0609020204030204" pitchFamily="49" charset="0"/>
              </a:rPr>
              <a:t>from</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sklearn.metrics</a:t>
            </a:r>
            <a:r>
              <a:rPr lang="nb-NO" sz="800" b="0" i="0" dirty="0">
                <a:solidFill>
                  <a:srgbClr val="444444"/>
                </a:solidFill>
                <a:effectLst/>
                <a:latin typeface="Consolas" panose="020B0609020204030204" pitchFamily="49" charset="0"/>
              </a:rPr>
              <a:t> </a:t>
            </a:r>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accuracy_score</a:t>
            </a:r>
            <a:endParaRPr lang="nb-NO" sz="800" b="0" i="0" dirty="0">
              <a:solidFill>
                <a:srgbClr val="444444"/>
              </a:solidFill>
              <a:effectLst/>
              <a:latin typeface="Consolas" panose="020B0609020204030204" pitchFamily="49" charset="0"/>
            </a:endParaRPr>
          </a:p>
          <a:p>
            <a:pPr algn="l"/>
            <a:r>
              <a:rPr lang="nb-NO" sz="800" b="0" i="0" dirty="0">
                <a:solidFill>
                  <a:srgbClr val="106EBE"/>
                </a:solidFill>
                <a:effectLst/>
                <a:latin typeface="Consolas" panose="020B0609020204030204" pitchFamily="49" charset="0"/>
              </a:rPr>
              <a:t>import</a:t>
            </a:r>
            <a:r>
              <a:rPr lang="nb-NO" sz="800" b="0" i="0" dirty="0">
                <a:solidFill>
                  <a:srgbClr val="444444"/>
                </a:solidFill>
                <a:effectLst/>
                <a:latin typeface="Consolas" panose="020B0609020204030204" pitchFamily="49" charset="0"/>
              </a:rPr>
              <a:t> pandas </a:t>
            </a:r>
            <a:r>
              <a:rPr lang="nb-NO" sz="800" b="0" i="0" dirty="0">
                <a:solidFill>
                  <a:srgbClr val="106EBE"/>
                </a:solidFill>
                <a:effectLst/>
                <a:latin typeface="Consolas" panose="020B0609020204030204" pitchFamily="49" charset="0"/>
              </a:rPr>
              <a:t>as</a:t>
            </a:r>
            <a:r>
              <a:rPr lang="nb-NO" sz="800" b="0" i="0" dirty="0">
                <a:solidFill>
                  <a:srgbClr val="444444"/>
                </a:solidFill>
                <a:effectLst/>
                <a:latin typeface="Consolas" panose="020B0609020204030204" pitchFamily="49" charset="0"/>
              </a:rPr>
              <a:t> pd</a:t>
            </a:r>
          </a:p>
          <a:p>
            <a:pPr algn="l"/>
            <a:br>
              <a:rPr lang="nb-NO" sz="800" dirty="0"/>
            </a:b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Load</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dataset</a:t>
            </a:r>
            <a:endParaRPr lang="nb-NO" sz="800" b="0" i="0" dirty="0">
              <a:solidFill>
                <a:srgbClr val="444444"/>
              </a:solidFill>
              <a:effectLst/>
              <a:latin typeface="Consolas" panose="020B0609020204030204" pitchFamily="49" charset="0"/>
            </a:endParaRPr>
          </a:p>
          <a:p>
            <a:pPr algn="l"/>
            <a:r>
              <a:rPr lang="nb-NO" sz="800" b="0" i="0" dirty="0" err="1">
                <a:solidFill>
                  <a:srgbClr val="444444"/>
                </a:solidFill>
                <a:effectLst/>
                <a:latin typeface="Consolas" panose="020B0609020204030204" pitchFamily="49" charset="0"/>
              </a:rPr>
              <a:t>df</a:t>
            </a:r>
            <a:r>
              <a:rPr lang="nb-NO" sz="800" b="0" i="0" dirty="0">
                <a:solidFill>
                  <a:srgbClr val="444444"/>
                </a:solidFill>
                <a:effectLst/>
                <a:latin typeface="Consolas" panose="020B0609020204030204" pitchFamily="49" charset="0"/>
              </a:rPr>
              <a:t> = </a:t>
            </a:r>
            <a:r>
              <a:rPr lang="nb-NO" sz="800" b="0" i="0" dirty="0" err="1">
                <a:solidFill>
                  <a:srgbClr val="444444"/>
                </a:solidFill>
                <a:effectLst/>
                <a:latin typeface="Consolas" panose="020B0609020204030204" pitchFamily="49" charset="0"/>
              </a:rPr>
              <a:t>pd.read_csv</a:t>
            </a:r>
            <a:r>
              <a:rPr lang="nb-NO" sz="800" b="0" i="0" dirty="0">
                <a:solidFill>
                  <a:srgbClr val="444444"/>
                </a:solidFill>
                <a:effectLst/>
                <a:latin typeface="Consolas" panose="020B0609020204030204" pitchFamily="49" charset="0"/>
              </a:rPr>
              <a:t>(</a:t>
            </a:r>
            <a:r>
              <a:rPr lang="nb-NO" sz="800" b="0" i="0" dirty="0">
                <a:solidFill>
                  <a:srgbClr val="C80000"/>
                </a:solidFill>
                <a:effectLst/>
                <a:latin typeface="Consolas" panose="020B0609020204030204" pitchFamily="49" charset="0"/>
              </a:rPr>
              <a:t>'diabetes.csv'</a:t>
            </a:r>
            <a:r>
              <a:rPr lang="nb-NO" sz="800" b="0" i="0" dirty="0">
                <a:solidFill>
                  <a:srgbClr val="444444"/>
                </a:solidFill>
                <a:effectLst/>
                <a:latin typeface="Consolas" panose="020B0609020204030204" pitchFamily="49" charset="0"/>
              </a:rPr>
              <a:t>)</a:t>
            </a:r>
          </a:p>
          <a:p>
            <a:pPr algn="l"/>
            <a:r>
              <a:rPr lang="nb-NO" sz="800" b="0" i="0" dirty="0" err="1">
                <a:solidFill>
                  <a:srgbClr val="444444"/>
                </a:solidFill>
                <a:effectLst/>
                <a:latin typeface="Consolas" panose="020B0609020204030204" pitchFamily="49" charset="0"/>
              </a:rPr>
              <a:t>X</a:t>
            </a:r>
            <a:r>
              <a:rPr lang="nb-NO" sz="800" b="0" i="0" dirty="0">
                <a:solidFill>
                  <a:srgbClr val="444444"/>
                </a:solidFill>
                <a:effectLst/>
                <a:latin typeface="Consolas" panose="020B0609020204030204" pitchFamily="49" charset="0"/>
              </a:rPr>
              <a:t> = </a:t>
            </a:r>
            <a:r>
              <a:rPr lang="nb-NO" sz="800" b="0" i="0" dirty="0" err="1">
                <a:solidFill>
                  <a:srgbClr val="444444"/>
                </a:solidFill>
                <a:effectLst/>
                <a:latin typeface="Consolas" panose="020B0609020204030204" pitchFamily="49" charset="0"/>
              </a:rPr>
              <a:t>df.drop</a:t>
            </a:r>
            <a:r>
              <a:rPr lang="nb-NO" sz="800" b="0" i="0" dirty="0">
                <a:solidFill>
                  <a:srgbClr val="444444"/>
                </a:solidFill>
                <a:effectLst/>
                <a:latin typeface="Consolas" panose="020B0609020204030204" pitchFamily="49" charset="0"/>
              </a:rPr>
              <a:t>(</a:t>
            </a:r>
            <a:r>
              <a:rPr lang="nb-NO" sz="800" b="0" i="0" dirty="0">
                <a:solidFill>
                  <a:srgbClr val="C80000"/>
                </a:solidFill>
                <a:effectLst/>
                <a:latin typeface="Consolas" panose="020B0609020204030204" pitchFamily="49" charset="0"/>
              </a:rPr>
              <a:t>'</a:t>
            </a:r>
            <a:r>
              <a:rPr lang="nb-NO" sz="800" b="0" i="0" dirty="0" err="1">
                <a:solidFill>
                  <a:srgbClr val="C80000"/>
                </a:solidFill>
                <a:effectLst/>
                <a:latin typeface="Consolas" panose="020B0609020204030204" pitchFamily="49" charset="0"/>
              </a:rPr>
              <a:t>Outcome</a:t>
            </a:r>
            <a:r>
              <a:rPr lang="nb-NO" sz="800" b="0" i="0" dirty="0">
                <a:solidFill>
                  <a:srgbClr val="C80000"/>
                </a:solidFill>
                <a:effectLst/>
                <a:latin typeface="Consolas" panose="020B0609020204030204" pitchFamily="49" charset="0"/>
              </a:rPr>
              <a: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axis</a:t>
            </a:r>
            <a:r>
              <a:rPr lang="nb-NO" sz="800" b="0" i="0" dirty="0">
                <a:solidFill>
                  <a:srgbClr val="444444"/>
                </a:solidFill>
                <a:effectLst/>
                <a:latin typeface="Consolas" panose="020B0609020204030204" pitchFamily="49" charset="0"/>
              </a:rPr>
              <a:t>=1)</a:t>
            </a:r>
          </a:p>
          <a:p>
            <a:pPr algn="l"/>
            <a:r>
              <a:rPr lang="nb-NO" sz="800" b="0" i="0" dirty="0">
                <a:solidFill>
                  <a:srgbClr val="444444"/>
                </a:solidFill>
                <a:effectLst/>
                <a:latin typeface="Consolas" panose="020B0609020204030204" pitchFamily="49" charset="0"/>
              </a:rPr>
              <a:t>y = </a:t>
            </a:r>
            <a:r>
              <a:rPr lang="nb-NO" sz="800" b="0" i="0" dirty="0" err="1">
                <a:solidFill>
                  <a:srgbClr val="444444"/>
                </a:solidFill>
                <a:effectLst/>
                <a:latin typeface="Consolas" panose="020B0609020204030204" pitchFamily="49" charset="0"/>
              </a:rPr>
              <a:t>df</a:t>
            </a:r>
            <a:r>
              <a:rPr lang="nb-NO" sz="800" b="0" i="0" dirty="0">
                <a:solidFill>
                  <a:srgbClr val="444444"/>
                </a:solidFill>
                <a:effectLst/>
                <a:latin typeface="Consolas" panose="020B0609020204030204" pitchFamily="49" charset="0"/>
              </a:rPr>
              <a:t>[</a:t>
            </a:r>
            <a:r>
              <a:rPr lang="nb-NO" sz="800" b="0" i="0" dirty="0">
                <a:solidFill>
                  <a:srgbClr val="C80000"/>
                </a:solidFill>
                <a:effectLst/>
                <a:latin typeface="Consolas" panose="020B0609020204030204" pitchFamily="49" charset="0"/>
              </a:rPr>
              <a:t>'</a:t>
            </a:r>
            <a:r>
              <a:rPr lang="nb-NO" sz="800" b="0" i="0" dirty="0" err="1">
                <a:solidFill>
                  <a:srgbClr val="C80000"/>
                </a:solidFill>
                <a:effectLst/>
                <a:latin typeface="Consolas" panose="020B0609020204030204" pitchFamily="49" charset="0"/>
              </a:rPr>
              <a:t>Outcome</a:t>
            </a:r>
            <a:r>
              <a:rPr lang="nb-NO" sz="800" b="0" i="0" dirty="0">
                <a:solidFill>
                  <a:srgbClr val="C80000"/>
                </a:solidFill>
                <a:effectLst/>
                <a:latin typeface="Consolas" panose="020B0609020204030204" pitchFamily="49" charset="0"/>
              </a:rPr>
              <a:t>'</a:t>
            </a:r>
            <a:r>
              <a:rPr lang="nb-NO" sz="800" b="0" i="0" dirty="0">
                <a:solidFill>
                  <a:srgbClr val="444444"/>
                </a:solidFill>
                <a:effectLst/>
                <a:latin typeface="Consolas" panose="020B0609020204030204" pitchFamily="49" charset="0"/>
              </a:rPr>
              <a:t>]</a:t>
            </a:r>
          </a:p>
          <a:p>
            <a:pPr algn="l"/>
            <a:br>
              <a:rPr lang="nb-NO" sz="800" dirty="0"/>
            </a:br>
            <a:r>
              <a:rPr lang="nb-NO" sz="800" b="0" i="0" dirty="0">
                <a:solidFill>
                  <a:srgbClr val="006D21"/>
                </a:solidFill>
                <a:effectLst/>
                <a:latin typeface="Consolas" panose="020B0609020204030204" pitchFamily="49" charset="0"/>
              </a:rPr>
              <a:t># Split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dataset</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into</a:t>
            </a:r>
            <a:r>
              <a:rPr lang="nb-NO" sz="800" b="0" i="0" dirty="0">
                <a:solidFill>
                  <a:srgbClr val="006D21"/>
                </a:solidFill>
                <a:effectLst/>
                <a:latin typeface="Consolas" panose="020B0609020204030204" pitchFamily="49" charset="0"/>
              </a:rPr>
              <a:t> training and testing </a:t>
            </a:r>
            <a:r>
              <a:rPr lang="nb-NO" sz="800" b="0" i="0" dirty="0" err="1">
                <a:solidFill>
                  <a:srgbClr val="006D21"/>
                </a:solidFill>
                <a:effectLst/>
                <a:latin typeface="Consolas" panose="020B0609020204030204" pitchFamily="49" charset="0"/>
              </a:rPr>
              <a:t>sets</a:t>
            </a:r>
            <a:endParaRPr lang="nb-NO" sz="800" b="0" i="0" dirty="0">
              <a:solidFill>
                <a:srgbClr val="444444"/>
              </a:solidFill>
              <a:effectLst/>
              <a:latin typeface="Consolas" panose="020B0609020204030204" pitchFamily="49" charset="0"/>
            </a:endParaRPr>
          </a:p>
          <a:p>
            <a:pPr algn="l"/>
            <a:r>
              <a:rPr lang="nb-NO" sz="800" b="0" i="0" dirty="0" err="1">
                <a:solidFill>
                  <a:srgbClr val="444444"/>
                </a:solidFill>
                <a:effectLst/>
                <a:latin typeface="Consolas" panose="020B0609020204030204" pitchFamily="49" charset="0"/>
              </a:rPr>
              <a:t>X_train</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X_test</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y_train</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y_test</a:t>
            </a:r>
            <a:r>
              <a:rPr lang="nb-NO" sz="800" b="0" i="0" dirty="0">
                <a:solidFill>
                  <a:srgbClr val="444444"/>
                </a:solidFill>
                <a:effectLst/>
                <a:latin typeface="Consolas" panose="020B0609020204030204" pitchFamily="49" charset="0"/>
              </a:rPr>
              <a:t> = </a:t>
            </a:r>
            <a:r>
              <a:rPr lang="nb-NO" sz="800" b="0" i="0" dirty="0" err="1">
                <a:solidFill>
                  <a:srgbClr val="444444"/>
                </a:solidFill>
                <a:effectLst/>
                <a:latin typeface="Consolas" panose="020B0609020204030204" pitchFamily="49" charset="0"/>
              </a:rPr>
              <a:t>train_test_split</a:t>
            </a:r>
            <a:r>
              <a:rPr lang="nb-NO" sz="800" b="0" i="0" dirty="0">
                <a:solidFill>
                  <a:srgbClr val="444444"/>
                </a:solidFill>
                <a:effectLst/>
                <a:latin typeface="Consolas" panose="020B0609020204030204" pitchFamily="49" charset="0"/>
              </a:rPr>
              <a:t>(</a:t>
            </a:r>
            <a:r>
              <a:rPr lang="nb-NO" sz="800" b="0" i="0" dirty="0" err="1">
                <a:solidFill>
                  <a:srgbClr val="444444"/>
                </a:solidFill>
                <a:effectLst/>
                <a:latin typeface="Consolas" panose="020B0609020204030204" pitchFamily="49" charset="0"/>
              </a:rPr>
              <a:t>X</a:t>
            </a:r>
            <a:r>
              <a:rPr lang="nb-NO" sz="800" b="0" i="0" dirty="0">
                <a:solidFill>
                  <a:srgbClr val="444444"/>
                </a:solidFill>
                <a:effectLst/>
                <a:latin typeface="Consolas" panose="020B0609020204030204" pitchFamily="49" charset="0"/>
              </a:rPr>
              <a:t>, y, </a:t>
            </a:r>
            <a:r>
              <a:rPr lang="nb-NO" sz="800" b="0" i="0" dirty="0" err="1">
                <a:solidFill>
                  <a:srgbClr val="444444"/>
                </a:solidFill>
                <a:effectLst/>
                <a:latin typeface="Consolas" panose="020B0609020204030204" pitchFamily="49" charset="0"/>
              </a:rPr>
              <a:t>test_size</a:t>
            </a:r>
            <a:r>
              <a:rPr lang="nb-NO" sz="800" b="0" i="0" dirty="0">
                <a:solidFill>
                  <a:srgbClr val="444444"/>
                </a:solidFill>
                <a:effectLst/>
                <a:latin typeface="Consolas" panose="020B0609020204030204" pitchFamily="49" charset="0"/>
              </a:rPr>
              <a:t>=0.3, </a:t>
            </a:r>
            <a:r>
              <a:rPr lang="nb-NO" sz="800" b="0" i="0" dirty="0" err="1">
                <a:solidFill>
                  <a:srgbClr val="444444"/>
                </a:solidFill>
                <a:effectLst/>
                <a:latin typeface="Consolas" panose="020B0609020204030204" pitchFamily="49" charset="0"/>
              </a:rPr>
              <a:t>random_state</a:t>
            </a:r>
            <a:r>
              <a:rPr lang="nb-NO" sz="800" b="0" i="0" dirty="0">
                <a:solidFill>
                  <a:srgbClr val="444444"/>
                </a:solidFill>
                <a:effectLst/>
                <a:latin typeface="Consolas" panose="020B0609020204030204" pitchFamily="49" charset="0"/>
              </a:rPr>
              <a:t>=101)</a:t>
            </a:r>
          </a:p>
          <a:p>
            <a:pPr algn="l"/>
            <a:br>
              <a:rPr lang="nb-NO" sz="800" dirty="0"/>
            </a:b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Create</a:t>
            </a:r>
            <a:r>
              <a:rPr lang="nb-NO" sz="800" b="0" i="0" dirty="0">
                <a:solidFill>
                  <a:srgbClr val="006D21"/>
                </a:solidFill>
                <a:effectLst/>
                <a:latin typeface="Consolas" panose="020B0609020204030204" pitchFamily="49" charset="0"/>
              </a:rPr>
              <a:t> a pipeline </a:t>
            </a:r>
            <a:r>
              <a:rPr lang="nb-NO" sz="800" b="0" i="0" dirty="0" err="1">
                <a:solidFill>
                  <a:srgbClr val="006D21"/>
                </a:solidFill>
                <a:effectLst/>
                <a:latin typeface="Consolas" panose="020B0609020204030204" pitchFamily="49" charset="0"/>
              </a:rPr>
              <a:t>with</a:t>
            </a:r>
            <a:r>
              <a:rPr lang="nb-NO" sz="800" b="0" i="0" dirty="0">
                <a:solidFill>
                  <a:srgbClr val="006D21"/>
                </a:solidFill>
                <a:effectLst/>
                <a:latin typeface="Consolas" panose="020B0609020204030204" pitchFamily="49" charset="0"/>
              </a:rPr>
              <a:t> a standard </a:t>
            </a:r>
            <a:r>
              <a:rPr lang="nb-NO" sz="800" b="0" i="0" dirty="0" err="1">
                <a:solidFill>
                  <a:srgbClr val="006D21"/>
                </a:solidFill>
                <a:effectLst/>
                <a:latin typeface="Consolas" panose="020B0609020204030204" pitchFamily="49" charset="0"/>
              </a:rPr>
              <a:t>scaler</a:t>
            </a:r>
            <a:r>
              <a:rPr lang="nb-NO" sz="800" b="0" i="0" dirty="0">
                <a:solidFill>
                  <a:srgbClr val="006D21"/>
                </a:solidFill>
                <a:effectLst/>
                <a:latin typeface="Consolas" panose="020B0609020204030204" pitchFamily="49" charset="0"/>
              </a:rPr>
              <a:t> and </a:t>
            </a:r>
            <a:r>
              <a:rPr lang="nb-NO" sz="800" b="0" i="0" dirty="0" err="1">
                <a:solidFill>
                  <a:srgbClr val="006D21"/>
                </a:solidFill>
                <a:effectLst/>
                <a:latin typeface="Consolas" panose="020B0609020204030204" pitchFamily="49" charset="0"/>
              </a:rPr>
              <a:t>logistic</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regression</a:t>
            </a:r>
            <a:endParaRPr lang="nb-NO" sz="800" b="0" i="0" dirty="0">
              <a:solidFill>
                <a:srgbClr val="444444"/>
              </a:solidFill>
              <a:effectLst/>
              <a:latin typeface="Consolas" panose="020B0609020204030204" pitchFamily="49" charset="0"/>
            </a:endParaRPr>
          </a:p>
          <a:p>
            <a:pPr algn="l"/>
            <a:r>
              <a:rPr lang="nb-NO" sz="800" b="0" i="0" dirty="0">
                <a:solidFill>
                  <a:srgbClr val="444444"/>
                </a:solidFill>
                <a:effectLst/>
                <a:latin typeface="Consolas" panose="020B0609020204030204" pitchFamily="49" charset="0"/>
              </a:rPr>
              <a:t>pipe = </a:t>
            </a:r>
            <a:r>
              <a:rPr lang="nb-NO" sz="800" b="0" i="0" dirty="0" err="1">
                <a:solidFill>
                  <a:srgbClr val="444444"/>
                </a:solidFill>
                <a:effectLst/>
                <a:latin typeface="Consolas" panose="020B0609020204030204" pitchFamily="49" charset="0"/>
              </a:rPr>
              <a:t>make_pipeline</a:t>
            </a:r>
            <a:r>
              <a:rPr lang="nb-NO" sz="800" b="0" i="0" dirty="0">
                <a:solidFill>
                  <a:srgbClr val="444444"/>
                </a:solidFill>
                <a:effectLst/>
                <a:latin typeface="Consolas" panose="020B0609020204030204" pitchFamily="49" charset="0"/>
              </a:rPr>
              <a:t>(</a:t>
            </a:r>
            <a:r>
              <a:rPr lang="nb-NO" sz="800" b="0" i="0" dirty="0" err="1">
                <a:solidFill>
                  <a:srgbClr val="444444"/>
                </a:solidFill>
                <a:effectLst/>
                <a:latin typeface="Consolas" panose="020B0609020204030204" pitchFamily="49" charset="0"/>
              </a:rPr>
              <a:t>StandardScaler</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LogisticRegression</a:t>
            </a:r>
            <a:r>
              <a:rPr lang="nb-NO" sz="800" b="0" i="0" dirty="0">
                <a:solidFill>
                  <a:srgbClr val="444444"/>
                </a:solidFill>
                <a:effectLst/>
                <a:latin typeface="Consolas" panose="020B0609020204030204" pitchFamily="49" charset="0"/>
              </a:rPr>
              <a:t>())</a:t>
            </a:r>
          </a:p>
          <a:p>
            <a:pPr algn="l"/>
            <a:br>
              <a:rPr lang="nb-NO" sz="800" dirty="0"/>
            </a:b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Fit</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pipeline on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training data</a:t>
            </a:r>
            <a:endParaRPr lang="nb-NO" sz="800" b="0" i="0" dirty="0">
              <a:solidFill>
                <a:srgbClr val="444444"/>
              </a:solidFill>
              <a:effectLst/>
              <a:latin typeface="Consolas" panose="020B0609020204030204" pitchFamily="49" charset="0"/>
            </a:endParaRPr>
          </a:p>
          <a:p>
            <a:pPr algn="l"/>
            <a:r>
              <a:rPr lang="nb-NO" sz="800" b="0" i="0" dirty="0" err="1">
                <a:solidFill>
                  <a:srgbClr val="444444"/>
                </a:solidFill>
                <a:effectLst/>
                <a:latin typeface="Consolas" panose="020B0609020204030204" pitchFamily="49" charset="0"/>
              </a:rPr>
              <a:t>pipe.fit</a:t>
            </a:r>
            <a:r>
              <a:rPr lang="nb-NO" sz="800" b="0" i="0" dirty="0">
                <a:solidFill>
                  <a:srgbClr val="444444"/>
                </a:solidFill>
                <a:effectLst/>
                <a:latin typeface="Consolas" panose="020B0609020204030204" pitchFamily="49" charset="0"/>
              </a:rPr>
              <a:t>(</a:t>
            </a:r>
            <a:r>
              <a:rPr lang="nb-NO" sz="800" b="0" i="0" dirty="0" err="1">
                <a:solidFill>
                  <a:srgbClr val="444444"/>
                </a:solidFill>
                <a:effectLst/>
                <a:latin typeface="Consolas" panose="020B0609020204030204" pitchFamily="49" charset="0"/>
              </a:rPr>
              <a:t>X_train</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y_train</a:t>
            </a:r>
            <a:r>
              <a:rPr lang="nb-NO" sz="800" b="0" i="0" dirty="0">
                <a:solidFill>
                  <a:srgbClr val="444444"/>
                </a:solidFill>
                <a:effectLst/>
                <a:latin typeface="Consolas" panose="020B0609020204030204" pitchFamily="49" charset="0"/>
              </a:rPr>
              <a:t>)</a:t>
            </a:r>
          </a:p>
          <a:p>
            <a:pPr algn="l"/>
            <a:br>
              <a:rPr lang="nb-NO" sz="800" dirty="0"/>
            </a:b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Predict</a:t>
            </a:r>
            <a:r>
              <a:rPr lang="nb-NO" sz="800" b="0" i="0" dirty="0">
                <a:solidFill>
                  <a:srgbClr val="006D21"/>
                </a:solidFill>
                <a:effectLst/>
                <a:latin typeface="Consolas" panose="020B0609020204030204" pitchFamily="49" charset="0"/>
              </a:rPr>
              <a:t> on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test data</a:t>
            </a:r>
            <a:endParaRPr lang="nb-NO" sz="800" b="0" i="0" dirty="0">
              <a:solidFill>
                <a:srgbClr val="444444"/>
              </a:solidFill>
              <a:effectLst/>
              <a:latin typeface="Consolas" panose="020B0609020204030204" pitchFamily="49" charset="0"/>
            </a:endParaRPr>
          </a:p>
          <a:p>
            <a:pPr algn="l"/>
            <a:r>
              <a:rPr lang="nb-NO" sz="800" b="0" i="0" dirty="0" err="1">
                <a:solidFill>
                  <a:srgbClr val="444444"/>
                </a:solidFill>
                <a:effectLst/>
                <a:latin typeface="Consolas" panose="020B0609020204030204" pitchFamily="49" charset="0"/>
              </a:rPr>
              <a:t>y_pred</a:t>
            </a:r>
            <a:r>
              <a:rPr lang="nb-NO" sz="800" b="0" i="0" dirty="0">
                <a:solidFill>
                  <a:srgbClr val="444444"/>
                </a:solidFill>
                <a:effectLst/>
                <a:latin typeface="Consolas" panose="020B0609020204030204" pitchFamily="49" charset="0"/>
              </a:rPr>
              <a:t> = </a:t>
            </a:r>
            <a:r>
              <a:rPr lang="nb-NO" sz="800" b="0" i="0" dirty="0" err="1">
                <a:solidFill>
                  <a:srgbClr val="444444"/>
                </a:solidFill>
                <a:effectLst/>
                <a:latin typeface="Consolas" panose="020B0609020204030204" pitchFamily="49" charset="0"/>
              </a:rPr>
              <a:t>pipe.predict</a:t>
            </a:r>
            <a:r>
              <a:rPr lang="nb-NO" sz="800" b="0" i="0" dirty="0">
                <a:solidFill>
                  <a:srgbClr val="444444"/>
                </a:solidFill>
                <a:effectLst/>
                <a:latin typeface="Consolas" panose="020B0609020204030204" pitchFamily="49" charset="0"/>
              </a:rPr>
              <a:t>(</a:t>
            </a:r>
            <a:r>
              <a:rPr lang="nb-NO" sz="800" b="0" i="0" dirty="0" err="1">
                <a:solidFill>
                  <a:srgbClr val="444444"/>
                </a:solidFill>
                <a:effectLst/>
                <a:latin typeface="Consolas" panose="020B0609020204030204" pitchFamily="49" charset="0"/>
              </a:rPr>
              <a:t>X_test</a:t>
            </a:r>
            <a:r>
              <a:rPr lang="nb-NO" sz="800" b="0" i="0" dirty="0">
                <a:solidFill>
                  <a:srgbClr val="444444"/>
                </a:solidFill>
                <a:effectLst/>
                <a:latin typeface="Consolas" panose="020B0609020204030204" pitchFamily="49" charset="0"/>
              </a:rPr>
              <a:t>)</a:t>
            </a:r>
          </a:p>
          <a:p>
            <a:pPr algn="l"/>
            <a:br>
              <a:rPr lang="nb-NO" sz="800" dirty="0"/>
            </a:b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Calculate</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the</a:t>
            </a:r>
            <a:r>
              <a:rPr lang="nb-NO" sz="800" b="0" i="0" dirty="0">
                <a:solidFill>
                  <a:srgbClr val="006D21"/>
                </a:solidFill>
                <a:effectLst/>
                <a:latin typeface="Consolas" panose="020B0609020204030204" pitchFamily="49" charset="0"/>
              </a:rPr>
              <a:t> </a:t>
            </a:r>
            <a:r>
              <a:rPr lang="nb-NO" sz="800" b="0" i="0" dirty="0" err="1">
                <a:solidFill>
                  <a:srgbClr val="006D21"/>
                </a:solidFill>
                <a:effectLst/>
                <a:latin typeface="Consolas" panose="020B0609020204030204" pitchFamily="49" charset="0"/>
              </a:rPr>
              <a:t>accuracy</a:t>
            </a:r>
            <a:r>
              <a:rPr lang="nb-NO" sz="800" b="0" i="0" dirty="0">
                <a:solidFill>
                  <a:srgbClr val="006D21"/>
                </a:solidFill>
                <a:effectLst/>
                <a:latin typeface="Consolas" panose="020B0609020204030204" pitchFamily="49" charset="0"/>
              </a:rPr>
              <a:t> score</a:t>
            </a:r>
            <a:endParaRPr lang="nb-NO" sz="800" b="0" i="0" dirty="0">
              <a:solidFill>
                <a:srgbClr val="444444"/>
              </a:solidFill>
              <a:effectLst/>
              <a:latin typeface="Consolas" panose="020B0609020204030204" pitchFamily="49" charset="0"/>
            </a:endParaRPr>
          </a:p>
          <a:p>
            <a:pPr algn="l"/>
            <a:r>
              <a:rPr lang="nb-NO" sz="800" b="0" i="0" dirty="0" err="1">
                <a:solidFill>
                  <a:srgbClr val="444444"/>
                </a:solidFill>
                <a:effectLst/>
                <a:latin typeface="Consolas" panose="020B0609020204030204" pitchFamily="49" charset="0"/>
              </a:rPr>
              <a:t>accuracy</a:t>
            </a:r>
            <a:r>
              <a:rPr lang="nb-NO" sz="800" b="0" i="0" dirty="0">
                <a:solidFill>
                  <a:srgbClr val="444444"/>
                </a:solidFill>
                <a:effectLst/>
                <a:latin typeface="Consolas" panose="020B0609020204030204" pitchFamily="49" charset="0"/>
              </a:rPr>
              <a:t> = </a:t>
            </a:r>
            <a:r>
              <a:rPr lang="nb-NO" sz="800" b="0" i="0" dirty="0" err="1">
                <a:solidFill>
                  <a:srgbClr val="444444"/>
                </a:solidFill>
                <a:effectLst/>
                <a:latin typeface="Consolas" panose="020B0609020204030204" pitchFamily="49" charset="0"/>
              </a:rPr>
              <a:t>accuracy_score</a:t>
            </a:r>
            <a:r>
              <a:rPr lang="nb-NO" sz="800" b="0" i="0" dirty="0">
                <a:solidFill>
                  <a:srgbClr val="444444"/>
                </a:solidFill>
                <a:effectLst/>
                <a:latin typeface="Consolas" panose="020B0609020204030204" pitchFamily="49" charset="0"/>
              </a:rPr>
              <a:t>(</a:t>
            </a:r>
            <a:r>
              <a:rPr lang="nb-NO" sz="800" b="0" i="0" dirty="0" err="1">
                <a:solidFill>
                  <a:srgbClr val="444444"/>
                </a:solidFill>
                <a:effectLst/>
                <a:latin typeface="Consolas" panose="020B0609020204030204" pitchFamily="49" charset="0"/>
              </a:rPr>
              <a:t>y_pred</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y_test</a:t>
            </a:r>
            <a:r>
              <a:rPr lang="nb-NO" sz="800" b="0" i="0" dirty="0">
                <a:solidFill>
                  <a:srgbClr val="444444"/>
                </a:solidFill>
                <a:effectLst/>
                <a:latin typeface="Consolas" panose="020B0609020204030204" pitchFamily="49" charset="0"/>
              </a:rPr>
              <a:t>)</a:t>
            </a:r>
          </a:p>
          <a:p>
            <a:pPr algn="l"/>
            <a:r>
              <a:rPr lang="nb-NO" sz="800" b="0" i="0" dirty="0" err="1">
                <a:solidFill>
                  <a:srgbClr val="106EBE"/>
                </a:solidFill>
                <a:effectLst/>
                <a:latin typeface="Consolas" panose="020B0609020204030204" pitchFamily="49" charset="0"/>
              </a:rPr>
              <a:t>print</a:t>
            </a:r>
            <a:r>
              <a:rPr lang="nb-NO" sz="800" b="0" i="0" dirty="0">
                <a:solidFill>
                  <a:srgbClr val="444444"/>
                </a:solidFill>
                <a:effectLst/>
                <a:latin typeface="Consolas" panose="020B0609020204030204" pitchFamily="49" charset="0"/>
              </a:rPr>
              <a:t>(</a:t>
            </a:r>
            <a:r>
              <a:rPr lang="nb-NO" sz="800" b="0" i="0" dirty="0">
                <a:solidFill>
                  <a:srgbClr val="C80000"/>
                </a:solidFill>
                <a:effectLst/>
                <a:latin typeface="Consolas" panose="020B0609020204030204" pitchFamily="49" charset="0"/>
              </a:rPr>
              <a:t>'</a:t>
            </a:r>
            <a:r>
              <a:rPr lang="nb-NO" sz="800" b="0" i="0" dirty="0" err="1">
                <a:solidFill>
                  <a:srgbClr val="C80000"/>
                </a:solidFill>
                <a:effectLst/>
                <a:latin typeface="Consolas" panose="020B0609020204030204" pitchFamily="49" charset="0"/>
              </a:rPr>
              <a:t>Accuracy</a:t>
            </a:r>
            <a:r>
              <a:rPr lang="nb-NO" sz="800" b="0" i="0" dirty="0">
                <a:solidFill>
                  <a:srgbClr val="C80000"/>
                </a:solidFill>
                <a:effectLst/>
                <a:latin typeface="Consolas" panose="020B0609020204030204" pitchFamily="49" charset="0"/>
              </a:rPr>
              <a:t> score:'</a:t>
            </a:r>
            <a:r>
              <a:rPr lang="nb-NO" sz="800" b="0" i="0" dirty="0">
                <a:solidFill>
                  <a:srgbClr val="444444"/>
                </a:solidFill>
                <a:effectLst/>
                <a:latin typeface="Consolas" panose="020B0609020204030204" pitchFamily="49" charset="0"/>
              </a:rPr>
              <a:t>, </a:t>
            </a:r>
            <a:r>
              <a:rPr lang="nb-NO" sz="800" b="0" i="0" dirty="0" err="1">
                <a:solidFill>
                  <a:srgbClr val="444444"/>
                </a:solidFill>
                <a:effectLst/>
                <a:latin typeface="Consolas" panose="020B0609020204030204" pitchFamily="49" charset="0"/>
              </a:rPr>
              <a:t>accuracy</a:t>
            </a:r>
            <a:r>
              <a:rPr lang="nb-NO" sz="800" b="0" i="0" dirty="0">
                <a:solidFill>
                  <a:srgbClr val="444444"/>
                </a:solidFill>
                <a:effectLst/>
                <a:latin typeface="Consolas" panose="020B0609020204030204" pitchFamily="49" charset="0"/>
              </a:rPr>
              <a:t>)</a:t>
            </a:r>
          </a:p>
        </p:txBody>
      </p:sp>
      <p:sp>
        <p:nvSpPr>
          <p:cNvPr id="6" name="Title 1">
            <a:extLst>
              <a:ext uri="{FF2B5EF4-FFF2-40B4-BE49-F238E27FC236}">
                <a16:creationId xmlns:a16="http://schemas.microsoft.com/office/drawing/2014/main" id="{10E7CC42-8851-AA41-F348-45AA71D3FE10}"/>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Code: Pre-</a:t>
            </a:r>
            <a:r>
              <a:rPr lang="nb-NO" dirty="0" err="1"/>
              <a:t>processing</a:t>
            </a:r>
            <a:r>
              <a:rPr lang="nb-NO" dirty="0"/>
              <a:t> and </a:t>
            </a:r>
            <a:r>
              <a:rPr lang="nb-NO" dirty="0" err="1"/>
              <a:t>feature</a:t>
            </a:r>
            <a:r>
              <a:rPr lang="nb-NO" dirty="0"/>
              <a:t> </a:t>
            </a:r>
            <a:r>
              <a:rPr lang="nb-NO" dirty="0" err="1"/>
              <a:t>engineering</a:t>
            </a:r>
            <a:endParaRPr lang="nb-NO" dirty="0"/>
          </a:p>
        </p:txBody>
      </p:sp>
      <p:sp>
        <p:nvSpPr>
          <p:cNvPr id="7" name="Arrow: Down 6">
            <a:extLst>
              <a:ext uri="{FF2B5EF4-FFF2-40B4-BE49-F238E27FC236}">
                <a16:creationId xmlns:a16="http://schemas.microsoft.com/office/drawing/2014/main" id="{38BFD4C9-4A2C-C107-CE7D-D5007D3BC12A}"/>
              </a:ext>
            </a:extLst>
          </p:cNvPr>
          <p:cNvSpPr/>
          <p:nvPr/>
        </p:nvSpPr>
        <p:spPr>
          <a:xfrm rot="5400000">
            <a:off x="4312355" y="218440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Arrow: Down 7">
            <a:extLst>
              <a:ext uri="{FF2B5EF4-FFF2-40B4-BE49-F238E27FC236}">
                <a16:creationId xmlns:a16="http://schemas.microsoft.com/office/drawing/2014/main" id="{6882DB37-7D28-24C7-436F-F2441CAECDF5}"/>
              </a:ext>
            </a:extLst>
          </p:cNvPr>
          <p:cNvSpPr/>
          <p:nvPr/>
        </p:nvSpPr>
        <p:spPr>
          <a:xfrm rot="5400000">
            <a:off x="5108222" y="3911601"/>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Arrow: Down 8">
            <a:extLst>
              <a:ext uri="{FF2B5EF4-FFF2-40B4-BE49-F238E27FC236}">
                <a16:creationId xmlns:a16="http://schemas.microsoft.com/office/drawing/2014/main" id="{3A29D130-7CAA-26B6-D9A7-1E78C4A2E1A9}"/>
              </a:ext>
            </a:extLst>
          </p:cNvPr>
          <p:cNvSpPr/>
          <p:nvPr/>
        </p:nvSpPr>
        <p:spPr>
          <a:xfrm rot="5400000">
            <a:off x="3375378" y="4255912"/>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Arrow: Down 9">
            <a:extLst>
              <a:ext uri="{FF2B5EF4-FFF2-40B4-BE49-F238E27FC236}">
                <a16:creationId xmlns:a16="http://schemas.microsoft.com/office/drawing/2014/main" id="{A8AB82B4-27AA-B52A-9689-34618416F5E3}"/>
              </a:ext>
            </a:extLst>
          </p:cNvPr>
          <p:cNvSpPr/>
          <p:nvPr/>
        </p:nvSpPr>
        <p:spPr>
          <a:xfrm rot="5400000">
            <a:off x="3375378" y="4628446"/>
            <a:ext cx="248356" cy="688622"/>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TextBox 16">
            <a:extLst>
              <a:ext uri="{FF2B5EF4-FFF2-40B4-BE49-F238E27FC236}">
                <a16:creationId xmlns:a16="http://schemas.microsoft.com/office/drawing/2014/main" id="{CA60F300-0A20-9121-F538-895C0D9460B0}"/>
              </a:ext>
            </a:extLst>
          </p:cNvPr>
          <p:cNvSpPr txBox="1"/>
          <p:nvPr/>
        </p:nvSpPr>
        <p:spPr>
          <a:xfrm>
            <a:off x="6841067" y="1700299"/>
            <a:ext cx="4912285" cy="5286062"/>
          </a:xfrm>
          <a:prstGeom prst="rect">
            <a:avLst/>
          </a:prstGeom>
          <a:noFill/>
        </p:spPr>
        <p:txBody>
          <a:bodyPr wrap="square">
            <a:spAutoFit/>
          </a:bodyPr>
          <a:lstStyle/>
          <a:p>
            <a:r>
              <a:rPr lang="en-US" sz="1000" b="1" i="1" dirty="0">
                <a:solidFill>
                  <a:srgbClr val="222832"/>
                </a:solidFill>
                <a:effectLst/>
                <a:latin typeface="SFMono-Regular"/>
              </a:rPr>
              <a:t>class </a:t>
            </a:r>
            <a:r>
              <a:rPr lang="en-US" sz="1000" b="1" i="0" dirty="0" err="1">
                <a:solidFill>
                  <a:srgbClr val="222832"/>
                </a:solidFill>
                <a:effectLst/>
                <a:latin typeface="SFMono-Regular"/>
              </a:rPr>
              <a:t>sklearn.preprocessing.</a:t>
            </a:r>
            <a:r>
              <a:rPr lang="en-US" sz="1000" b="1" i="0" dirty="0" err="1">
                <a:effectLst/>
                <a:latin typeface="SFMono-Regular"/>
              </a:rPr>
              <a:t>PolynomialFeatures</a:t>
            </a:r>
            <a:r>
              <a:rPr lang="en-US" sz="1000" b="1" i="0" dirty="0">
                <a:solidFill>
                  <a:srgbClr val="222832"/>
                </a:solidFill>
                <a:effectLst/>
                <a:latin typeface="SFMono-Regular"/>
              </a:rPr>
              <a:t>(</a:t>
            </a:r>
            <a:r>
              <a:rPr lang="en-US" sz="1000" b="1" i="1" dirty="0">
                <a:solidFill>
                  <a:srgbClr val="222832"/>
                </a:solidFill>
                <a:effectLst/>
                <a:latin typeface="SFMono-Regular"/>
              </a:rPr>
              <a:t>degree</a:t>
            </a:r>
            <a:r>
              <a:rPr lang="en-US" sz="1000" b="0" i="1" dirty="0">
                <a:solidFill>
                  <a:srgbClr val="222832"/>
                </a:solidFill>
                <a:effectLst/>
                <a:latin typeface="SFMono-Regular"/>
              </a:rPr>
              <a:t>=2</a:t>
            </a:r>
            <a:r>
              <a:rPr lang="en-US" sz="1000" b="1" i="0" dirty="0">
                <a:solidFill>
                  <a:srgbClr val="222832"/>
                </a:solidFill>
                <a:effectLst/>
                <a:latin typeface="SFMono-Regular"/>
              </a:rPr>
              <a:t>, </a:t>
            </a:r>
            <a:r>
              <a:rPr lang="en-US" sz="1000" b="0" i="1" dirty="0">
                <a:solidFill>
                  <a:srgbClr val="222832"/>
                </a:solidFill>
                <a:effectLst/>
                <a:latin typeface="SFMono-Regular"/>
              </a:rPr>
              <a:t>*</a:t>
            </a:r>
            <a:r>
              <a:rPr lang="en-US" sz="1000" b="1" i="0" dirty="0">
                <a:solidFill>
                  <a:srgbClr val="222832"/>
                </a:solidFill>
                <a:effectLst/>
                <a:latin typeface="SFMono-Regular"/>
              </a:rPr>
              <a:t>, </a:t>
            </a:r>
            <a:r>
              <a:rPr lang="en-US" sz="1000" b="1" i="1" dirty="0" err="1">
                <a:solidFill>
                  <a:srgbClr val="222832"/>
                </a:solidFill>
                <a:effectLst/>
                <a:latin typeface="SFMono-Regular"/>
              </a:rPr>
              <a:t>interaction_only</a:t>
            </a:r>
            <a:r>
              <a:rPr lang="en-US" sz="1000" b="0" i="1" dirty="0">
                <a:solidFill>
                  <a:srgbClr val="222832"/>
                </a:solidFill>
                <a:effectLst/>
                <a:latin typeface="SFMono-Regular"/>
              </a:rPr>
              <a:t>=False</a:t>
            </a:r>
            <a:r>
              <a:rPr lang="en-US" sz="1000" b="1" i="0" dirty="0">
                <a:solidFill>
                  <a:srgbClr val="222832"/>
                </a:solidFill>
                <a:effectLst/>
                <a:latin typeface="SFMono-Regular"/>
              </a:rPr>
              <a:t>, </a:t>
            </a:r>
            <a:r>
              <a:rPr lang="en-US" sz="1000" b="1" i="1" dirty="0" err="1">
                <a:solidFill>
                  <a:srgbClr val="222832"/>
                </a:solidFill>
                <a:effectLst/>
                <a:latin typeface="SFMono-Regular"/>
              </a:rPr>
              <a:t>include_bias</a:t>
            </a:r>
            <a:r>
              <a:rPr lang="en-US" sz="1000" b="0" i="1" dirty="0">
                <a:solidFill>
                  <a:srgbClr val="222832"/>
                </a:solidFill>
                <a:effectLst/>
                <a:latin typeface="SFMono-Regular"/>
              </a:rPr>
              <a:t>=True</a:t>
            </a:r>
            <a:r>
              <a:rPr lang="en-US" sz="1000" b="1" i="0" dirty="0">
                <a:solidFill>
                  <a:srgbClr val="222832"/>
                </a:solidFill>
                <a:effectLst/>
                <a:latin typeface="SFMono-Regular"/>
              </a:rPr>
              <a:t>, </a:t>
            </a:r>
            <a:r>
              <a:rPr lang="en-US" sz="1000" b="1" i="1" dirty="0">
                <a:solidFill>
                  <a:srgbClr val="222832"/>
                </a:solidFill>
                <a:effectLst/>
                <a:latin typeface="SFMono-Regular"/>
              </a:rPr>
              <a:t>order</a:t>
            </a:r>
            <a:r>
              <a:rPr lang="en-US" sz="1000" b="0" i="1" dirty="0">
                <a:solidFill>
                  <a:srgbClr val="222832"/>
                </a:solidFill>
                <a:effectLst/>
                <a:latin typeface="SFMono-Regular"/>
              </a:rPr>
              <a:t>='C’</a:t>
            </a:r>
            <a:r>
              <a:rPr lang="en-US" sz="1000" b="1" i="0" dirty="0">
                <a:solidFill>
                  <a:srgbClr val="222832"/>
                </a:solidFill>
                <a:effectLst/>
                <a:latin typeface="SFMono-Regular"/>
              </a:rPr>
              <a:t>)</a:t>
            </a:r>
            <a:br>
              <a:rPr lang="en-US" sz="1000" dirty="0"/>
            </a:br>
            <a:endParaRPr lang="en-US" sz="1050" b="1" dirty="0"/>
          </a:p>
          <a:p>
            <a:r>
              <a:rPr lang="nb-NO" sz="1000" b="1" i="1" dirty="0"/>
              <a:t>Docs:</a:t>
            </a:r>
          </a:p>
          <a:p>
            <a:r>
              <a:rPr lang="nb-NO" sz="1000" dirty="0" err="1">
                <a:hlinkClick r:id="rId2"/>
              </a:rPr>
              <a:t>PolynomialFeatures</a:t>
            </a:r>
            <a:r>
              <a:rPr lang="nb-NO" sz="1000" dirty="0">
                <a:hlinkClick r:id="rId2"/>
              </a:rPr>
              <a:t> — </a:t>
            </a:r>
            <a:r>
              <a:rPr lang="nb-NO" sz="1000" dirty="0" err="1">
                <a:hlinkClick r:id="rId2"/>
              </a:rPr>
              <a:t>scikit-learn</a:t>
            </a:r>
            <a:r>
              <a:rPr lang="nb-NO" sz="1000" dirty="0">
                <a:hlinkClick r:id="rId2"/>
              </a:rPr>
              <a:t> 1.6.1 </a:t>
            </a:r>
            <a:r>
              <a:rPr lang="nb-NO" sz="1000" dirty="0" err="1">
                <a:hlinkClick r:id="rId2"/>
              </a:rPr>
              <a:t>documentation</a:t>
            </a:r>
            <a:endParaRPr lang="nb-NO" sz="1000" dirty="0"/>
          </a:p>
          <a:p>
            <a:endParaRPr lang="en-US"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sklearn.impute.</a:t>
            </a:r>
            <a:r>
              <a:rPr lang="nb-NO" sz="1000" b="1" i="0" dirty="0" err="1">
                <a:effectLst/>
                <a:latin typeface="SFMono-Regular"/>
              </a:rPr>
              <a:t>SimpleImputer</a:t>
            </a:r>
            <a:r>
              <a:rPr lang="nb-NO" sz="1000" b="1" i="0" dirty="0">
                <a:solidFill>
                  <a:srgbClr val="222832"/>
                </a:solidFill>
                <a:effectLst/>
                <a:latin typeface="SFMono-Regular"/>
              </a:rPr>
              <a:t>(</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missing_values</a:t>
            </a:r>
            <a:r>
              <a:rPr lang="nb-NO" sz="1000" b="0" i="1" dirty="0">
                <a:solidFill>
                  <a:srgbClr val="222832"/>
                </a:solidFill>
                <a:effectLst/>
                <a:latin typeface="SFMono-Regular"/>
              </a:rPr>
              <a:t>=</a:t>
            </a:r>
            <a:r>
              <a:rPr lang="nb-NO" sz="1000" b="0" i="1" dirty="0" err="1">
                <a:solidFill>
                  <a:srgbClr val="222832"/>
                </a:solidFill>
                <a:effectLst/>
                <a:latin typeface="SFMono-Regular"/>
              </a:rPr>
              <a:t>nan</a:t>
            </a:r>
            <a:r>
              <a:rPr lang="nb-NO" sz="1000" b="1" i="0" dirty="0">
                <a:solidFill>
                  <a:srgbClr val="222832"/>
                </a:solidFill>
                <a:effectLst/>
                <a:latin typeface="SFMono-Regular"/>
              </a:rPr>
              <a:t>, </a:t>
            </a:r>
            <a:r>
              <a:rPr lang="nb-NO" sz="1000" b="1" i="1" dirty="0" err="1">
                <a:solidFill>
                  <a:srgbClr val="222832"/>
                </a:solidFill>
                <a:effectLst/>
                <a:latin typeface="SFMono-Regular"/>
              </a:rPr>
              <a:t>strategy</a:t>
            </a:r>
            <a:r>
              <a:rPr lang="nb-NO" sz="1000" b="0" i="1" dirty="0">
                <a:solidFill>
                  <a:srgbClr val="222832"/>
                </a:solidFill>
                <a:effectLst/>
                <a:latin typeface="SFMono-Regular"/>
              </a:rPr>
              <a:t>='</a:t>
            </a:r>
            <a:r>
              <a:rPr lang="nb-NO" sz="1000" b="0" i="1" dirty="0" err="1">
                <a:solidFill>
                  <a:srgbClr val="222832"/>
                </a:solidFill>
                <a:effectLst/>
                <a:latin typeface="SFMono-Regular"/>
              </a:rPr>
              <a:t>mean</a:t>
            </a:r>
            <a:r>
              <a:rPr lang="nb-NO" sz="1000" b="0"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fill_value</a:t>
            </a:r>
            <a:r>
              <a:rPr lang="nb-NO" sz="1000" b="0"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copy</a:t>
            </a:r>
            <a:r>
              <a:rPr lang="nb-NO" sz="1000" b="0"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add_indicator</a:t>
            </a:r>
            <a:r>
              <a:rPr lang="nb-NO" sz="1000" b="0" i="1" dirty="0">
                <a:solidFill>
                  <a:srgbClr val="222832"/>
                </a:solidFill>
                <a:effectLst/>
                <a:latin typeface="SFMono-Regular"/>
              </a:rPr>
              <a:t>=False</a:t>
            </a:r>
            <a:r>
              <a:rPr lang="nb-NO" sz="1000" b="1" i="0" dirty="0">
                <a:solidFill>
                  <a:srgbClr val="222832"/>
                </a:solidFill>
                <a:effectLst/>
                <a:latin typeface="SFMono-Regular"/>
              </a:rPr>
              <a:t>, </a:t>
            </a:r>
            <a:r>
              <a:rPr lang="nb-NO" sz="1000" b="1" i="1" dirty="0" err="1">
                <a:solidFill>
                  <a:srgbClr val="222832"/>
                </a:solidFill>
                <a:effectLst/>
                <a:latin typeface="SFMono-Regular"/>
              </a:rPr>
              <a:t>keep_empty_features</a:t>
            </a:r>
            <a:r>
              <a:rPr lang="nb-NO" sz="1000" b="0" i="1" dirty="0">
                <a:solidFill>
                  <a:srgbClr val="222832"/>
                </a:solidFill>
                <a:effectLst/>
                <a:latin typeface="SFMono-Regular"/>
              </a:rPr>
              <a:t>=False</a:t>
            </a:r>
            <a:r>
              <a:rPr lang="nb-NO" sz="1000" b="1" i="0" dirty="0">
                <a:solidFill>
                  <a:srgbClr val="222832"/>
                </a:solidFill>
                <a:effectLst/>
                <a:latin typeface="SFMono-Regular"/>
              </a:rPr>
              <a:t>)</a:t>
            </a:r>
          </a:p>
          <a:p>
            <a:endParaRPr lang="nb-NO" sz="1000" b="1" dirty="0">
              <a:solidFill>
                <a:srgbClr val="222832"/>
              </a:solidFill>
              <a:latin typeface="SFMono-Regular"/>
            </a:endParaRPr>
          </a:p>
          <a:p>
            <a:r>
              <a:rPr lang="nb-NO" sz="1000" b="1" i="1" dirty="0">
                <a:solidFill>
                  <a:srgbClr val="222832"/>
                </a:solidFill>
                <a:latin typeface="+mj-lt"/>
              </a:rPr>
              <a:t>Docs:</a:t>
            </a:r>
          </a:p>
          <a:p>
            <a:r>
              <a:rPr lang="nb-NO" sz="1000" dirty="0" err="1">
                <a:hlinkClick r:id="rId3"/>
              </a:rPr>
              <a:t>SimpleImputer</a:t>
            </a:r>
            <a:r>
              <a:rPr lang="nb-NO" sz="1000" dirty="0">
                <a:hlinkClick r:id="rId3"/>
              </a:rPr>
              <a:t> — </a:t>
            </a:r>
            <a:r>
              <a:rPr lang="nb-NO" sz="1000" dirty="0" err="1">
                <a:hlinkClick r:id="rId3"/>
              </a:rPr>
              <a:t>scikit-learn</a:t>
            </a:r>
            <a:r>
              <a:rPr lang="nb-NO" sz="1000" dirty="0">
                <a:hlinkClick r:id="rId3"/>
              </a:rPr>
              <a:t> 1.6.1 </a:t>
            </a:r>
            <a:r>
              <a:rPr lang="nb-NO" sz="1000" dirty="0" err="1">
                <a:hlinkClick r:id="rId3"/>
              </a:rPr>
              <a:t>documentation</a:t>
            </a:r>
            <a:endParaRPr lang="nb-NO" sz="1000" dirty="0"/>
          </a:p>
          <a:p>
            <a:endParaRPr lang="nb-NO" sz="1000" dirty="0"/>
          </a:p>
          <a:p>
            <a:endParaRPr lang="en-US" sz="1000" dirty="0"/>
          </a:p>
          <a:p>
            <a:r>
              <a:rPr lang="nb-NO" sz="1000" b="1" i="1" dirty="0" err="1">
                <a:solidFill>
                  <a:srgbClr val="222832"/>
                </a:solidFill>
                <a:effectLst/>
                <a:latin typeface="SFMono-Regular"/>
              </a:rPr>
              <a:t>class</a:t>
            </a:r>
            <a:r>
              <a:rPr lang="nb-NO" sz="1000" b="1" i="1" dirty="0">
                <a:solidFill>
                  <a:srgbClr val="222832"/>
                </a:solidFill>
                <a:effectLst/>
                <a:latin typeface="SFMono-Regular"/>
              </a:rPr>
              <a:t> </a:t>
            </a:r>
            <a:r>
              <a:rPr lang="nb-NO" sz="1000" b="1" i="0" dirty="0" err="1">
                <a:solidFill>
                  <a:srgbClr val="222832"/>
                </a:solidFill>
                <a:effectLst/>
                <a:latin typeface="SFMono-Regular"/>
              </a:rPr>
              <a:t>sklearn.preprocessing.</a:t>
            </a:r>
            <a:r>
              <a:rPr lang="nb-NO" sz="1000" b="1" i="0" dirty="0" err="1">
                <a:effectLst/>
                <a:latin typeface="SFMono-Regular"/>
              </a:rPr>
              <a:t>OneHotEncoder</a:t>
            </a:r>
            <a:r>
              <a:rPr lang="nb-NO" sz="1000" b="1" i="0" dirty="0">
                <a:solidFill>
                  <a:srgbClr val="222832"/>
                </a:solidFill>
                <a:effectLst/>
                <a:latin typeface="SFMono-Regular"/>
              </a:rPr>
              <a:t>(</a:t>
            </a:r>
            <a:r>
              <a:rPr lang="nb-NO" sz="1000" b="1"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categories</a:t>
            </a:r>
            <a:r>
              <a:rPr lang="nb-NO" sz="1000" b="1" i="1" dirty="0">
                <a:solidFill>
                  <a:srgbClr val="222832"/>
                </a:solidFill>
                <a:effectLst/>
                <a:latin typeface="SFMono-Regular"/>
              </a:rPr>
              <a:t>='auto'</a:t>
            </a:r>
            <a:r>
              <a:rPr lang="nb-NO" sz="1000" b="1" i="0" dirty="0">
                <a:solidFill>
                  <a:srgbClr val="222832"/>
                </a:solidFill>
                <a:effectLst/>
                <a:latin typeface="SFMono-Regular"/>
              </a:rPr>
              <a:t>, </a:t>
            </a:r>
            <a:r>
              <a:rPr lang="nb-NO" sz="1000" b="1" i="1" dirty="0" err="1">
                <a:solidFill>
                  <a:srgbClr val="222832"/>
                </a:solidFill>
                <a:effectLst/>
                <a:latin typeface="SFMono-Regular"/>
              </a:rPr>
              <a:t>drop</a:t>
            </a:r>
            <a:r>
              <a:rPr lang="nb-NO" sz="1000" b="1"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sparse_output</a:t>
            </a:r>
            <a:r>
              <a:rPr lang="nb-NO" sz="1000" b="1" i="1" dirty="0">
                <a:solidFill>
                  <a:srgbClr val="222832"/>
                </a:solidFill>
                <a:effectLst/>
                <a:latin typeface="SFMono-Regular"/>
              </a:rPr>
              <a:t>=True</a:t>
            </a:r>
            <a:r>
              <a:rPr lang="nb-NO" sz="1000" b="1" i="0" dirty="0">
                <a:solidFill>
                  <a:srgbClr val="222832"/>
                </a:solidFill>
                <a:effectLst/>
                <a:latin typeface="SFMono-Regular"/>
              </a:rPr>
              <a:t>, </a:t>
            </a:r>
            <a:r>
              <a:rPr lang="nb-NO" sz="1000" b="1" i="1" dirty="0" err="1">
                <a:solidFill>
                  <a:srgbClr val="222832"/>
                </a:solidFill>
                <a:effectLst/>
                <a:latin typeface="SFMono-Regular"/>
              </a:rPr>
              <a:t>dtype</a:t>
            </a:r>
            <a:r>
              <a:rPr lang="nb-NO" sz="1000" b="1" i="1" dirty="0">
                <a:solidFill>
                  <a:srgbClr val="222832"/>
                </a:solidFill>
                <a:effectLst/>
                <a:latin typeface="SFMono-Regular"/>
              </a:rPr>
              <a:t>=&lt;</a:t>
            </a:r>
            <a:r>
              <a:rPr lang="nb-NO" sz="1000" b="1" i="1" dirty="0" err="1">
                <a:solidFill>
                  <a:srgbClr val="222832"/>
                </a:solidFill>
                <a:effectLst/>
                <a:latin typeface="SFMono-Regular"/>
              </a:rPr>
              <a:t>class</a:t>
            </a:r>
            <a:r>
              <a:rPr lang="nb-NO" sz="1000" b="1" i="1" dirty="0">
                <a:solidFill>
                  <a:srgbClr val="222832"/>
                </a:solidFill>
                <a:effectLst/>
                <a:latin typeface="SFMono-Regular"/>
              </a:rPr>
              <a:t> 'numpy.float64'&gt;</a:t>
            </a:r>
            <a:r>
              <a:rPr lang="nb-NO" sz="1000" b="1" i="0" dirty="0">
                <a:solidFill>
                  <a:srgbClr val="222832"/>
                </a:solidFill>
                <a:effectLst/>
                <a:latin typeface="SFMono-Regular"/>
              </a:rPr>
              <a:t>, </a:t>
            </a:r>
            <a:r>
              <a:rPr lang="nb-NO" sz="1000" b="1" i="1" dirty="0" err="1">
                <a:solidFill>
                  <a:srgbClr val="222832"/>
                </a:solidFill>
                <a:effectLst/>
                <a:latin typeface="SFMono-Regular"/>
              </a:rPr>
              <a:t>handle_unknown</a:t>
            </a:r>
            <a:r>
              <a:rPr lang="nb-NO" sz="1000" b="1" i="1" dirty="0">
                <a:solidFill>
                  <a:srgbClr val="222832"/>
                </a:solidFill>
                <a:effectLst/>
                <a:latin typeface="SFMono-Regular"/>
              </a:rPr>
              <a:t>='</a:t>
            </a:r>
            <a:r>
              <a:rPr lang="nb-NO" sz="1000" b="1" i="1" dirty="0" err="1">
                <a:solidFill>
                  <a:srgbClr val="222832"/>
                </a:solidFill>
                <a:effectLst/>
                <a:latin typeface="SFMono-Regular"/>
              </a:rPr>
              <a:t>error</a:t>
            </a:r>
            <a:r>
              <a:rPr lang="nb-NO" sz="1000" b="1" i="1" dirty="0">
                <a:solidFill>
                  <a:srgbClr val="222832"/>
                </a:solidFill>
                <a:effectLst/>
                <a:latin typeface="SFMono-Regular"/>
              </a:rPr>
              <a:t>'</a:t>
            </a:r>
            <a:r>
              <a:rPr lang="nb-NO" sz="1000" b="1" i="0" dirty="0">
                <a:solidFill>
                  <a:srgbClr val="222832"/>
                </a:solidFill>
                <a:effectLst/>
                <a:latin typeface="SFMono-Regular"/>
              </a:rPr>
              <a:t>, </a:t>
            </a:r>
            <a:r>
              <a:rPr lang="nb-NO" sz="1000" b="1" i="1" dirty="0" err="1">
                <a:solidFill>
                  <a:srgbClr val="222832"/>
                </a:solidFill>
                <a:effectLst/>
                <a:latin typeface="SFMono-Regular"/>
              </a:rPr>
              <a:t>min_frequency</a:t>
            </a:r>
            <a:r>
              <a:rPr lang="nb-NO" sz="1000" b="1"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max_categories</a:t>
            </a:r>
            <a:r>
              <a:rPr lang="nb-NO" sz="1000" b="1" i="1" dirty="0">
                <a:solidFill>
                  <a:srgbClr val="222832"/>
                </a:solidFill>
                <a:effectLst/>
                <a:latin typeface="SFMono-Regular"/>
              </a:rPr>
              <a:t>=None</a:t>
            </a:r>
            <a:r>
              <a:rPr lang="nb-NO" sz="1000" b="1" i="0" dirty="0">
                <a:solidFill>
                  <a:srgbClr val="222832"/>
                </a:solidFill>
                <a:effectLst/>
                <a:latin typeface="SFMono-Regular"/>
              </a:rPr>
              <a:t>, </a:t>
            </a:r>
            <a:r>
              <a:rPr lang="nb-NO" sz="1000" b="1" i="1" dirty="0" err="1">
                <a:solidFill>
                  <a:srgbClr val="222832"/>
                </a:solidFill>
                <a:effectLst/>
                <a:latin typeface="SFMono-Regular"/>
              </a:rPr>
              <a:t>feature_name_combiner</a:t>
            </a:r>
            <a:r>
              <a:rPr lang="nb-NO" sz="1000" b="1" i="1" dirty="0">
                <a:solidFill>
                  <a:srgbClr val="222832"/>
                </a:solidFill>
                <a:effectLst/>
                <a:latin typeface="SFMono-Regular"/>
              </a:rPr>
              <a:t>='</a:t>
            </a:r>
            <a:r>
              <a:rPr lang="nb-NO" sz="1000" b="1" i="1" dirty="0" err="1">
                <a:solidFill>
                  <a:srgbClr val="222832"/>
                </a:solidFill>
                <a:effectLst/>
                <a:latin typeface="SFMono-Regular"/>
              </a:rPr>
              <a:t>concat</a:t>
            </a:r>
            <a:r>
              <a:rPr lang="nb-NO" sz="1000" b="1" i="1" dirty="0">
                <a:solidFill>
                  <a:srgbClr val="222832"/>
                </a:solidFill>
                <a:effectLst/>
                <a:latin typeface="SFMono-Regular"/>
              </a:rPr>
              <a:t>’</a:t>
            </a:r>
            <a:r>
              <a:rPr lang="nb-NO" sz="1000" b="1" i="0" dirty="0">
                <a:solidFill>
                  <a:srgbClr val="222832"/>
                </a:solidFill>
                <a:effectLst/>
                <a:latin typeface="SFMono-Regular"/>
              </a:rPr>
              <a:t>)</a:t>
            </a:r>
            <a:br>
              <a:rPr lang="nb-NO" sz="1000" dirty="0"/>
            </a:br>
            <a:endParaRPr lang="nb-NO" sz="1000" dirty="0"/>
          </a:p>
          <a:p>
            <a:r>
              <a:rPr lang="nb-NO" sz="1000" b="1" i="1" dirty="0"/>
              <a:t>Docs</a:t>
            </a:r>
            <a:endParaRPr lang="en-US" sz="1000" b="1" i="1" dirty="0"/>
          </a:p>
          <a:p>
            <a:r>
              <a:rPr lang="nb-NO" sz="1000" dirty="0" err="1">
                <a:hlinkClick r:id="rId4"/>
              </a:rPr>
              <a:t>OneHotEncoder</a:t>
            </a:r>
            <a:r>
              <a:rPr lang="nb-NO" sz="1000" dirty="0">
                <a:hlinkClick r:id="rId4"/>
              </a:rPr>
              <a:t> — </a:t>
            </a:r>
            <a:r>
              <a:rPr lang="nb-NO" sz="1000" dirty="0" err="1">
                <a:hlinkClick r:id="rId4"/>
              </a:rPr>
              <a:t>scikit-learn</a:t>
            </a:r>
            <a:r>
              <a:rPr lang="nb-NO" sz="1000" dirty="0">
                <a:hlinkClick r:id="rId4"/>
              </a:rPr>
              <a:t> 1.6.1 </a:t>
            </a:r>
            <a:r>
              <a:rPr lang="nb-NO" sz="1000" dirty="0" err="1">
                <a:hlinkClick r:id="rId4"/>
              </a:rPr>
              <a:t>documentation</a:t>
            </a:r>
            <a:endParaRPr lang="nb-NO" sz="1000" dirty="0"/>
          </a:p>
          <a:p>
            <a:endParaRPr lang="nb-NO" sz="1000" b="1" dirty="0"/>
          </a:p>
          <a:p>
            <a:r>
              <a:rPr lang="en-US" sz="1000" b="1" i="1" dirty="0">
                <a:solidFill>
                  <a:srgbClr val="222832"/>
                </a:solidFill>
                <a:effectLst/>
                <a:latin typeface="SFMono-Regular"/>
              </a:rPr>
              <a:t>class </a:t>
            </a:r>
            <a:r>
              <a:rPr lang="en-US" sz="1000" b="1" i="0" dirty="0" err="1">
                <a:solidFill>
                  <a:srgbClr val="222832"/>
                </a:solidFill>
                <a:effectLst/>
                <a:latin typeface="SFMono-Regular"/>
              </a:rPr>
              <a:t>sklearn.preprocessing.</a:t>
            </a:r>
            <a:r>
              <a:rPr lang="en-US" sz="1000" b="1" i="0" dirty="0" err="1">
                <a:effectLst/>
                <a:latin typeface="SFMono-Regular"/>
              </a:rPr>
              <a:t>StandardScaler</a:t>
            </a:r>
            <a:r>
              <a:rPr lang="en-US" sz="1000" b="1" i="0" dirty="0">
                <a:solidFill>
                  <a:srgbClr val="222832"/>
                </a:solidFill>
                <a:effectLst/>
                <a:latin typeface="SFMono-Regular"/>
              </a:rPr>
              <a:t>(</a:t>
            </a:r>
            <a:r>
              <a:rPr lang="en-US" sz="1000" b="0" i="1" dirty="0">
                <a:solidFill>
                  <a:srgbClr val="222832"/>
                </a:solidFill>
                <a:effectLst/>
                <a:latin typeface="SFMono-Regular"/>
              </a:rPr>
              <a:t>*</a:t>
            </a:r>
            <a:r>
              <a:rPr lang="en-US" sz="1000" b="1" i="0" dirty="0">
                <a:solidFill>
                  <a:srgbClr val="222832"/>
                </a:solidFill>
                <a:effectLst/>
                <a:latin typeface="SFMono-Regular"/>
              </a:rPr>
              <a:t>, </a:t>
            </a:r>
            <a:r>
              <a:rPr lang="en-US" sz="1000" b="1" i="1" dirty="0">
                <a:solidFill>
                  <a:srgbClr val="222832"/>
                </a:solidFill>
                <a:effectLst/>
                <a:latin typeface="SFMono-Regular"/>
              </a:rPr>
              <a:t>copy</a:t>
            </a:r>
            <a:r>
              <a:rPr lang="en-US" sz="1000" b="0" i="1" dirty="0">
                <a:solidFill>
                  <a:srgbClr val="222832"/>
                </a:solidFill>
                <a:effectLst/>
                <a:latin typeface="SFMono-Regular"/>
              </a:rPr>
              <a:t>=True</a:t>
            </a:r>
            <a:r>
              <a:rPr lang="en-US" sz="1000" b="1" i="0" dirty="0">
                <a:solidFill>
                  <a:srgbClr val="222832"/>
                </a:solidFill>
                <a:effectLst/>
                <a:latin typeface="SFMono-Regular"/>
              </a:rPr>
              <a:t>, </a:t>
            </a:r>
            <a:r>
              <a:rPr lang="en-US" sz="1000" b="1" i="1" dirty="0" err="1">
                <a:solidFill>
                  <a:srgbClr val="222832"/>
                </a:solidFill>
                <a:effectLst/>
                <a:latin typeface="SFMono-Regular"/>
              </a:rPr>
              <a:t>with_mean</a:t>
            </a:r>
            <a:r>
              <a:rPr lang="en-US" sz="1000" b="0" i="1" dirty="0">
                <a:solidFill>
                  <a:srgbClr val="222832"/>
                </a:solidFill>
                <a:effectLst/>
                <a:latin typeface="SFMono-Regular"/>
              </a:rPr>
              <a:t>=True</a:t>
            </a:r>
            <a:r>
              <a:rPr lang="en-US" sz="1000" b="1" i="0" dirty="0">
                <a:solidFill>
                  <a:srgbClr val="222832"/>
                </a:solidFill>
                <a:effectLst/>
                <a:latin typeface="SFMono-Regular"/>
              </a:rPr>
              <a:t>, </a:t>
            </a:r>
            <a:r>
              <a:rPr lang="en-US" sz="1000" b="1" i="1" dirty="0" err="1">
                <a:solidFill>
                  <a:srgbClr val="222832"/>
                </a:solidFill>
                <a:effectLst/>
                <a:latin typeface="SFMono-Regular"/>
              </a:rPr>
              <a:t>with_std</a:t>
            </a:r>
            <a:r>
              <a:rPr lang="en-US" sz="1000" b="0" i="1" dirty="0">
                <a:solidFill>
                  <a:srgbClr val="222832"/>
                </a:solidFill>
                <a:effectLst/>
                <a:latin typeface="SFMono-Regular"/>
              </a:rPr>
              <a:t>=True</a:t>
            </a:r>
            <a:r>
              <a:rPr lang="en-US" sz="1000" b="1" i="0" dirty="0">
                <a:solidFill>
                  <a:srgbClr val="222832"/>
                </a:solidFill>
                <a:effectLst/>
                <a:latin typeface="SFMono-Regular"/>
              </a:rPr>
              <a:t>)</a:t>
            </a:r>
            <a:br>
              <a:rPr lang="en-US" sz="1000" dirty="0"/>
            </a:br>
            <a:endParaRPr lang="nb-NO" sz="1000" b="1" dirty="0"/>
          </a:p>
          <a:p>
            <a:r>
              <a:rPr lang="nb-NO" sz="1000" b="1" dirty="0"/>
              <a:t>Docs:</a:t>
            </a:r>
          </a:p>
          <a:p>
            <a:r>
              <a:rPr lang="nb-NO" sz="1000" dirty="0" err="1">
                <a:hlinkClick r:id="rId5"/>
              </a:rPr>
              <a:t>StandardScaler</a:t>
            </a:r>
            <a:r>
              <a:rPr lang="nb-NO" sz="1000" dirty="0">
                <a:hlinkClick r:id="rId5"/>
              </a:rPr>
              <a:t> — </a:t>
            </a:r>
            <a:r>
              <a:rPr lang="nb-NO" sz="1000" dirty="0" err="1">
                <a:hlinkClick r:id="rId5"/>
              </a:rPr>
              <a:t>scikit-learn</a:t>
            </a:r>
            <a:r>
              <a:rPr lang="nb-NO" sz="1000" dirty="0">
                <a:hlinkClick r:id="rId5"/>
              </a:rPr>
              <a:t> 1.6.1 </a:t>
            </a:r>
            <a:r>
              <a:rPr lang="nb-NO" sz="1000" dirty="0" err="1">
                <a:hlinkClick r:id="rId5"/>
              </a:rPr>
              <a:t>documentation</a:t>
            </a:r>
            <a:endParaRPr lang="nb-NO" sz="1000" dirty="0"/>
          </a:p>
          <a:p>
            <a:r>
              <a:rPr lang="nb-NO" sz="1000" dirty="0" err="1">
                <a:hlinkClick r:id="rId6"/>
              </a:rPr>
              <a:t>MinMaxScaler</a:t>
            </a:r>
            <a:r>
              <a:rPr lang="nb-NO" sz="1000" dirty="0">
                <a:hlinkClick r:id="rId6"/>
              </a:rPr>
              <a:t> — </a:t>
            </a:r>
            <a:r>
              <a:rPr lang="nb-NO" sz="1000" dirty="0" err="1">
                <a:hlinkClick r:id="rId6"/>
              </a:rPr>
              <a:t>scikit-learn</a:t>
            </a:r>
            <a:r>
              <a:rPr lang="nb-NO" sz="1000" dirty="0">
                <a:hlinkClick r:id="rId6"/>
              </a:rPr>
              <a:t> 1.6.1 </a:t>
            </a:r>
            <a:r>
              <a:rPr lang="nb-NO" sz="1000" dirty="0" err="1">
                <a:hlinkClick r:id="rId6"/>
              </a:rPr>
              <a:t>documentation</a:t>
            </a:r>
            <a:endParaRPr lang="en-US" sz="1000" b="1" dirty="0"/>
          </a:p>
          <a:p>
            <a:endParaRPr lang="en-US" sz="1000" b="1" dirty="0"/>
          </a:p>
          <a:p>
            <a:r>
              <a:rPr lang="en-US" sz="1000" b="1" dirty="0" err="1"/>
              <a:t>sklearn.pipeline.make_pipeline</a:t>
            </a:r>
            <a:r>
              <a:rPr lang="en-US" sz="1000" b="1" dirty="0"/>
              <a:t>(*steps, memory</a:t>
            </a:r>
            <a:r>
              <a:rPr lang="en-US" sz="1000" dirty="0"/>
              <a:t>=None</a:t>
            </a:r>
            <a:r>
              <a:rPr lang="en-US" sz="1000" b="1" dirty="0"/>
              <a:t>, </a:t>
            </a:r>
            <a:r>
              <a:rPr lang="en-US" sz="1000" b="1" dirty="0" err="1"/>
              <a:t>transform_input</a:t>
            </a:r>
            <a:r>
              <a:rPr lang="en-US" sz="1000" dirty="0"/>
              <a:t>=None</a:t>
            </a:r>
            <a:r>
              <a:rPr lang="en-US" sz="1000" b="1" dirty="0"/>
              <a:t>, verbose</a:t>
            </a:r>
            <a:r>
              <a:rPr lang="en-US" sz="1000" dirty="0"/>
              <a:t>=False</a:t>
            </a:r>
            <a:r>
              <a:rPr lang="en-US" sz="1000" b="1" dirty="0"/>
              <a:t>)</a:t>
            </a:r>
          </a:p>
          <a:p>
            <a:endParaRPr lang="en-US" sz="1000" b="1" dirty="0"/>
          </a:p>
          <a:p>
            <a:r>
              <a:rPr lang="nb-NO" sz="1000" b="1" i="1" dirty="0"/>
              <a:t>Docs:</a:t>
            </a:r>
          </a:p>
          <a:p>
            <a:r>
              <a:rPr lang="en-US" sz="900" dirty="0" err="1">
                <a:hlinkClick r:id="rId7"/>
              </a:rPr>
              <a:t>make_pipeline</a:t>
            </a:r>
            <a:r>
              <a:rPr lang="en-US" sz="900" dirty="0">
                <a:hlinkClick r:id="rId7"/>
              </a:rPr>
              <a:t> — scikit-learn 1.6.1 documentation</a:t>
            </a:r>
            <a:endParaRPr lang="en-US" sz="900" dirty="0"/>
          </a:p>
          <a:p>
            <a:endParaRPr lang="en-US" sz="900" dirty="0"/>
          </a:p>
          <a:p>
            <a:endParaRPr lang="nb-NO" sz="900" dirty="0"/>
          </a:p>
        </p:txBody>
      </p:sp>
    </p:spTree>
    <p:extLst>
      <p:ext uri="{BB962C8B-B14F-4D97-AF65-F5344CB8AC3E}">
        <p14:creationId xmlns:p14="http://schemas.microsoft.com/office/powerpoint/2010/main" val="18342801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9AC9-788F-7974-A6C3-9D2A71627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35605-D992-9BDB-B8B9-494FE8D044A8}"/>
              </a:ext>
            </a:extLst>
          </p:cNvPr>
          <p:cNvSpPr>
            <a:spLocks noGrp="1"/>
          </p:cNvSpPr>
          <p:nvPr>
            <p:ph type="ctrTitle"/>
          </p:nvPr>
        </p:nvSpPr>
        <p:spPr>
          <a:xfrm>
            <a:off x="695324" y="1147222"/>
            <a:ext cx="8751329" cy="3600000"/>
          </a:xfrm>
        </p:spPr>
        <p:txBody>
          <a:bodyPr/>
          <a:lstStyle/>
          <a:p>
            <a:r>
              <a:rPr lang="nb-NO" dirty="0"/>
              <a:t>Day 1: </a:t>
            </a:r>
            <a:r>
              <a:rPr lang="nb-NO" dirty="0" err="1"/>
              <a:t>Fundamentals</a:t>
            </a:r>
            <a:r>
              <a:rPr lang="nb-NO" dirty="0"/>
              <a:t> and </a:t>
            </a:r>
            <a:r>
              <a:rPr lang="nb-NO" dirty="0" err="1"/>
              <a:t>Logistic</a:t>
            </a:r>
            <a:r>
              <a:rPr lang="nb-NO" dirty="0"/>
              <a:t> </a:t>
            </a:r>
            <a:r>
              <a:rPr lang="nb-NO" dirty="0" err="1"/>
              <a:t>regression</a:t>
            </a:r>
            <a:endParaRPr lang="nb-NO" dirty="0"/>
          </a:p>
        </p:txBody>
      </p:sp>
      <p:sp>
        <p:nvSpPr>
          <p:cNvPr id="3" name="Subtitle 2">
            <a:extLst>
              <a:ext uri="{FF2B5EF4-FFF2-40B4-BE49-F238E27FC236}">
                <a16:creationId xmlns:a16="http://schemas.microsoft.com/office/drawing/2014/main" id="{CCC8738C-F8CC-8575-AE65-B4741449159F}"/>
              </a:ext>
            </a:extLst>
          </p:cNvPr>
          <p:cNvSpPr>
            <a:spLocks noGrp="1"/>
          </p:cNvSpPr>
          <p:nvPr>
            <p:ph type="subTitle" idx="1"/>
          </p:nvPr>
        </p:nvSpPr>
        <p:spPr/>
        <p:txBody>
          <a:bodyPr/>
          <a:lstStyle/>
          <a:p>
            <a:r>
              <a:rPr lang="nb-NO" sz="2400" b="1" i="1" dirty="0" err="1"/>
              <a:t>Regularization</a:t>
            </a:r>
            <a:endParaRPr lang="nb-NO" sz="2400" b="1" i="1" dirty="0"/>
          </a:p>
          <a:p>
            <a:endParaRPr lang="nb-NO" dirty="0"/>
          </a:p>
        </p:txBody>
      </p:sp>
    </p:spTree>
    <p:extLst>
      <p:ext uri="{BB962C8B-B14F-4D97-AF65-F5344CB8AC3E}">
        <p14:creationId xmlns:p14="http://schemas.microsoft.com/office/powerpoint/2010/main" val="13977929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CFED4C-2064-146F-7A96-6202E9D0D71B}"/>
              </a:ext>
            </a:extLst>
          </p:cNvPr>
          <p:cNvSpPr>
            <a:spLocks noGrp="1"/>
          </p:cNvSpPr>
          <p:nvPr>
            <p:ph type="sldNum" sz="quarter" idx="12"/>
          </p:nvPr>
        </p:nvSpPr>
        <p:spPr>
          <a:xfrm>
            <a:off x="695324" y="6559200"/>
            <a:ext cx="245260" cy="217625"/>
          </a:xfrm>
        </p:spPr>
        <p:txBody>
          <a:bodyPr wrap="none" anchor="ctr">
            <a:normAutofit/>
          </a:bodyPr>
          <a:lstStyle/>
          <a:p>
            <a:pPr>
              <a:spcAft>
                <a:spcPts val="600"/>
              </a:spcAft>
            </a:pPr>
            <a:fld id="{5D1E5300-FC0F-4317-A193-EF6CE9E6F7B5}" type="slidenum">
              <a:rPr lang="en-GB" smtClean="0"/>
              <a:pPr>
                <a:spcAft>
                  <a:spcPts val="600"/>
                </a:spcAft>
              </a:pPr>
              <a:t>92</a:t>
            </a:fld>
            <a:r>
              <a:rPr lang="en-GB"/>
              <a:t>  |  </a:t>
            </a:r>
            <a:endParaRPr lang="en-GB" noProof="0"/>
          </a:p>
        </p:txBody>
      </p:sp>
      <p:sp>
        <p:nvSpPr>
          <p:cNvPr id="35847" name="Text Placeholder 2">
            <a:extLst>
              <a:ext uri="{FF2B5EF4-FFF2-40B4-BE49-F238E27FC236}">
                <a16:creationId xmlns:a16="http://schemas.microsoft.com/office/drawing/2014/main" id="{E5DD430C-9B33-AF27-85CA-CB2E442FC302}"/>
              </a:ext>
            </a:extLst>
          </p:cNvPr>
          <p:cNvSpPr>
            <a:spLocks noGrp="1"/>
          </p:cNvSpPr>
          <p:nvPr>
            <p:ph type="body" sz="quarter" idx="14"/>
          </p:nvPr>
        </p:nvSpPr>
        <p:spPr>
          <a:xfrm>
            <a:off x="695325" y="2349500"/>
            <a:ext cx="3420676" cy="3779838"/>
          </a:xfrm>
        </p:spPr>
        <p:txBody>
          <a:bodyPr/>
          <a:lstStyle/>
          <a:p>
            <a:r>
              <a:rPr lang="en-US" dirty="0"/>
              <a:t>Overfitting</a:t>
            </a:r>
          </a:p>
          <a:p>
            <a:r>
              <a:rPr lang="en-US" dirty="0"/>
              <a:t>Bias-variance</a:t>
            </a:r>
          </a:p>
          <a:p>
            <a:r>
              <a:rPr lang="en-US" dirty="0"/>
              <a:t>Common techniques to address bias-variance issues</a:t>
            </a:r>
          </a:p>
          <a:p>
            <a:r>
              <a:rPr lang="en-US" dirty="0"/>
              <a:t>L1-L2 regularization </a:t>
            </a:r>
          </a:p>
        </p:txBody>
      </p:sp>
      <p:sp>
        <p:nvSpPr>
          <p:cNvPr id="35849" name="Title 3">
            <a:extLst>
              <a:ext uri="{FF2B5EF4-FFF2-40B4-BE49-F238E27FC236}">
                <a16:creationId xmlns:a16="http://schemas.microsoft.com/office/drawing/2014/main" id="{547B4195-08A3-4434-83AC-349D500EE718}"/>
              </a:ext>
            </a:extLst>
          </p:cNvPr>
          <p:cNvSpPr>
            <a:spLocks noGrp="1"/>
          </p:cNvSpPr>
          <p:nvPr>
            <p:ph type="title"/>
          </p:nvPr>
        </p:nvSpPr>
        <p:spPr>
          <a:xfrm>
            <a:off x="695325" y="910801"/>
            <a:ext cx="3420676" cy="1079038"/>
          </a:xfrm>
        </p:spPr>
        <p:txBody>
          <a:bodyPr/>
          <a:lstStyle/>
          <a:p>
            <a:r>
              <a:rPr lang="nb-NO" sz="2400" b="1" i="1" dirty="0" err="1"/>
              <a:t>Regularization</a:t>
            </a:r>
            <a:endParaRPr lang="en-US" dirty="0"/>
          </a:p>
        </p:txBody>
      </p:sp>
      <p:pic>
        <p:nvPicPr>
          <p:cNvPr id="35842" name="Picture 2" descr="Regularization memes. Best Collection of funny Regularization pictures ...">
            <a:extLst>
              <a:ext uri="{FF2B5EF4-FFF2-40B4-BE49-F238E27FC236}">
                <a16:creationId xmlns:a16="http://schemas.microsoft.com/office/drawing/2014/main" id="{C321D458-843C-FAF5-39C5-222964DDBC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3370" y="1089025"/>
            <a:ext cx="5005821" cy="5030976"/>
          </a:xfrm>
          <a:prstGeom prst="rect">
            <a:avLst/>
          </a:prstGeom>
          <a:solidFill>
            <a:srgbClr val="FFFFFF"/>
          </a:solidFill>
        </p:spPr>
      </p:pic>
    </p:spTree>
    <p:extLst>
      <p:ext uri="{BB962C8B-B14F-4D97-AF65-F5344CB8AC3E}">
        <p14:creationId xmlns:p14="http://schemas.microsoft.com/office/powerpoint/2010/main" val="28359350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6B051-96E3-B97C-0BD4-0300F669F07B}"/>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B0036140-D76F-7FEC-115A-A5CED774F945}"/>
              </a:ext>
            </a:extLst>
          </p:cNvPr>
          <p:cNvSpPr/>
          <p:nvPr/>
        </p:nvSpPr>
        <p:spPr>
          <a:xfrm>
            <a:off x="3176199" y="3954670"/>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3" name="Rectangle 22">
            <a:extLst>
              <a:ext uri="{FF2B5EF4-FFF2-40B4-BE49-F238E27FC236}">
                <a16:creationId xmlns:a16="http://schemas.microsoft.com/office/drawing/2014/main" id="{6DEF59EC-9ECB-F4CF-B43B-670FC7C06C6E}"/>
              </a:ext>
            </a:extLst>
          </p:cNvPr>
          <p:cNvSpPr/>
          <p:nvPr/>
        </p:nvSpPr>
        <p:spPr>
          <a:xfrm>
            <a:off x="5535426" y="1656152"/>
            <a:ext cx="1439332" cy="46807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4" name="Rectangle 13">
            <a:extLst>
              <a:ext uri="{FF2B5EF4-FFF2-40B4-BE49-F238E27FC236}">
                <a16:creationId xmlns:a16="http://schemas.microsoft.com/office/drawing/2014/main" id="{19F5C5F0-85E9-84DE-0171-BB0CFD27B065}"/>
              </a:ext>
            </a:extLst>
          </p:cNvPr>
          <p:cNvSpPr/>
          <p:nvPr/>
        </p:nvSpPr>
        <p:spPr>
          <a:xfrm>
            <a:off x="3176956" y="1656151"/>
            <a:ext cx="1746736" cy="196308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 name="Title 1">
            <a:extLst>
              <a:ext uri="{FF2B5EF4-FFF2-40B4-BE49-F238E27FC236}">
                <a16:creationId xmlns:a16="http://schemas.microsoft.com/office/drawing/2014/main" id="{806A5058-4EF4-93C1-04FC-309473EC8AF9}"/>
              </a:ext>
            </a:extLst>
          </p:cNvPr>
          <p:cNvSpPr>
            <a:spLocks noGrp="1"/>
          </p:cNvSpPr>
          <p:nvPr>
            <p:ph type="title"/>
          </p:nvPr>
        </p:nvSpPr>
        <p:spPr/>
        <p:txBody>
          <a:bodyPr/>
          <a:lstStyle/>
          <a:p>
            <a:r>
              <a:rPr lang="nb-NO" dirty="0"/>
              <a:t>The pilars </a:t>
            </a:r>
            <a:r>
              <a:rPr lang="nb-NO" dirty="0" err="1"/>
              <a:t>of</a:t>
            </a:r>
            <a:r>
              <a:rPr lang="nb-NO" dirty="0"/>
              <a:t> Machine Learning </a:t>
            </a:r>
            <a:r>
              <a:rPr lang="nb-NO" dirty="0" err="1"/>
              <a:t>algorithm</a:t>
            </a:r>
            <a:r>
              <a:rPr lang="nb-NO" dirty="0"/>
              <a:t> training</a:t>
            </a:r>
          </a:p>
        </p:txBody>
      </p:sp>
      <p:sp>
        <p:nvSpPr>
          <p:cNvPr id="5" name="Slide Number Placeholder 4">
            <a:extLst>
              <a:ext uri="{FF2B5EF4-FFF2-40B4-BE49-F238E27FC236}">
                <a16:creationId xmlns:a16="http://schemas.microsoft.com/office/drawing/2014/main" id="{9204673A-9297-406B-81FC-B4681675839B}"/>
              </a:ext>
            </a:extLst>
          </p:cNvPr>
          <p:cNvSpPr>
            <a:spLocks noGrp="1"/>
          </p:cNvSpPr>
          <p:nvPr>
            <p:ph type="sldNum" sz="quarter" idx="12"/>
          </p:nvPr>
        </p:nvSpPr>
        <p:spPr/>
        <p:txBody>
          <a:bodyPr/>
          <a:lstStyle/>
          <a:p>
            <a:fld id="{5D1E5300-FC0F-4317-A193-EF6CE9E6F7B5}" type="slidenum">
              <a:rPr lang="en-GB" smtClean="0"/>
              <a:pPr/>
              <a:t>93</a:t>
            </a:fld>
            <a:r>
              <a:rPr lang="en-GB"/>
              <a:t>  |  </a:t>
            </a:r>
            <a:endParaRPr lang="en-GB" noProof="0" dirty="0"/>
          </a:p>
        </p:txBody>
      </p:sp>
      <p:sp>
        <p:nvSpPr>
          <p:cNvPr id="6" name="Arrow: Right 5">
            <a:extLst>
              <a:ext uri="{FF2B5EF4-FFF2-40B4-BE49-F238E27FC236}">
                <a16:creationId xmlns:a16="http://schemas.microsoft.com/office/drawing/2014/main" id="{BE6B19B0-0E6C-327F-C118-8E1603836240}"/>
              </a:ext>
            </a:extLst>
          </p:cNvPr>
          <p:cNvSpPr/>
          <p:nvPr/>
        </p:nvSpPr>
        <p:spPr>
          <a:xfrm>
            <a:off x="2651522"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rrow: Right 6">
            <a:extLst>
              <a:ext uri="{FF2B5EF4-FFF2-40B4-BE49-F238E27FC236}">
                <a16:creationId xmlns:a16="http://schemas.microsoft.com/office/drawing/2014/main" id="{C6788D19-8CA5-9686-D6E9-0A67BC250B78}"/>
              </a:ext>
            </a:extLst>
          </p:cNvPr>
          <p:cNvSpPr/>
          <p:nvPr/>
        </p:nvSpPr>
        <p:spPr>
          <a:xfrm>
            <a:off x="4981104" y="2609910"/>
            <a:ext cx="473186" cy="2685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222EB2B6-E905-20E6-60F9-0749356F0C87}"/>
              </a:ext>
            </a:extLst>
          </p:cNvPr>
          <p:cNvSpPr txBox="1"/>
          <p:nvPr/>
        </p:nvSpPr>
        <p:spPr>
          <a:xfrm>
            <a:off x="3710481" y="3345502"/>
            <a:ext cx="675185" cy="276999"/>
          </a:xfrm>
          <a:prstGeom prst="rect">
            <a:avLst/>
          </a:prstGeom>
          <a:noFill/>
        </p:spPr>
        <p:txBody>
          <a:bodyPr wrap="none" rtlCol="0">
            <a:spAutoFit/>
          </a:bodyPr>
          <a:lstStyle/>
          <a:p>
            <a:r>
              <a:rPr lang="nb-NO" sz="1200" dirty="0"/>
              <a:t>Model?</a:t>
            </a:r>
          </a:p>
        </p:txBody>
      </p:sp>
      <p:graphicFrame>
        <p:nvGraphicFramePr>
          <p:cNvPr id="10" name="Table 9">
            <a:extLst>
              <a:ext uri="{FF2B5EF4-FFF2-40B4-BE49-F238E27FC236}">
                <a16:creationId xmlns:a16="http://schemas.microsoft.com/office/drawing/2014/main" id="{CA9FED1A-B973-91C0-EFBC-DF2EC1261515}"/>
              </a:ext>
            </a:extLst>
          </p:cNvPr>
          <p:cNvGraphicFramePr>
            <a:graphicFrameLocks noGrp="1"/>
          </p:cNvGraphicFramePr>
          <p:nvPr/>
        </p:nvGraphicFramePr>
        <p:xfrm>
          <a:off x="1530619" y="2148840"/>
          <a:ext cx="1035892"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gridCol w="258973">
                  <a:extLst>
                    <a:ext uri="{9D8B030D-6E8A-4147-A177-3AD203B41FA5}">
                      <a16:colId xmlns:a16="http://schemas.microsoft.com/office/drawing/2014/main" val="2827503629"/>
                    </a:ext>
                  </a:extLst>
                </a:gridCol>
                <a:gridCol w="258973">
                  <a:extLst>
                    <a:ext uri="{9D8B030D-6E8A-4147-A177-3AD203B41FA5}">
                      <a16:colId xmlns:a16="http://schemas.microsoft.com/office/drawing/2014/main" val="3052187226"/>
                    </a:ext>
                  </a:extLst>
                </a:gridCol>
                <a:gridCol w="258973">
                  <a:extLst>
                    <a:ext uri="{9D8B030D-6E8A-4147-A177-3AD203B41FA5}">
                      <a16:colId xmlns:a16="http://schemas.microsoft.com/office/drawing/2014/main" val="346987968"/>
                    </a:ext>
                  </a:extLst>
                </a:gridCol>
              </a:tblGrid>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tc>
                  <a:txBody>
                    <a:bodyPr/>
                    <a:lstStyle/>
                    <a:p>
                      <a:endParaRPr lang="nb-NO" sz="800"/>
                    </a:p>
                  </a:txBody>
                  <a:tcPr/>
                </a:tc>
                <a:tc>
                  <a:txBody>
                    <a:bodyPr/>
                    <a:lstStyle/>
                    <a:p>
                      <a:endParaRPr lang="nb-NO" sz="800" dirty="0"/>
                    </a:p>
                  </a:txBody>
                  <a:tcPr/>
                </a:tc>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a:p>
                  </a:txBody>
                  <a:tcPr/>
                </a:tc>
                <a:extLst>
                  <a:ext uri="{0D108BD9-81ED-4DB2-BD59-A6C34878D82A}">
                    <a16:rowId xmlns:a16="http://schemas.microsoft.com/office/drawing/2014/main" val="3881273521"/>
                  </a:ext>
                </a:extLst>
              </a:tr>
              <a:tr h="146552">
                <a:tc>
                  <a:txBody>
                    <a:bodyPr/>
                    <a:lstStyle/>
                    <a:p>
                      <a:endParaRPr lang="nb-NO" sz="800"/>
                    </a:p>
                  </a:txBody>
                  <a:tcPr/>
                </a:tc>
                <a:tc>
                  <a:txBody>
                    <a:bodyPr/>
                    <a:lstStyle/>
                    <a:p>
                      <a:endParaRPr lang="nb-NO" sz="800"/>
                    </a:p>
                  </a:txBody>
                  <a:tcPr/>
                </a:tc>
                <a:tc>
                  <a:txBody>
                    <a:bodyPr/>
                    <a:lstStyle/>
                    <a:p>
                      <a:endParaRPr lang="nb-NO" sz="800"/>
                    </a:p>
                  </a:txBody>
                  <a:tcPr/>
                </a:tc>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1" name="TextBox 10">
            <a:extLst>
              <a:ext uri="{FF2B5EF4-FFF2-40B4-BE49-F238E27FC236}">
                <a16:creationId xmlns:a16="http://schemas.microsoft.com/office/drawing/2014/main" id="{60BB7E7F-7C1C-C910-F27B-EAB305B2575B}"/>
              </a:ext>
            </a:extLst>
          </p:cNvPr>
          <p:cNvSpPr txBox="1"/>
          <p:nvPr/>
        </p:nvSpPr>
        <p:spPr>
          <a:xfrm>
            <a:off x="1975711" y="3429000"/>
            <a:ext cx="261610" cy="276999"/>
          </a:xfrm>
          <a:prstGeom prst="rect">
            <a:avLst/>
          </a:prstGeom>
          <a:noFill/>
        </p:spPr>
        <p:txBody>
          <a:bodyPr wrap="none" rtlCol="0">
            <a:spAutoFit/>
          </a:bodyPr>
          <a:lstStyle/>
          <a:p>
            <a:r>
              <a:rPr lang="nb-NO" sz="1200" b="1" dirty="0"/>
              <a:t>x</a:t>
            </a:r>
          </a:p>
        </p:txBody>
      </p:sp>
      <p:graphicFrame>
        <p:nvGraphicFramePr>
          <p:cNvPr id="12" name="Table 11">
            <a:extLst>
              <a:ext uri="{FF2B5EF4-FFF2-40B4-BE49-F238E27FC236}">
                <a16:creationId xmlns:a16="http://schemas.microsoft.com/office/drawing/2014/main" id="{D8BBD90B-16E4-E7F7-3DA8-EA5DDFE7EF9A}"/>
              </a:ext>
            </a:extLst>
          </p:cNvPr>
          <p:cNvGraphicFramePr>
            <a:graphicFrameLocks noGrp="1"/>
          </p:cNvGraphicFramePr>
          <p:nvPr/>
        </p:nvGraphicFramePr>
        <p:xfrm>
          <a:off x="5917800" y="2148840"/>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p:sp>
        <p:nvSpPr>
          <p:cNvPr id="15" name="TextBox 14">
            <a:extLst>
              <a:ext uri="{FF2B5EF4-FFF2-40B4-BE49-F238E27FC236}">
                <a16:creationId xmlns:a16="http://schemas.microsoft.com/office/drawing/2014/main" id="{36FE17A1-C190-F3A2-73C1-A2DD3B03CC38}"/>
              </a:ext>
            </a:extLst>
          </p:cNvPr>
          <p:cNvSpPr txBox="1"/>
          <p:nvPr/>
        </p:nvSpPr>
        <p:spPr>
          <a:xfrm>
            <a:off x="3412504" y="3619234"/>
            <a:ext cx="1338828" cy="369332"/>
          </a:xfrm>
          <a:prstGeom prst="rect">
            <a:avLst/>
          </a:prstGeom>
          <a:noFill/>
        </p:spPr>
        <p:txBody>
          <a:bodyPr wrap="none" rtlCol="0">
            <a:spAutoFit/>
          </a:bodyPr>
          <a:lstStyle/>
          <a:p>
            <a:r>
              <a:rPr lang="nb-NO" dirty="0">
                <a:solidFill>
                  <a:schemeClr val="bg1">
                    <a:lumMod val="85000"/>
                  </a:schemeClr>
                </a:solidFill>
              </a:rPr>
              <a:t>1: </a:t>
            </a:r>
            <a:r>
              <a:rPr lang="nb-NO" dirty="0" err="1">
                <a:solidFill>
                  <a:schemeClr val="bg1">
                    <a:lumMod val="85000"/>
                  </a:schemeClr>
                </a:solidFill>
              </a:rPr>
              <a:t>algorithm</a:t>
            </a:r>
            <a:endParaRPr lang="nb-NO" dirty="0">
              <a:solidFill>
                <a:schemeClr val="bg1">
                  <a:lumMod val="85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44EDC1-2001-AD54-A67C-0C58AF04920F}"/>
                  </a:ext>
                </a:extLst>
              </p:cNvPr>
              <p:cNvSpPr txBox="1"/>
              <p:nvPr/>
            </p:nvSpPr>
            <p:spPr>
              <a:xfrm>
                <a:off x="5534137" y="3514491"/>
                <a:ext cx="1222386" cy="211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nb-NO" sz="1200" smtClean="0">
                          <a:latin typeface="Cambria Math" panose="02040503050406030204" pitchFamily="18" charset="0"/>
                        </a:rPr>
                        <m:t>P</m:t>
                      </m:r>
                      <m:d>
                        <m:dPr>
                          <m:ctrlPr>
                            <a:rPr lang="nb-NO" sz="1200" i="1">
                              <a:latin typeface="Cambria Math" panose="02040503050406030204" pitchFamily="18" charset="0"/>
                            </a:rPr>
                          </m:ctrlPr>
                        </m:dPr>
                        <m:e>
                          <m:sSup>
                            <m:sSupPr>
                              <m:ctrlPr>
                                <a:rPr lang="nb-NO" sz="1200" i="1">
                                  <a:latin typeface="Cambria Math" panose="02040503050406030204" pitchFamily="18" charset="0"/>
                                </a:rPr>
                              </m:ctrlPr>
                            </m:sSupPr>
                            <m:e>
                              <m:r>
                                <a:rPr lang="nb-NO" sz="1200" i="1">
                                  <a:latin typeface="Cambria Math" panose="02040503050406030204" pitchFamily="18" charset="0"/>
                                </a:rPr>
                                <m:t>𝑦</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=1</m:t>
                          </m:r>
                        </m:e>
                        <m:e>
                          <m:sSup>
                            <m:sSupPr>
                              <m:ctrlPr>
                                <a:rPr lang="nb-NO" sz="1200" i="1">
                                  <a:latin typeface="Cambria Math" panose="02040503050406030204" pitchFamily="18" charset="0"/>
                                </a:rPr>
                              </m:ctrlPr>
                            </m:sSupPr>
                            <m:e>
                              <m:r>
                                <a:rPr lang="nb-NO" sz="1200" b="1" i="1">
                                  <a:latin typeface="Cambria Math" panose="02040503050406030204" pitchFamily="18" charset="0"/>
                                </a:rPr>
                                <m:t>𝒙</m:t>
                              </m:r>
                            </m:e>
                            <m:sup>
                              <m:d>
                                <m:dPr>
                                  <m:ctrlPr>
                                    <a:rPr lang="nb-NO" sz="1200" i="1">
                                      <a:latin typeface="Cambria Math" panose="02040503050406030204" pitchFamily="18" charset="0"/>
                                    </a:rPr>
                                  </m:ctrlPr>
                                </m:dPr>
                                <m:e>
                                  <m:r>
                                    <a:rPr lang="nb-NO" sz="1200" i="1">
                                      <a:latin typeface="Cambria Math" panose="02040503050406030204" pitchFamily="18" charset="0"/>
                                    </a:rPr>
                                    <m:t>𝑖</m:t>
                                  </m:r>
                                </m:e>
                              </m:d>
                            </m:sup>
                          </m:sSup>
                          <m:r>
                            <a:rPr lang="nb-NO" sz="1200" i="1">
                              <a:latin typeface="Cambria Math" panose="02040503050406030204" pitchFamily="18" charset="0"/>
                            </a:rPr>
                            <m:t>;</m:t>
                          </m:r>
                          <m:r>
                            <a:rPr lang="nb-NO" sz="1200" b="0" i="1" smtClean="0">
                              <a:latin typeface="Cambria Math" panose="02040503050406030204" pitchFamily="18" charset="0"/>
                              <a:ea typeface="Cambria Math" panose="02040503050406030204" pitchFamily="18" charset="0"/>
                            </a:rPr>
                            <m:t>𝜃</m:t>
                          </m:r>
                        </m:e>
                      </m:d>
                    </m:oMath>
                  </m:oMathPara>
                </a14:m>
                <a:endParaRPr lang="nb-NO" sz="1200" dirty="0"/>
              </a:p>
            </p:txBody>
          </p:sp>
        </mc:Choice>
        <mc:Fallback xmlns="">
          <p:sp>
            <p:nvSpPr>
              <p:cNvPr id="16" name="TextBox 15">
                <a:extLst>
                  <a:ext uri="{FF2B5EF4-FFF2-40B4-BE49-F238E27FC236}">
                    <a16:creationId xmlns:a16="http://schemas.microsoft.com/office/drawing/2014/main" id="{D344EDC1-2001-AD54-A67C-0C58AF04920F}"/>
                  </a:ext>
                </a:extLst>
              </p:cNvPr>
              <p:cNvSpPr txBox="1">
                <a:spLocks noRot="1" noChangeAspect="1" noMove="1" noResize="1" noEditPoints="1" noAdjustHandles="1" noChangeArrowheads="1" noChangeShapeType="1" noTextEdit="1"/>
              </p:cNvSpPr>
              <p:nvPr/>
            </p:nvSpPr>
            <p:spPr>
              <a:xfrm>
                <a:off x="5534137" y="3514491"/>
                <a:ext cx="1222386" cy="211981"/>
              </a:xfrm>
              <a:prstGeom prst="rect">
                <a:avLst/>
              </a:prstGeom>
              <a:blipFill>
                <a:blip r:embed="rId2"/>
                <a:stretch>
                  <a:fillRect l="-2500" b="-17647"/>
                </a:stretch>
              </a:blipFill>
            </p:spPr>
            <p:txBody>
              <a:bodyPr/>
              <a:lstStyle/>
              <a:p>
                <a:r>
                  <a:rPr lang="nb-NO">
                    <a:noFill/>
                  </a:rPr>
                  <a:t> </a:t>
                </a:r>
              </a:p>
            </p:txBody>
          </p:sp>
        </mc:Fallback>
      </mc:AlternateContent>
      <p:graphicFrame>
        <p:nvGraphicFramePr>
          <p:cNvPr id="17" name="Table 16">
            <a:extLst>
              <a:ext uri="{FF2B5EF4-FFF2-40B4-BE49-F238E27FC236}">
                <a16:creationId xmlns:a16="http://schemas.microsoft.com/office/drawing/2014/main" id="{7D008DAB-8C3E-F717-0BBA-BE481672701A}"/>
              </a:ext>
            </a:extLst>
          </p:cNvPr>
          <p:cNvGraphicFramePr>
            <a:graphicFrameLocks noGrp="1"/>
          </p:cNvGraphicFramePr>
          <p:nvPr/>
        </p:nvGraphicFramePr>
        <p:xfrm>
          <a:off x="5953927" y="4461749"/>
          <a:ext cx="258973" cy="1280160"/>
        </p:xfrm>
        <a:graphic>
          <a:graphicData uri="http://schemas.openxmlformats.org/drawingml/2006/table">
            <a:tbl>
              <a:tblPr firstRow="1" bandRow="1">
                <a:tableStyleId>{5C22544A-7EE6-4342-B048-85BDC9FD1C3A}</a:tableStyleId>
              </a:tblPr>
              <a:tblGrid>
                <a:gridCol w="258973">
                  <a:extLst>
                    <a:ext uri="{9D8B030D-6E8A-4147-A177-3AD203B41FA5}">
                      <a16:colId xmlns:a16="http://schemas.microsoft.com/office/drawing/2014/main" val="3425886931"/>
                    </a:ext>
                  </a:extLst>
                </a:gridCol>
              </a:tblGrid>
              <a:tr h="146552">
                <a:tc>
                  <a:txBody>
                    <a:bodyPr/>
                    <a:lstStyle/>
                    <a:p>
                      <a:endParaRPr lang="nb-NO" sz="800"/>
                    </a:p>
                  </a:txBody>
                  <a:tcPr/>
                </a:tc>
                <a:extLst>
                  <a:ext uri="{0D108BD9-81ED-4DB2-BD59-A6C34878D82A}">
                    <a16:rowId xmlns:a16="http://schemas.microsoft.com/office/drawing/2014/main" val="1533216698"/>
                  </a:ext>
                </a:extLst>
              </a:tr>
              <a:tr h="146552">
                <a:tc>
                  <a:txBody>
                    <a:bodyPr/>
                    <a:lstStyle/>
                    <a:p>
                      <a:endParaRPr lang="nb-NO" sz="800"/>
                    </a:p>
                  </a:txBody>
                  <a:tcPr/>
                </a:tc>
                <a:extLst>
                  <a:ext uri="{0D108BD9-81ED-4DB2-BD59-A6C34878D82A}">
                    <a16:rowId xmlns:a16="http://schemas.microsoft.com/office/drawing/2014/main" val="2820505840"/>
                  </a:ext>
                </a:extLst>
              </a:tr>
              <a:tr h="146552">
                <a:tc>
                  <a:txBody>
                    <a:bodyPr/>
                    <a:lstStyle/>
                    <a:p>
                      <a:endParaRPr lang="nb-NO" sz="800"/>
                    </a:p>
                  </a:txBody>
                  <a:tcPr/>
                </a:tc>
                <a:extLst>
                  <a:ext uri="{0D108BD9-81ED-4DB2-BD59-A6C34878D82A}">
                    <a16:rowId xmlns:a16="http://schemas.microsoft.com/office/drawing/2014/main" val="3825897479"/>
                  </a:ext>
                </a:extLst>
              </a:tr>
              <a:tr h="146552">
                <a:tc>
                  <a:txBody>
                    <a:bodyPr/>
                    <a:lstStyle/>
                    <a:p>
                      <a:endParaRPr lang="nb-NO" sz="800"/>
                    </a:p>
                  </a:txBody>
                  <a:tcPr/>
                </a:tc>
                <a:extLst>
                  <a:ext uri="{0D108BD9-81ED-4DB2-BD59-A6C34878D82A}">
                    <a16:rowId xmlns:a16="http://schemas.microsoft.com/office/drawing/2014/main" val="1238012999"/>
                  </a:ext>
                </a:extLst>
              </a:tr>
              <a:tr h="146552">
                <a:tc>
                  <a:txBody>
                    <a:bodyPr/>
                    <a:lstStyle/>
                    <a:p>
                      <a:endParaRPr lang="nb-NO" sz="800" dirty="0"/>
                    </a:p>
                  </a:txBody>
                  <a:tcPr/>
                </a:tc>
                <a:extLst>
                  <a:ext uri="{0D108BD9-81ED-4DB2-BD59-A6C34878D82A}">
                    <a16:rowId xmlns:a16="http://schemas.microsoft.com/office/drawing/2014/main" val="3881273521"/>
                  </a:ext>
                </a:extLst>
              </a:tr>
              <a:tr h="146552">
                <a:tc>
                  <a:txBody>
                    <a:bodyPr/>
                    <a:lstStyle/>
                    <a:p>
                      <a:endParaRPr lang="nb-NO" sz="800" dirty="0"/>
                    </a:p>
                  </a:txBody>
                  <a:tcPr/>
                </a:tc>
                <a:extLst>
                  <a:ext uri="{0D108BD9-81ED-4DB2-BD59-A6C34878D82A}">
                    <a16:rowId xmlns:a16="http://schemas.microsoft.com/office/drawing/2014/main" val="234325974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2875610-C1ED-FDBD-F950-8B249FD36C53}"/>
                  </a:ext>
                </a:extLst>
              </p:cNvPr>
              <p:cNvSpPr txBox="1"/>
              <p:nvPr/>
            </p:nvSpPr>
            <p:spPr>
              <a:xfrm>
                <a:off x="5573493" y="5897438"/>
                <a:ext cx="10002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𝑐𝑙𝑎𝑠𝑠</m:t>
                      </m:r>
                      <m:r>
                        <a:rPr lang="nb-NO" b="0" i="1" smtClean="0">
                          <a:latin typeface="Cambria Math" panose="02040503050406030204" pitchFamily="18" charset="0"/>
                        </a:rPr>
                        <m:t> 0/1</m:t>
                      </m:r>
                    </m:oMath>
                  </m:oMathPara>
                </a14:m>
                <a:endParaRPr lang="nb-NO" dirty="0"/>
              </a:p>
            </p:txBody>
          </p:sp>
        </mc:Choice>
        <mc:Fallback xmlns="">
          <p:sp>
            <p:nvSpPr>
              <p:cNvPr id="18" name="TextBox 17">
                <a:extLst>
                  <a:ext uri="{FF2B5EF4-FFF2-40B4-BE49-F238E27FC236}">
                    <a16:creationId xmlns:a16="http://schemas.microsoft.com/office/drawing/2014/main" id="{62875610-C1ED-FDBD-F950-8B249FD36C53}"/>
                  </a:ext>
                </a:extLst>
              </p:cNvPr>
              <p:cNvSpPr txBox="1">
                <a:spLocks noRot="1" noChangeAspect="1" noMove="1" noResize="1" noEditPoints="1" noAdjustHandles="1" noChangeArrowheads="1" noChangeShapeType="1" noTextEdit="1"/>
              </p:cNvSpPr>
              <p:nvPr/>
            </p:nvSpPr>
            <p:spPr>
              <a:xfrm>
                <a:off x="5573493" y="5897438"/>
                <a:ext cx="1000210" cy="276999"/>
              </a:xfrm>
              <a:prstGeom prst="rect">
                <a:avLst/>
              </a:prstGeom>
              <a:blipFill>
                <a:blip r:embed="rId3"/>
                <a:stretch>
                  <a:fillRect l="-5488" r="-6098" b="-34783"/>
                </a:stretch>
              </a:blipFill>
            </p:spPr>
            <p:txBody>
              <a:bodyPr/>
              <a:lstStyle/>
              <a:p>
                <a:r>
                  <a:rPr lang="nb-NO">
                    <a:noFill/>
                  </a:rPr>
                  <a:t> </a:t>
                </a:r>
              </a:p>
            </p:txBody>
          </p:sp>
        </mc:Fallback>
      </mc:AlternateContent>
      <p:cxnSp>
        <p:nvCxnSpPr>
          <p:cNvPr id="20" name="Straight Arrow Connector 19">
            <a:extLst>
              <a:ext uri="{FF2B5EF4-FFF2-40B4-BE49-F238E27FC236}">
                <a16:creationId xmlns:a16="http://schemas.microsoft.com/office/drawing/2014/main" id="{A9292A79-531C-8D87-C114-2FD226CF587F}"/>
              </a:ext>
            </a:extLst>
          </p:cNvPr>
          <p:cNvCxnSpPr>
            <a:cxnSpLocks/>
          </p:cNvCxnSpPr>
          <p:nvPr/>
        </p:nvCxnSpPr>
        <p:spPr>
          <a:xfrm>
            <a:off x="6047286" y="3842264"/>
            <a:ext cx="1822" cy="563479"/>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883146-D884-2FAB-98EE-975717478601}"/>
              </a:ext>
            </a:extLst>
          </p:cNvPr>
          <p:cNvSpPr txBox="1"/>
          <p:nvPr/>
        </p:nvSpPr>
        <p:spPr>
          <a:xfrm rot="5400000">
            <a:off x="5517726" y="4035275"/>
            <a:ext cx="3227455" cy="369332"/>
          </a:xfrm>
          <a:prstGeom prst="rect">
            <a:avLst/>
          </a:prstGeom>
          <a:noFill/>
        </p:spPr>
        <p:txBody>
          <a:bodyPr wrap="square" rtlCol="0">
            <a:spAutoFit/>
          </a:bodyPr>
          <a:lstStyle/>
          <a:p>
            <a:r>
              <a:rPr lang="nb-NO" dirty="0">
                <a:solidFill>
                  <a:schemeClr val="tx1">
                    <a:lumMod val="20000"/>
                    <a:lumOff val="80000"/>
                  </a:schemeClr>
                </a:solidFill>
              </a:rPr>
              <a:t>2: Evaluation: Log </a:t>
            </a:r>
            <a:r>
              <a:rPr lang="nb-NO" dirty="0" err="1">
                <a:solidFill>
                  <a:schemeClr val="tx1">
                    <a:lumMod val="20000"/>
                    <a:lumOff val="80000"/>
                  </a:schemeClr>
                </a:solidFill>
              </a:rPr>
              <a:t>likelihood</a:t>
            </a:r>
            <a:endParaRPr lang="nb-NO" dirty="0">
              <a:solidFill>
                <a:schemeClr val="tx1">
                  <a:lumMod val="20000"/>
                  <a:lumOff val="80000"/>
                </a:schemeClr>
              </a:solidFill>
            </a:endParaRPr>
          </a:p>
        </p:txBody>
      </p:sp>
      <p:cxnSp>
        <p:nvCxnSpPr>
          <p:cNvPr id="26" name="Connector: Elbow 25">
            <a:extLst>
              <a:ext uri="{FF2B5EF4-FFF2-40B4-BE49-F238E27FC236}">
                <a16:creationId xmlns:a16="http://schemas.microsoft.com/office/drawing/2014/main" id="{449CD040-2D76-5646-8460-F4BBB53E03B8}"/>
              </a:ext>
            </a:extLst>
          </p:cNvPr>
          <p:cNvCxnSpPr>
            <a:cxnSpLocks/>
          </p:cNvCxnSpPr>
          <p:nvPr/>
        </p:nvCxnSpPr>
        <p:spPr>
          <a:xfrm rot="10800000">
            <a:off x="3284779" y="3988566"/>
            <a:ext cx="2073734" cy="1478652"/>
          </a:xfrm>
          <a:prstGeom prst="bentConnector3">
            <a:avLst>
              <a:gd name="adj1" fmla="val 99953"/>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8E81D14-0538-DF88-CB6F-E14B9D513226}"/>
              </a:ext>
            </a:extLst>
          </p:cNvPr>
          <p:cNvSpPr txBox="1"/>
          <p:nvPr/>
        </p:nvSpPr>
        <p:spPr>
          <a:xfrm>
            <a:off x="3532167" y="6005751"/>
            <a:ext cx="1685077" cy="369332"/>
          </a:xfrm>
          <a:prstGeom prst="rect">
            <a:avLst/>
          </a:prstGeom>
          <a:noFill/>
        </p:spPr>
        <p:txBody>
          <a:bodyPr wrap="none" rtlCol="0">
            <a:spAutoFit/>
          </a:bodyPr>
          <a:lstStyle/>
          <a:p>
            <a:r>
              <a:rPr lang="nb-NO" dirty="0">
                <a:solidFill>
                  <a:schemeClr val="tx1">
                    <a:lumMod val="20000"/>
                    <a:lumOff val="80000"/>
                  </a:schemeClr>
                </a:solidFill>
              </a:rPr>
              <a:t>3: </a:t>
            </a:r>
            <a:r>
              <a:rPr lang="nb-NO" dirty="0" err="1">
                <a:solidFill>
                  <a:schemeClr val="tx1">
                    <a:lumMod val="20000"/>
                    <a:lumOff val="80000"/>
                  </a:schemeClr>
                </a:solidFill>
              </a:rPr>
              <a:t>Optimization</a:t>
            </a:r>
            <a:endParaRPr lang="nb-NO" dirty="0">
              <a:solidFill>
                <a:schemeClr val="tx1">
                  <a:lumMod val="20000"/>
                  <a:lumOff val="80000"/>
                </a:schemeClr>
              </a:solidFill>
            </a:endParaRPr>
          </a:p>
        </p:txBody>
      </p:sp>
      <p:sp>
        <p:nvSpPr>
          <p:cNvPr id="30" name="Rectangle 29">
            <a:extLst>
              <a:ext uri="{FF2B5EF4-FFF2-40B4-BE49-F238E27FC236}">
                <a16:creationId xmlns:a16="http://schemas.microsoft.com/office/drawing/2014/main" id="{A38BF0DD-6232-2A90-7D0A-4292C20294C2}"/>
              </a:ext>
            </a:extLst>
          </p:cNvPr>
          <p:cNvSpPr/>
          <p:nvPr/>
        </p:nvSpPr>
        <p:spPr>
          <a:xfrm>
            <a:off x="7785500" y="1654918"/>
            <a:ext cx="2266176" cy="205108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31" name="TextBox 30">
            <a:extLst>
              <a:ext uri="{FF2B5EF4-FFF2-40B4-BE49-F238E27FC236}">
                <a16:creationId xmlns:a16="http://schemas.microsoft.com/office/drawing/2014/main" id="{1639F62A-865E-08C2-C41B-86ACBAA443B0}"/>
              </a:ext>
            </a:extLst>
          </p:cNvPr>
          <p:cNvSpPr txBox="1"/>
          <p:nvPr/>
        </p:nvSpPr>
        <p:spPr>
          <a:xfrm>
            <a:off x="7785500" y="3705999"/>
            <a:ext cx="1963999" cy="369332"/>
          </a:xfrm>
          <a:prstGeom prst="rect">
            <a:avLst/>
          </a:prstGeom>
          <a:noFill/>
        </p:spPr>
        <p:txBody>
          <a:bodyPr wrap="none" rtlCol="0">
            <a:spAutoFit/>
          </a:bodyPr>
          <a:lstStyle/>
          <a:p>
            <a:r>
              <a:rPr lang="nb-NO" b="1" dirty="0">
                <a:solidFill>
                  <a:srgbClr val="FFC000"/>
                </a:solidFill>
              </a:rPr>
              <a:t>4: </a:t>
            </a:r>
            <a:r>
              <a:rPr lang="nb-NO" b="1" dirty="0" err="1">
                <a:solidFill>
                  <a:srgbClr val="FFC000"/>
                </a:solidFill>
              </a:rPr>
              <a:t>Regularization</a:t>
            </a:r>
            <a:endParaRPr lang="nb-NO" b="1" dirty="0">
              <a:solidFill>
                <a:srgbClr val="FFC000"/>
              </a:solidFill>
            </a:endParaRPr>
          </a:p>
        </p:txBody>
      </p:sp>
      <p:pic>
        <p:nvPicPr>
          <p:cNvPr id="3074" name="Picture 2" descr="Overview image">
            <a:extLst>
              <a:ext uri="{FF2B5EF4-FFF2-40B4-BE49-F238E27FC236}">
                <a16:creationId xmlns:a16="http://schemas.microsoft.com/office/drawing/2014/main" id="{A45229B3-1615-E3A4-0C84-D4FD4A6C7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918" y="1923305"/>
            <a:ext cx="1643339" cy="1577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The three pillars of Data Science are: | by Heena ...">
            <a:extLst>
              <a:ext uri="{FF2B5EF4-FFF2-40B4-BE49-F238E27FC236}">
                <a16:creationId xmlns:a16="http://schemas.microsoft.com/office/drawing/2014/main" id="{FB496EFA-7FBC-898B-A64D-80E6011346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4062" y="4372170"/>
            <a:ext cx="1703208" cy="8151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edicción - Iconos gratis de electrónica">
            <a:extLst>
              <a:ext uri="{FF2B5EF4-FFF2-40B4-BE49-F238E27FC236}">
                <a16:creationId xmlns:a16="http://schemas.microsoft.com/office/drawing/2014/main" id="{240F6833-57F5-8A54-9DF5-CC0162127E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6433" y="1950102"/>
            <a:ext cx="1103282" cy="110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461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5EB25-A635-D60E-BEC4-903348C2C02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8F03104-3672-5D94-52DA-3F6961750032}"/>
              </a:ext>
            </a:extLst>
          </p:cNvPr>
          <p:cNvSpPr txBox="1">
            <a:spLocks/>
          </p:cNvSpPr>
          <p:nvPr/>
        </p:nvSpPr>
        <p:spPr>
          <a:xfrm>
            <a:off x="695323" y="910026"/>
            <a:ext cx="10800000" cy="539362"/>
          </a:xfrm>
          <a:prstGeom prst="rect">
            <a:avLst/>
          </a:prstGeom>
          <a:noFill/>
        </p:spPr>
        <p:txBody>
          <a:bodyPr vert="horz" lIns="0" tIns="0" rIns="0" bIns="72000" rtlCol="0" anchor="b">
            <a:noAutofit/>
          </a:bodyPr>
          <a:lstStyle>
            <a:lvl1pPr algn="l" defTabSz="914400" rtl="0" eaLnBrk="1" latinLnBrk="0" hangingPunct="1">
              <a:lnSpc>
                <a:spcPct val="100000"/>
              </a:lnSpc>
              <a:spcBef>
                <a:spcPct val="0"/>
              </a:spcBef>
              <a:buNone/>
              <a:defRPr sz="3200" kern="1200">
                <a:solidFill>
                  <a:srgbClr val="FF1243"/>
                </a:solidFill>
                <a:latin typeface="+mn-lt"/>
                <a:ea typeface="+mj-ea"/>
                <a:cs typeface="+mj-cs"/>
              </a:defRPr>
            </a:lvl1pPr>
          </a:lstStyle>
          <a:p>
            <a:r>
              <a:rPr lang="nb-NO" dirty="0"/>
              <a:t>Lab 10: </a:t>
            </a:r>
            <a:r>
              <a:rPr lang="nb-NO" dirty="0" err="1"/>
              <a:t>Overfitting</a:t>
            </a:r>
            <a:r>
              <a:rPr lang="nb-NO" dirty="0"/>
              <a:t> </a:t>
            </a:r>
            <a:r>
              <a:rPr lang="nb-NO" dirty="0" err="1"/>
              <a:t>Logistic</a:t>
            </a:r>
            <a:r>
              <a:rPr lang="nb-NO" dirty="0"/>
              <a:t> </a:t>
            </a:r>
            <a:r>
              <a:rPr lang="nb-NO" dirty="0" err="1"/>
              <a:t>regression</a:t>
            </a:r>
            <a:endParaRPr lang="nb-NO" dirty="0"/>
          </a:p>
        </p:txBody>
      </p:sp>
      <p:sp>
        <p:nvSpPr>
          <p:cNvPr id="10" name="Content Placeholder 2">
            <a:extLst>
              <a:ext uri="{FF2B5EF4-FFF2-40B4-BE49-F238E27FC236}">
                <a16:creationId xmlns:a16="http://schemas.microsoft.com/office/drawing/2014/main" id="{A8B344DE-D706-4825-C5FE-C7BDED1BB56D}"/>
              </a:ext>
            </a:extLst>
          </p:cNvPr>
          <p:cNvSpPr txBox="1">
            <a:spLocks/>
          </p:cNvSpPr>
          <p:nvPr/>
        </p:nvSpPr>
        <p:spPr>
          <a:xfrm>
            <a:off x="695326" y="1809750"/>
            <a:ext cx="5040000" cy="43200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1pPr>
            <a:lvl2pPr marL="457200" indent="0" algn="ctr" defTabSz="914400" rtl="0" eaLnBrk="1" latinLnBrk="0" hangingPunct="1">
              <a:lnSpc>
                <a:spcPct val="100000"/>
              </a:lnSpc>
              <a:spcBef>
                <a:spcPts val="0"/>
              </a:spcBef>
              <a:spcAft>
                <a:spcPts val="600"/>
              </a:spcAft>
              <a:buSzPct val="80000"/>
              <a:buFont typeface="Arial" panose="020B0604020202020204" pitchFamily="34" charset="0"/>
              <a:buNone/>
              <a:defRPr sz="2000" kern="1200" spc="0" baseline="0">
                <a:solidFill>
                  <a:srgbClr val="243746"/>
                </a:solidFill>
                <a:latin typeface="+mn-lt"/>
                <a:ea typeface="Verdana" panose="020B0604030504040204" pitchFamily="34" charset="0"/>
                <a:cs typeface="Verdana" panose="020B0604030504040204" pitchFamily="34" charset="0"/>
              </a:defRPr>
            </a:lvl2pPr>
            <a:lvl3pPr marL="914400" indent="0" algn="ctr" defTabSz="914400" rtl="0" eaLnBrk="1" latinLnBrk="0" hangingPunct="1">
              <a:lnSpc>
                <a:spcPct val="100000"/>
              </a:lnSpc>
              <a:spcBef>
                <a:spcPts val="0"/>
              </a:spcBef>
              <a:spcAft>
                <a:spcPts val="600"/>
              </a:spcAft>
              <a:buSzPct val="80000"/>
              <a:buFont typeface="Arial" panose="020B0604020202020204" pitchFamily="34" charset="0"/>
              <a:buNone/>
              <a:defRPr sz="1800" kern="1200" spc="0" baseline="0">
                <a:solidFill>
                  <a:srgbClr val="243746"/>
                </a:solidFill>
                <a:latin typeface="+mn-lt"/>
                <a:ea typeface="Verdana" panose="020B0604030504040204" pitchFamily="34" charset="0"/>
                <a:cs typeface="Verdana" panose="020B0604030504040204" pitchFamily="34" charset="0"/>
              </a:defRPr>
            </a:lvl3pPr>
            <a:lvl4pPr marL="13716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4pPr>
            <a:lvl5pPr marL="1828800" indent="0" algn="ctr" defTabSz="914400" rtl="0" eaLnBrk="1" latinLnBrk="0" hangingPunct="1">
              <a:lnSpc>
                <a:spcPct val="100000"/>
              </a:lnSpc>
              <a:spcBef>
                <a:spcPts val="0"/>
              </a:spcBef>
              <a:spcAft>
                <a:spcPts val="600"/>
              </a:spcAft>
              <a:buSzPct val="80000"/>
              <a:buFont typeface="Arial" panose="020B0604020202020204" pitchFamily="34" charset="0"/>
              <a:buNone/>
              <a:defRPr sz="1600" kern="1200" spc="0" baseline="0">
                <a:solidFill>
                  <a:srgbClr val="243746"/>
                </a:solidFill>
                <a:latin typeface="+mn-lt"/>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Change the degree of the polynomial expansion and check the effect on :</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Ø"/>
            </a:pPr>
            <a:r>
              <a:rPr lang="en-US" dirty="0"/>
              <a:t>Training set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Test set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Try different combination of lithologies and attributes </a:t>
            </a:r>
          </a:p>
          <a:p>
            <a:pPr marL="285750" indent="-285750">
              <a:buFont typeface="Wingdings" panose="05000000000000000000" pitchFamily="2" charset="2"/>
              <a:buChar char="Ø"/>
            </a:pPr>
            <a:endParaRPr lang="en-US" dirty="0"/>
          </a:p>
          <a:p>
            <a:pPr marL="285750" indent="-285750">
              <a:buFont typeface="Arial" panose="020B0604020202020204" pitchFamily="34" charset="0"/>
              <a:buChar char="•"/>
            </a:pPr>
            <a:endParaRPr lang="nb-NO" dirty="0"/>
          </a:p>
        </p:txBody>
      </p:sp>
      <p:pic>
        <p:nvPicPr>
          <p:cNvPr id="5" name="Picture 4" descr="A screenshot of a computer screen&#10;&#10;AI-generated content may be incorrect.">
            <a:extLst>
              <a:ext uri="{FF2B5EF4-FFF2-40B4-BE49-F238E27FC236}">
                <a16:creationId xmlns:a16="http://schemas.microsoft.com/office/drawing/2014/main" id="{BD0A9C58-8E2A-51AA-B897-61B0BBDF6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9800" y="2067339"/>
            <a:ext cx="3657600" cy="3657600"/>
          </a:xfrm>
          <a:prstGeom prst="rect">
            <a:avLst/>
          </a:prstGeom>
        </p:spPr>
      </p:pic>
    </p:spTree>
    <p:extLst>
      <p:ext uri="{BB962C8B-B14F-4D97-AF65-F5344CB8AC3E}">
        <p14:creationId xmlns:p14="http://schemas.microsoft.com/office/powerpoint/2010/main" val="4014007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BC31-4F6C-9291-8991-F08A23C42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5E0335-05E4-BB78-DE9E-6E35D629D824}"/>
              </a:ext>
            </a:extLst>
          </p:cNvPr>
          <p:cNvSpPr>
            <a:spLocks noGrp="1"/>
          </p:cNvSpPr>
          <p:nvPr>
            <p:ph type="title"/>
          </p:nvPr>
        </p:nvSpPr>
        <p:spPr/>
        <p:txBody>
          <a:bodyPr/>
          <a:lstStyle/>
          <a:p>
            <a:r>
              <a:rPr lang="nb-NO" dirty="0" err="1"/>
              <a:t>Overfitting</a:t>
            </a:r>
            <a:endParaRPr lang="nb-NO" dirty="0"/>
          </a:p>
        </p:txBody>
      </p:sp>
      <p:sp>
        <p:nvSpPr>
          <p:cNvPr id="3" name="Content Placeholder 2">
            <a:extLst>
              <a:ext uri="{FF2B5EF4-FFF2-40B4-BE49-F238E27FC236}">
                <a16:creationId xmlns:a16="http://schemas.microsoft.com/office/drawing/2014/main" id="{0967D5C1-0837-EA2A-0C57-9F55AD4B19BC}"/>
              </a:ext>
            </a:extLst>
          </p:cNvPr>
          <p:cNvSpPr>
            <a:spLocks noGrp="1"/>
          </p:cNvSpPr>
          <p:nvPr>
            <p:ph sz="half" idx="1"/>
          </p:nvPr>
        </p:nvSpPr>
        <p:spPr/>
        <p:txBody>
          <a:bodyPr/>
          <a:lstStyle/>
          <a:p>
            <a:r>
              <a:rPr lang="nb-NO" dirty="0" err="1"/>
              <a:t>Regression</a:t>
            </a:r>
            <a:r>
              <a:rPr lang="nb-NO" dirty="0"/>
              <a:t> </a:t>
            </a:r>
            <a:r>
              <a:rPr lang="nb-NO" dirty="0" err="1"/>
              <a:t>example</a:t>
            </a:r>
            <a:endParaRPr lang="nb-NO" dirty="0"/>
          </a:p>
        </p:txBody>
      </p:sp>
      <p:sp>
        <p:nvSpPr>
          <p:cNvPr id="4" name="Content Placeholder 3">
            <a:extLst>
              <a:ext uri="{FF2B5EF4-FFF2-40B4-BE49-F238E27FC236}">
                <a16:creationId xmlns:a16="http://schemas.microsoft.com/office/drawing/2014/main" id="{CFA1E450-E370-E3F6-77C0-A761CF16F2C9}"/>
              </a:ext>
            </a:extLst>
          </p:cNvPr>
          <p:cNvSpPr>
            <a:spLocks noGrp="1"/>
          </p:cNvSpPr>
          <p:nvPr>
            <p:ph sz="half" idx="2"/>
          </p:nvPr>
        </p:nvSpPr>
        <p:spPr>
          <a:xfrm>
            <a:off x="6494379" y="1809750"/>
            <a:ext cx="5040000" cy="4320000"/>
          </a:xfrm>
        </p:spPr>
        <p:txBody>
          <a:bodyPr/>
          <a:lstStyle/>
          <a:p>
            <a:r>
              <a:rPr lang="nb-NO" dirty="0" err="1"/>
              <a:t>Classification</a:t>
            </a:r>
            <a:r>
              <a:rPr lang="nb-NO" dirty="0"/>
              <a:t> </a:t>
            </a:r>
            <a:r>
              <a:rPr lang="nb-NO" dirty="0" err="1"/>
              <a:t>example</a:t>
            </a:r>
            <a:endParaRPr lang="nb-NO" dirty="0"/>
          </a:p>
        </p:txBody>
      </p:sp>
      <p:sp>
        <p:nvSpPr>
          <p:cNvPr id="5" name="Slide Number Placeholder 4">
            <a:extLst>
              <a:ext uri="{FF2B5EF4-FFF2-40B4-BE49-F238E27FC236}">
                <a16:creationId xmlns:a16="http://schemas.microsoft.com/office/drawing/2014/main" id="{C548D120-81C0-D8D6-1D2D-2C051C166493}"/>
              </a:ext>
            </a:extLst>
          </p:cNvPr>
          <p:cNvSpPr>
            <a:spLocks noGrp="1"/>
          </p:cNvSpPr>
          <p:nvPr>
            <p:ph type="sldNum" sz="quarter" idx="12"/>
          </p:nvPr>
        </p:nvSpPr>
        <p:spPr/>
        <p:txBody>
          <a:bodyPr/>
          <a:lstStyle/>
          <a:p>
            <a:fld id="{5D1E5300-FC0F-4317-A193-EF6CE9E6F7B5}" type="slidenum">
              <a:rPr lang="en-GB" smtClean="0"/>
              <a:pPr/>
              <a:t>95</a:t>
            </a:fld>
            <a:r>
              <a:rPr lang="en-GB"/>
              <a:t>  |  </a:t>
            </a:r>
            <a:endParaRPr lang="en-GB" noProof="0" dirty="0"/>
          </a:p>
        </p:txBody>
      </p:sp>
      <p:cxnSp>
        <p:nvCxnSpPr>
          <p:cNvPr id="7" name="Straight Arrow Connector 6">
            <a:extLst>
              <a:ext uri="{FF2B5EF4-FFF2-40B4-BE49-F238E27FC236}">
                <a16:creationId xmlns:a16="http://schemas.microsoft.com/office/drawing/2014/main" id="{67DFE55B-02B6-44B0-25F0-9AE346BECB7D}"/>
              </a:ext>
            </a:extLst>
          </p:cNvPr>
          <p:cNvCxnSpPr/>
          <p:nvPr/>
        </p:nvCxnSpPr>
        <p:spPr>
          <a:xfrm>
            <a:off x="1501796" y="5250233"/>
            <a:ext cx="34940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2176D7-839A-EF52-B8BE-244696F65374}"/>
              </a:ext>
            </a:extLst>
          </p:cNvPr>
          <p:cNvCxnSpPr/>
          <p:nvPr/>
        </p:nvCxnSpPr>
        <p:spPr>
          <a:xfrm flipV="1">
            <a:off x="1695576" y="3058096"/>
            <a:ext cx="0" cy="237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5254114-6E57-9BAD-4D47-3258355EA4E4}"/>
              </a:ext>
            </a:extLst>
          </p:cNvPr>
          <p:cNvSpPr/>
          <p:nvPr/>
        </p:nvSpPr>
        <p:spPr>
          <a:xfrm>
            <a:off x="2155804" y="4493279"/>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Oval 10">
            <a:extLst>
              <a:ext uri="{FF2B5EF4-FFF2-40B4-BE49-F238E27FC236}">
                <a16:creationId xmlns:a16="http://schemas.microsoft.com/office/drawing/2014/main" id="{0BB42FE3-0EF6-2EE8-42A6-3F0F3C92B8CE}"/>
              </a:ext>
            </a:extLst>
          </p:cNvPr>
          <p:cNvSpPr/>
          <p:nvPr/>
        </p:nvSpPr>
        <p:spPr>
          <a:xfrm>
            <a:off x="2308204" y="4130949"/>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a:extLst>
              <a:ext uri="{FF2B5EF4-FFF2-40B4-BE49-F238E27FC236}">
                <a16:creationId xmlns:a16="http://schemas.microsoft.com/office/drawing/2014/main" id="{A102B8FB-8540-378A-EBC1-A1E593C99C36}"/>
              </a:ext>
            </a:extLst>
          </p:cNvPr>
          <p:cNvSpPr/>
          <p:nvPr/>
        </p:nvSpPr>
        <p:spPr>
          <a:xfrm>
            <a:off x="2678609" y="3932123"/>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a:extLst>
              <a:ext uri="{FF2B5EF4-FFF2-40B4-BE49-F238E27FC236}">
                <a16:creationId xmlns:a16="http://schemas.microsoft.com/office/drawing/2014/main" id="{50B11351-4DC0-2D43-BF11-F532FFE5CD3C}"/>
              </a:ext>
            </a:extLst>
          </p:cNvPr>
          <p:cNvSpPr/>
          <p:nvPr/>
        </p:nvSpPr>
        <p:spPr>
          <a:xfrm>
            <a:off x="3049014" y="3654573"/>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a:extLst>
              <a:ext uri="{FF2B5EF4-FFF2-40B4-BE49-F238E27FC236}">
                <a16:creationId xmlns:a16="http://schemas.microsoft.com/office/drawing/2014/main" id="{D8819063-4EE4-0D2A-CDBA-7015618A6C83}"/>
              </a:ext>
            </a:extLst>
          </p:cNvPr>
          <p:cNvSpPr/>
          <p:nvPr/>
        </p:nvSpPr>
        <p:spPr>
          <a:xfrm>
            <a:off x="3419419" y="3625306"/>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a:extLst>
              <a:ext uri="{FF2B5EF4-FFF2-40B4-BE49-F238E27FC236}">
                <a16:creationId xmlns:a16="http://schemas.microsoft.com/office/drawing/2014/main" id="{10B96164-C478-7BF3-C3B6-DA28E1BD33D8}"/>
              </a:ext>
            </a:extLst>
          </p:cNvPr>
          <p:cNvSpPr/>
          <p:nvPr/>
        </p:nvSpPr>
        <p:spPr>
          <a:xfrm>
            <a:off x="3789824" y="3347756"/>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a:extLst>
              <a:ext uri="{FF2B5EF4-FFF2-40B4-BE49-F238E27FC236}">
                <a16:creationId xmlns:a16="http://schemas.microsoft.com/office/drawing/2014/main" id="{C49C3DDD-9BB8-1D02-0DBE-237489F9273A}"/>
              </a:ext>
            </a:extLst>
          </p:cNvPr>
          <p:cNvSpPr/>
          <p:nvPr/>
        </p:nvSpPr>
        <p:spPr>
          <a:xfrm>
            <a:off x="4160229" y="3421437"/>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a:extLst>
              <a:ext uri="{FF2B5EF4-FFF2-40B4-BE49-F238E27FC236}">
                <a16:creationId xmlns:a16="http://schemas.microsoft.com/office/drawing/2014/main" id="{F0F7AEEA-733D-4517-E386-C1A5FF79F13E}"/>
              </a:ext>
            </a:extLst>
          </p:cNvPr>
          <p:cNvSpPr/>
          <p:nvPr/>
        </p:nvSpPr>
        <p:spPr>
          <a:xfrm>
            <a:off x="4530634" y="3065166"/>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3DE7F80D-E70D-0AC0-C48E-EDDF800E373D}"/>
              </a:ext>
            </a:extLst>
          </p:cNvPr>
          <p:cNvSpPr/>
          <p:nvPr/>
        </p:nvSpPr>
        <p:spPr>
          <a:xfrm>
            <a:off x="4901039" y="2708895"/>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TextBox 18">
            <a:extLst>
              <a:ext uri="{FF2B5EF4-FFF2-40B4-BE49-F238E27FC236}">
                <a16:creationId xmlns:a16="http://schemas.microsoft.com/office/drawing/2014/main" id="{423FAEAB-2A5F-2F40-AAC7-4F2A898DE52A}"/>
              </a:ext>
            </a:extLst>
          </p:cNvPr>
          <p:cNvSpPr txBox="1"/>
          <p:nvPr/>
        </p:nvSpPr>
        <p:spPr>
          <a:xfrm>
            <a:off x="4527450" y="5276925"/>
            <a:ext cx="721672" cy="276999"/>
          </a:xfrm>
          <a:prstGeom prst="rect">
            <a:avLst/>
          </a:prstGeom>
          <a:noFill/>
        </p:spPr>
        <p:txBody>
          <a:bodyPr wrap="none" rtlCol="0">
            <a:spAutoFit/>
          </a:bodyPr>
          <a:lstStyle/>
          <a:p>
            <a:r>
              <a:rPr lang="nb-NO" sz="1200" dirty="0"/>
              <a:t>#rooms</a:t>
            </a:r>
          </a:p>
        </p:txBody>
      </p:sp>
      <p:sp>
        <p:nvSpPr>
          <p:cNvPr id="20" name="Oval 19">
            <a:extLst>
              <a:ext uri="{FF2B5EF4-FFF2-40B4-BE49-F238E27FC236}">
                <a16:creationId xmlns:a16="http://schemas.microsoft.com/office/drawing/2014/main" id="{DD15A490-CA03-7476-86D4-F932B696F847}"/>
              </a:ext>
            </a:extLst>
          </p:cNvPr>
          <p:cNvSpPr/>
          <p:nvPr/>
        </p:nvSpPr>
        <p:spPr>
          <a:xfrm>
            <a:off x="2772473" y="3777706"/>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a:extLst>
              <a:ext uri="{FF2B5EF4-FFF2-40B4-BE49-F238E27FC236}">
                <a16:creationId xmlns:a16="http://schemas.microsoft.com/office/drawing/2014/main" id="{F8133EB0-2F24-785C-FA9D-D26467D3FDCB}"/>
              </a:ext>
            </a:extLst>
          </p:cNvPr>
          <p:cNvSpPr/>
          <p:nvPr/>
        </p:nvSpPr>
        <p:spPr>
          <a:xfrm>
            <a:off x="2476756" y="3936162"/>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a:extLst>
              <a:ext uri="{FF2B5EF4-FFF2-40B4-BE49-F238E27FC236}">
                <a16:creationId xmlns:a16="http://schemas.microsoft.com/office/drawing/2014/main" id="{7A11F504-B497-0E4C-B15B-DA3FAAD2C647}"/>
              </a:ext>
            </a:extLst>
          </p:cNvPr>
          <p:cNvSpPr/>
          <p:nvPr/>
        </p:nvSpPr>
        <p:spPr>
          <a:xfrm>
            <a:off x="2181039" y="4258122"/>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a:extLst>
              <a:ext uri="{FF2B5EF4-FFF2-40B4-BE49-F238E27FC236}">
                <a16:creationId xmlns:a16="http://schemas.microsoft.com/office/drawing/2014/main" id="{782C53D4-F997-D0AB-59CD-AE5D4B5491F5}"/>
              </a:ext>
            </a:extLst>
          </p:cNvPr>
          <p:cNvSpPr/>
          <p:nvPr/>
        </p:nvSpPr>
        <p:spPr>
          <a:xfrm>
            <a:off x="2357663" y="4356022"/>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a:extLst>
              <a:ext uri="{FF2B5EF4-FFF2-40B4-BE49-F238E27FC236}">
                <a16:creationId xmlns:a16="http://schemas.microsoft.com/office/drawing/2014/main" id="{11EF3814-E352-93E8-293D-9C8635FA8950}"/>
              </a:ext>
            </a:extLst>
          </p:cNvPr>
          <p:cNvSpPr/>
          <p:nvPr/>
        </p:nvSpPr>
        <p:spPr>
          <a:xfrm>
            <a:off x="4145083" y="3036900"/>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a:extLst>
              <a:ext uri="{FF2B5EF4-FFF2-40B4-BE49-F238E27FC236}">
                <a16:creationId xmlns:a16="http://schemas.microsoft.com/office/drawing/2014/main" id="{3D8A02D6-BEC3-7988-4FE6-5518826FC11A}"/>
              </a:ext>
            </a:extLst>
          </p:cNvPr>
          <p:cNvSpPr/>
          <p:nvPr/>
        </p:nvSpPr>
        <p:spPr>
          <a:xfrm>
            <a:off x="4018927" y="3595017"/>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a:extLst>
              <a:ext uri="{FF2B5EF4-FFF2-40B4-BE49-F238E27FC236}">
                <a16:creationId xmlns:a16="http://schemas.microsoft.com/office/drawing/2014/main" id="{903A171D-A088-D709-F5AD-EB40180039A8}"/>
              </a:ext>
            </a:extLst>
          </p:cNvPr>
          <p:cNvSpPr/>
          <p:nvPr/>
        </p:nvSpPr>
        <p:spPr>
          <a:xfrm>
            <a:off x="3577876" y="3493066"/>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a:extLst>
              <a:ext uri="{FF2B5EF4-FFF2-40B4-BE49-F238E27FC236}">
                <a16:creationId xmlns:a16="http://schemas.microsoft.com/office/drawing/2014/main" id="{3EE59457-49F2-DC77-CD1F-21847C212C6E}"/>
              </a:ext>
            </a:extLst>
          </p:cNvPr>
          <p:cNvSpPr/>
          <p:nvPr/>
        </p:nvSpPr>
        <p:spPr>
          <a:xfrm>
            <a:off x="5050401" y="3391115"/>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a:extLst>
              <a:ext uri="{FF2B5EF4-FFF2-40B4-BE49-F238E27FC236}">
                <a16:creationId xmlns:a16="http://schemas.microsoft.com/office/drawing/2014/main" id="{EC9DC59E-8541-43F1-AF0B-3AC7E5BDDC24}"/>
              </a:ext>
            </a:extLst>
          </p:cNvPr>
          <p:cNvSpPr/>
          <p:nvPr/>
        </p:nvSpPr>
        <p:spPr>
          <a:xfrm>
            <a:off x="5184627" y="2453484"/>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0" name="Straight Connector 29">
            <a:extLst>
              <a:ext uri="{FF2B5EF4-FFF2-40B4-BE49-F238E27FC236}">
                <a16:creationId xmlns:a16="http://schemas.microsoft.com/office/drawing/2014/main" id="{CF12F27F-07C8-E3BF-1F80-352BBED2054E}"/>
              </a:ext>
            </a:extLst>
          </p:cNvPr>
          <p:cNvCxnSpPr>
            <a:cxnSpLocks/>
          </p:cNvCxnSpPr>
          <p:nvPr/>
        </p:nvCxnSpPr>
        <p:spPr>
          <a:xfrm flipV="1">
            <a:off x="1710280" y="2719801"/>
            <a:ext cx="3627322" cy="180291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E297FBF2-E1B4-C526-CD66-6B23A0399513}"/>
              </a:ext>
            </a:extLst>
          </p:cNvPr>
          <p:cNvSpPr/>
          <p:nvPr/>
        </p:nvSpPr>
        <p:spPr>
          <a:xfrm>
            <a:off x="1968079" y="2930927"/>
            <a:ext cx="3033871" cy="1713743"/>
          </a:xfrm>
          <a:custGeom>
            <a:avLst/>
            <a:gdLst>
              <a:gd name="connsiteX0" fmla="*/ 0 w 3033871"/>
              <a:gd name="connsiteY0" fmla="*/ 1713743 h 1713743"/>
              <a:gd name="connsiteX1" fmla="*/ 599508 w 3033871"/>
              <a:gd name="connsiteY1" fmla="*/ 1186904 h 1713743"/>
              <a:gd name="connsiteX2" fmla="*/ 1429129 w 3033871"/>
              <a:gd name="connsiteY2" fmla="*/ 696398 h 1713743"/>
              <a:gd name="connsiteX3" fmla="*/ 3033871 w 3033871"/>
              <a:gd name="connsiteY3" fmla="*/ 0 h 1713743"/>
            </a:gdLst>
            <a:ahLst/>
            <a:cxnLst>
              <a:cxn ang="0">
                <a:pos x="connsiteX0" y="connsiteY0"/>
              </a:cxn>
              <a:cxn ang="0">
                <a:pos x="connsiteX1" y="connsiteY1"/>
              </a:cxn>
              <a:cxn ang="0">
                <a:pos x="connsiteX2" y="connsiteY2"/>
              </a:cxn>
              <a:cxn ang="0">
                <a:pos x="connsiteX3" y="connsiteY3"/>
              </a:cxn>
            </a:cxnLst>
            <a:rect l="l" t="t" r="r" b="b"/>
            <a:pathLst>
              <a:path w="3033871" h="1713743">
                <a:moveTo>
                  <a:pt x="0" y="1713743"/>
                </a:moveTo>
                <a:cubicBezTo>
                  <a:pt x="180660" y="1535102"/>
                  <a:pt x="361320" y="1356461"/>
                  <a:pt x="599508" y="1186904"/>
                </a:cubicBezTo>
                <a:cubicBezTo>
                  <a:pt x="837696" y="1017346"/>
                  <a:pt x="1023402" y="894215"/>
                  <a:pt x="1429129" y="696398"/>
                </a:cubicBezTo>
                <a:cubicBezTo>
                  <a:pt x="1834856" y="498581"/>
                  <a:pt x="2434363" y="249290"/>
                  <a:pt x="3033871" y="0"/>
                </a:cubicBezTo>
              </a:path>
            </a:pathLst>
          </a:custGeom>
          <a:no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Freeform: Shape 32">
            <a:extLst>
              <a:ext uri="{FF2B5EF4-FFF2-40B4-BE49-F238E27FC236}">
                <a16:creationId xmlns:a16="http://schemas.microsoft.com/office/drawing/2014/main" id="{FC4C6145-0A25-95A1-8D83-B313FBE299FE}"/>
              </a:ext>
            </a:extLst>
          </p:cNvPr>
          <p:cNvSpPr/>
          <p:nvPr/>
        </p:nvSpPr>
        <p:spPr>
          <a:xfrm>
            <a:off x="2052858" y="2258753"/>
            <a:ext cx="3094427" cy="2341667"/>
          </a:xfrm>
          <a:custGeom>
            <a:avLst/>
            <a:gdLst>
              <a:gd name="connsiteX0" fmla="*/ 0 w 3094427"/>
              <a:gd name="connsiteY0" fmla="*/ 2204249 h 2450669"/>
              <a:gd name="connsiteX1" fmla="*/ 78723 w 3094427"/>
              <a:gd name="connsiteY1" fmla="*/ 2319306 h 2450669"/>
              <a:gd name="connsiteX2" fmla="*/ 187725 w 3094427"/>
              <a:gd name="connsiteY2" fmla="*/ 2276917 h 2450669"/>
              <a:gd name="connsiteX3" fmla="*/ 266448 w 3094427"/>
              <a:gd name="connsiteY3" fmla="*/ 2016525 h 2450669"/>
              <a:gd name="connsiteX4" fmla="*/ 393616 w 3094427"/>
              <a:gd name="connsiteY4" fmla="*/ 1574464 h 2450669"/>
              <a:gd name="connsiteX5" fmla="*/ 587396 w 3094427"/>
              <a:gd name="connsiteY5" fmla="*/ 1731910 h 2450669"/>
              <a:gd name="connsiteX6" fmla="*/ 720620 w 3094427"/>
              <a:gd name="connsiteY6" fmla="*/ 2143693 h 2450669"/>
              <a:gd name="connsiteX7" fmla="*/ 787232 w 3094427"/>
              <a:gd name="connsiteY7" fmla="*/ 2446474 h 2450669"/>
              <a:gd name="connsiteX8" fmla="*/ 932567 w 3094427"/>
              <a:gd name="connsiteY8" fmla="*/ 1919635 h 2450669"/>
              <a:gd name="connsiteX9" fmla="*/ 1059735 w 3094427"/>
              <a:gd name="connsiteY9" fmla="*/ 1417017 h 2450669"/>
              <a:gd name="connsiteX10" fmla="*/ 1417017 w 3094427"/>
              <a:gd name="connsiteY10" fmla="*/ 1507852 h 2450669"/>
              <a:gd name="connsiteX11" fmla="*/ 1756133 w 3094427"/>
              <a:gd name="connsiteY11" fmla="*/ 1429129 h 2450669"/>
              <a:gd name="connsiteX12" fmla="*/ 1810633 w 3094427"/>
              <a:gd name="connsiteY12" fmla="*/ 1053680 h 2450669"/>
              <a:gd name="connsiteX13" fmla="*/ 1980191 w 3094427"/>
              <a:gd name="connsiteY13" fmla="*/ 902289 h 2450669"/>
              <a:gd name="connsiteX14" fmla="*/ 2131582 w 3094427"/>
              <a:gd name="connsiteY14" fmla="*/ 1301960 h 2450669"/>
              <a:gd name="connsiteX15" fmla="*/ 2603921 w 3094427"/>
              <a:gd name="connsiteY15" fmla="*/ 1356461 h 2450669"/>
              <a:gd name="connsiteX16" fmla="*/ 3094427 w 3094427"/>
              <a:gd name="connsiteY16" fmla="*/ 109002 h 2450669"/>
              <a:gd name="connsiteX17" fmla="*/ 3094427 w 3094427"/>
              <a:gd name="connsiteY17" fmla="*/ 109002 h 2450669"/>
              <a:gd name="connsiteX18" fmla="*/ 3009648 w 3094427"/>
              <a:gd name="connsiteY18" fmla="*/ 0 h 2450669"/>
              <a:gd name="connsiteX19" fmla="*/ 3009648 w 3094427"/>
              <a:gd name="connsiteY19" fmla="*/ 0 h 2450669"/>
              <a:gd name="connsiteX0" fmla="*/ 0 w 3094427"/>
              <a:gd name="connsiteY0" fmla="*/ 2204249 h 2450669"/>
              <a:gd name="connsiteX1" fmla="*/ 78723 w 3094427"/>
              <a:gd name="connsiteY1" fmla="*/ 2319306 h 2450669"/>
              <a:gd name="connsiteX2" fmla="*/ 187725 w 3094427"/>
              <a:gd name="connsiteY2" fmla="*/ 2276917 h 2450669"/>
              <a:gd name="connsiteX3" fmla="*/ 266448 w 3094427"/>
              <a:gd name="connsiteY3" fmla="*/ 2016525 h 2450669"/>
              <a:gd name="connsiteX4" fmla="*/ 393616 w 3094427"/>
              <a:gd name="connsiteY4" fmla="*/ 1574464 h 2450669"/>
              <a:gd name="connsiteX5" fmla="*/ 587396 w 3094427"/>
              <a:gd name="connsiteY5" fmla="*/ 1731910 h 2450669"/>
              <a:gd name="connsiteX6" fmla="*/ 720620 w 3094427"/>
              <a:gd name="connsiteY6" fmla="*/ 2143693 h 2450669"/>
              <a:gd name="connsiteX7" fmla="*/ 787232 w 3094427"/>
              <a:gd name="connsiteY7" fmla="*/ 2446474 h 2450669"/>
              <a:gd name="connsiteX8" fmla="*/ 932567 w 3094427"/>
              <a:gd name="connsiteY8" fmla="*/ 1919635 h 2450669"/>
              <a:gd name="connsiteX9" fmla="*/ 1059735 w 3094427"/>
              <a:gd name="connsiteY9" fmla="*/ 1417017 h 2450669"/>
              <a:gd name="connsiteX10" fmla="*/ 1417017 w 3094427"/>
              <a:gd name="connsiteY10" fmla="*/ 1507852 h 2450669"/>
              <a:gd name="connsiteX11" fmla="*/ 1756133 w 3094427"/>
              <a:gd name="connsiteY11" fmla="*/ 1429129 h 2450669"/>
              <a:gd name="connsiteX12" fmla="*/ 1810633 w 3094427"/>
              <a:gd name="connsiteY12" fmla="*/ 1053680 h 2450669"/>
              <a:gd name="connsiteX13" fmla="*/ 1980191 w 3094427"/>
              <a:gd name="connsiteY13" fmla="*/ 902289 h 2450669"/>
              <a:gd name="connsiteX14" fmla="*/ 2131582 w 3094427"/>
              <a:gd name="connsiteY14" fmla="*/ 1301960 h 2450669"/>
              <a:gd name="connsiteX15" fmla="*/ 2603921 w 3094427"/>
              <a:gd name="connsiteY15" fmla="*/ 1356461 h 2450669"/>
              <a:gd name="connsiteX16" fmla="*/ 3094427 w 3094427"/>
              <a:gd name="connsiteY16" fmla="*/ 109002 h 2450669"/>
              <a:gd name="connsiteX17" fmla="*/ 3094427 w 3094427"/>
              <a:gd name="connsiteY17" fmla="*/ 109002 h 2450669"/>
              <a:gd name="connsiteX18" fmla="*/ 3009648 w 3094427"/>
              <a:gd name="connsiteY18" fmla="*/ 0 h 2450669"/>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810633 w 3094427"/>
              <a:gd name="connsiteY12" fmla="*/ 944678 h 2341667"/>
              <a:gd name="connsiteX13" fmla="*/ 1980191 w 3094427"/>
              <a:gd name="connsiteY13" fmla="*/ 793287 h 2341667"/>
              <a:gd name="connsiteX14" fmla="*/ 2131582 w 3094427"/>
              <a:gd name="connsiteY14" fmla="*/ 1192958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810633 w 3094427"/>
              <a:gd name="connsiteY12" fmla="*/ 944678 h 2341667"/>
              <a:gd name="connsiteX13" fmla="*/ 1980191 w 3094427"/>
              <a:gd name="connsiteY13" fmla="*/ 793287 h 2341667"/>
              <a:gd name="connsiteX14" fmla="*/ 2337474 w 3094427"/>
              <a:gd name="connsiteY14" fmla="*/ 1144513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810633 w 3094427"/>
              <a:gd name="connsiteY12" fmla="*/ 944678 h 2341667"/>
              <a:gd name="connsiteX13" fmla="*/ 1980191 w 3094427"/>
              <a:gd name="connsiteY13" fmla="*/ 793287 h 2341667"/>
              <a:gd name="connsiteX14" fmla="*/ 2210306 w 3094427"/>
              <a:gd name="connsiteY14" fmla="*/ 1186902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810633 w 3094427"/>
              <a:gd name="connsiteY12" fmla="*/ 944678 h 2341667"/>
              <a:gd name="connsiteX13" fmla="*/ 1913579 w 3094427"/>
              <a:gd name="connsiteY13" fmla="*/ 817509 h 2341667"/>
              <a:gd name="connsiteX14" fmla="*/ 2210306 w 3094427"/>
              <a:gd name="connsiteY14" fmla="*/ 1186902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810633 w 3094427"/>
              <a:gd name="connsiteY12" fmla="*/ 944678 h 2341667"/>
              <a:gd name="connsiteX13" fmla="*/ 1913579 w 3094427"/>
              <a:gd name="connsiteY13" fmla="*/ 817509 h 2341667"/>
              <a:gd name="connsiteX14" fmla="*/ 2173973 w 3094427"/>
              <a:gd name="connsiteY14" fmla="*/ 1211124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756133 w 3094427"/>
              <a:gd name="connsiteY11" fmla="*/ 1320127 h 2341667"/>
              <a:gd name="connsiteX12" fmla="*/ 1780355 w 3094427"/>
              <a:gd name="connsiteY12" fmla="*/ 944678 h 2341667"/>
              <a:gd name="connsiteX13" fmla="*/ 1913579 w 3094427"/>
              <a:gd name="connsiteY13" fmla="*/ 817509 h 2341667"/>
              <a:gd name="connsiteX14" fmla="*/ 2173973 w 3094427"/>
              <a:gd name="connsiteY14" fmla="*/ 1211124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787232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689521 w 3094427"/>
              <a:gd name="connsiteY11" fmla="*/ 1344349 h 2341667"/>
              <a:gd name="connsiteX12" fmla="*/ 1780355 w 3094427"/>
              <a:gd name="connsiteY12" fmla="*/ 944678 h 2341667"/>
              <a:gd name="connsiteX13" fmla="*/ 1913579 w 3094427"/>
              <a:gd name="connsiteY13" fmla="*/ 817509 h 2341667"/>
              <a:gd name="connsiteX14" fmla="*/ 2173973 w 3094427"/>
              <a:gd name="connsiteY14" fmla="*/ 1211124 h 2341667"/>
              <a:gd name="connsiteX15" fmla="*/ 2603921 w 3094427"/>
              <a:gd name="connsiteY15" fmla="*/ 1247459 h 2341667"/>
              <a:gd name="connsiteX16" fmla="*/ 3094427 w 3094427"/>
              <a:gd name="connsiteY16" fmla="*/ 0 h 2341667"/>
              <a:gd name="connsiteX17" fmla="*/ 3094427 w 3094427"/>
              <a:gd name="connsiteY17" fmla="*/ 0 h 2341667"/>
              <a:gd name="connsiteX0" fmla="*/ 0 w 3094427"/>
              <a:gd name="connsiteY0" fmla="*/ 2095247 h 2341667"/>
              <a:gd name="connsiteX1" fmla="*/ 78723 w 3094427"/>
              <a:gd name="connsiteY1" fmla="*/ 2210304 h 2341667"/>
              <a:gd name="connsiteX2" fmla="*/ 187725 w 3094427"/>
              <a:gd name="connsiteY2" fmla="*/ 2167915 h 2341667"/>
              <a:gd name="connsiteX3" fmla="*/ 266448 w 3094427"/>
              <a:gd name="connsiteY3" fmla="*/ 1907523 h 2341667"/>
              <a:gd name="connsiteX4" fmla="*/ 393616 w 3094427"/>
              <a:gd name="connsiteY4" fmla="*/ 1465462 h 2341667"/>
              <a:gd name="connsiteX5" fmla="*/ 587396 w 3094427"/>
              <a:gd name="connsiteY5" fmla="*/ 1622908 h 2341667"/>
              <a:gd name="connsiteX6" fmla="*/ 720620 w 3094427"/>
              <a:gd name="connsiteY6" fmla="*/ 2034691 h 2341667"/>
              <a:gd name="connsiteX7" fmla="*/ 841733 w 3094427"/>
              <a:gd name="connsiteY7" fmla="*/ 2337472 h 2341667"/>
              <a:gd name="connsiteX8" fmla="*/ 932567 w 3094427"/>
              <a:gd name="connsiteY8" fmla="*/ 1810633 h 2341667"/>
              <a:gd name="connsiteX9" fmla="*/ 1059735 w 3094427"/>
              <a:gd name="connsiteY9" fmla="*/ 1308015 h 2341667"/>
              <a:gd name="connsiteX10" fmla="*/ 1417017 w 3094427"/>
              <a:gd name="connsiteY10" fmla="*/ 1398850 h 2341667"/>
              <a:gd name="connsiteX11" fmla="*/ 1689521 w 3094427"/>
              <a:gd name="connsiteY11" fmla="*/ 1344349 h 2341667"/>
              <a:gd name="connsiteX12" fmla="*/ 1780355 w 3094427"/>
              <a:gd name="connsiteY12" fmla="*/ 944678 h 2341667"/>
              <a:gd name="connsiteX13" fmla="*/ 1913579 w 3094427"/>
              <a:gd name="connsiteY13" fmla="*/ 817509 h 2341667"/>
              <a:gd name="connsiteX14" fmla="*/ 2173973 w 3094427"/>
              <a:gd name="connsiteY14" fmla="*/ 1211124 h 2341667"/>
              <a:gd name="connsiteX15" fmla="*/ 2603921 w 3094427"/>
              <a:gd name="connsiteY15" fmla="*/ 1247459 h 2341667"/>
              <a:gd name="connsiteX16" fmla="*/ 3094427 w 3094427"/>
              <a:gd name="connsiteY16" fmla="*/ 0 h 2341667"/>
              <a:gd name="connsiteX17" fmla="*/ 3094427 w 3094427"/>
              <a:gd name="connsiteY17" fmla="*/ 0 h 23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94427" h="2341667">
                <a:moveTo>
                  <a:pt x="0" y="2095247"/>
                </a:moveTo>
                <a:cubicBezTo>
                  <a:pt x="23718" y="2146720"/>
                  <a:pt x="47436" y="2198193"/>
                  <a:pt x="78723" y="2210304"/>
                </a:cubicBezTo>
                <a:cubicBezTo>
                  <a:pt x="110010" y="2222415"/>
                  <a:pt x="156438" y="2218378"/>
                  <a:pt x="187725" y="2167915"/>
                </a:cubicBezTo>
                <a:cubicBezTo>
                  <a:pt x="219012" y="2117452"/>
                  <a:pt x="232133" y="2024598"/>
                  <a:pt x="266448" y="1907523"/>
                </a:cubicBezTo>
                <a:cubicBezTo>
                  <a:pt x="300763" y="1790447"/>
                  <a:pt x="340125" y="1512898"/>
                  <a:pt x="393616" y="1465462"/>
                </a:cubicBezTo>
                <a:cubicBezTo>
                  <a:pt x="447107" y="1418026"/>
                  <a:pt x="532895" y="1528037"/>
                  <a:pt x="587396" y="1622908"/>
                </a:cubicBezTo>
                <a:cubicBezTo>
                  <a:pt x="641897" y="1717779"/>
                  <a:pt x="678231" y="1915597"/>
                  <a:pt x="720620" y="2034691"/>
                </a:cubicBezTo>
                <a:cubicBezTo>
                  <a:pt x="763009" y="2153785"/>
                  <a:pt x="806409" y="2374815"/>
                  <a:pt x="841733" y="2337472"/>
                </a:cubicBezTo>
                <a:cubicBezTo>
                  <a:pt x="877057" y="2300129"/>
                  <a:pt x="896233" y="1982209"/>
                  <a:pt x="932567" y="1810633"/>
                </a:cubicBezTo>
                <a:cubicBezTo>
                  <a:pt x="968901" y="1639057"/>
                  <a:pt x="978993" y="1376645"/>
                  <a:pt x="1059735" y="1308015"/>
                </a:cubicBezTo>
                <a:cubicBezTo>
                  <a:pt x="1140477" y="1239384"/>
                  <a:pt x="1312053" y="1392794"/>
                  <a:pt x="1417017" y="1398850"/>
                </a:cubicBezTo>
                <a:cubicBezTo>
                  <a:pt x="1521981" y="1404906"/>
                  <a:pt x="1628965" y="1420044"/>
                  <a:pt x="1689521" y="1344349"/>
                </a:cubicBezTo>
                <a:cubicBezTo>
                  <a:pt x="1750077" y="1268654"/>
                  <a:pt x="1743012" y="1032485"/>
                  <a:pt x="1780355" y="944678"/>
                </a:cubicBezTo>
                <a:cubicBezTo>
                  <a:pt x="1817698" y="856871"/>
                  <a:pt x="1847976" y="773101"/>
                  <a:pt x="1913579" y="817509"/>
                </a:cubicBezTo>
                <a:cubicBezTo>
                  <a:pt x="1979182" y="861917"/>
                  <a:pt x="2058916" y="1139466"/>
                  <a:pt x="2173973" y="1211124"/>
                </a:cubicBezTo>
                <a:cubicBezTo>
                  <a:pt x="2289030" y="1282782"/>
                  <a:pt x="2450512" y="1449313"/>
                  <a:pt x="2603921" y="1247459"/>
                </a:cubicBezTo>
                <a:cubicBezTo>
                  <a:pt x="2757330" y="1045605"/>
                  <a:pt x="3094427" y="0"/>
                  <a:pt x="3094427" y="0"/>
                </a:cubicBezTo>
                <a:lnTo>
                  <a:pt x="3094427" y="0"/>
                </a:ln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TextBox 33">
            <a:extLst>
              <a:ext uri="{FF2B5EF4-FFF2-40B4-BE49-F238E27FC236}">
                <a16:creationId xmlns:a16="http://schemas.microsoft.com/office/drawing/2014/main" id="{5B907E19-24B6-4652-EDBE-A75ED86D16AD}"/>
              </a:ext>
            </a:extLst>
          </p:cNvPr>
          <p:cNvSpPr txBox="1"/>
          <p:nvPr/>
        </p:nvSpPr>
        <p:spPr>
          <a:xfrm>
            <a:off x="1197956" y="2697734"/>
            <a:ext cx="1005403" cy="276999"/>
          </a:xfrm>
          <a:prstGeom prst="rect">
            <a:avLst/>
          </a:prstGeom>
          <a:noFill/>
        </p:spPr>
        <p:txBody>
          <a:bodyPr wrap="none" rtlCol="0">
            <a:spAutoFit/>
          </a:bodyPr>
          <a:lstStyle/>
          <a:p>
            <a:r>
              <a:rPr lang="nb-NO" sz="1200" dirty="0" err="1"/>
              <a:t>Asking</a:t>
            </a:r>
            <a:r>
              <a:rPr lang="nb-NO" sz="1200" dirty="0"/>
              <a:t> </a:t>
            </a:r>
            <a:r>
              <a:rPr lang="nb-NO" sz="1200" dirty="0" err="1"/>
              <a:t>price</a:t>
            </a:r>
            <a:endParaRPr lang="nb-NO" sz="1200" dirty="0"/>
          </a:p>
        </p:txBody>
      </p:sp>
      <p:cxnSp>
        <p:nvCxnSpPr>
          <p:cNvPr id="36" name="Straight Arrow Connector 35">
            <a:extLst>
              <a:ext uri="{FF2B5EF4-FFF2-40B4-BE49-F238E27FC236}">
                <a16:creationId xmlns:a16="http://schemas.microsoft.com/office/drawing/2014/main" id="{A18640A6-C588-D5F8-F479-80D94EFEEC2D}"/>
              </a:ext>
            </a:extLst>
          </p:cNvPr>
          <p:cNvCxnSpPr/>
          <p:nvPr/>
        </p:nvCxnSpPr>
        <p:spPr>
          <a:xfrm>
            <a:off x="1501796" y="4231431"/>
            <a:ext cx="320948" cy="20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CE4141D-AFC4-8622-1119-DAEC480CA359}"/>
              </a:ext>
            </a:extLst>
          </p:cNvPr>
          <p:cNvSpPr txBox="1"/>
          <p:nvPr/>
        </p:nvSpPr>
        <p:spPr>
          <a:xfrm>
            <a:off x="865059" y="3969121"/>
            <a:ext cx="792205" cy="307777"/>
          </a:xfrm>
          <a:prstGeom prst="rect">
            <a:avLst/>
          </a:prstGeom>
          <a:noFill/>
        </p:spPr>
        <p:txBody>
          <a:bodyPr wrap="none" rtlCol="0">
            <a:spAutoFit/>
          </a:bodyPr>
          <a:lstStyle/>
          <a:p>
            <a:r>
              <a:rPr lang="nb-NO" sz="1400" dirty="0" err="1"/>
              <a:t>the</a:t>
            </a:r>
            <a:r>
              <a:rPr lang="nb-NO" sz="1400" dirty="0"/>
              <a:t> bad</a:t>
            </a:r>
          </a:p>
        </p:txBody>
      </p:sp>
      <p:cxnSp>
        <p:nvCxnSpPr>
          <p:cNvPr id="38" name="Straight Arrow Connector 37">
            <a:extLst>
              <a:ext uri="{FF2B5EF4-FFF2-40B4-BE49-F238E27FC236}">
                <a16:creationId xmlns:a16="http://schemas.microsoft.com/office/drawing/2014/main" id="{2F44EBE6-110F-4A38-9270-E800A1B99066}"/>
              </a:ext>
            </a:extLst>
          </p:cNvPr>
          <p:cNvCxnSpPr>
            <a:cxnSpLocks/>
          </p:cNvCxnSpPr>
          <p:nvPr/>
        </p:nvCxnSpPr>
        <p:spPr>
          <a:xfrm flipV="1">
            <a:off x="1487853" y="4592538"/>
            <a:ext cx="487291" cy="220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625C8E0-0E18-A485-852D-A75797F570DB}"/>
              </a:ext>
            </a:extLst>
          </p:cNvPr>
          <p:cNvCxnSpPr>
            <a:cxnSpLocks/>
            <a:stCxn id="41" idx="1"/>
            <a:endCxn id="33" idx="8"/>
          </p:cNvCxnSpPr>
          <p:nvPr/>
        </p:nvCxnSpPr>
        <p:spPr>
          <a:xfrm flipH="1" flipV="1">
            <a:off x="2985425" y="4069386"/>
            <a:ext cx="350355" cy="266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236F93A-E993-38E8-D629-AA8F9E14BF18}"/>
              </a:ext>
            </a:extLst>
          </p:cNvPr>
          <p:cNvSpPr txBox="1"/>
          <p:nvPr/>
        </p:nvSpPr>
        <p:spPr>
          <a:xfrm>
            <a:off x="3335780" y="4181895"/>
            <a:ext cx="800219" cy="307777"/>
          </a:xfrm>
          <a:prstGeom prst="rect">
            <a:avLst/>
          </a:prstGeom>
          <a:noFill/>
        </p:spPr>
        <p:txBody>
          <a:bodyPr wrap="none" rtlCol="0">
            <a:spAutoFit/>
          </a:bodyPr>
          <a:lstStyle/>
          <a:p>
            <a:r>
              <a:rPr lang="nb-NO" sz="1400" dirty="0" err="1"/>
              <a:t>the</a:t>
            </a:r>
            <a:r>
              <a:rPr lang="nb-NO" sz="1400" dirty="0"/>
              <a:t> </a:t>
            </a:r>
            <a:r>
              <a:rPr lang="nb-NO" sz="1400" dirty="0" err="1"/>
              <a:t>ugly</a:t>
            </a:r>
            <a:endParaRPr lang="nb-NO" sz="1400" dirty="0"/>
          </a:p>
        </p:txBody>
      </p:sp>
      <p:sp>
        <p:nvSpPr>
          <p:cNvPr id="45" name="TextBox 44">
            <a:extLst>
              <a:ext uri="{FF2B5EF4-FFF2-40B4-BE49-F238E27FC236}">
                <a16:creationId xmlns:a16="http://schemas.microsoft.com/office/drawing/2014/main" id="{97CA1A3C-BBCF-9C75-1BC9-1C8E405E38BC}"/>
              </a:ext>
            </a:extLst>
          </p:cNvPr>
          <p:cNvSpPr txBox="1"/>
          <p:nvPr/>
        </p:nvSpPr>
        <p:spPr>
          <a:xfrm>
            <a:off x="644993" y="4695680"/>
            <a:ext cx="893193" cy="307777"/>
          </a:xfrm>
          <a:prstGeom prst="rect">
            <a:avLst/>
          </a:prstGeom>
          <a:noFill/>
        </p:spPr>
        <p:txBody>
          <a:bodyPr wrap="none" rtlCol="0">
            <a:spAutoFit/>
          </a:bodyPr>
          <a:lstStyle/>
          <a:p>
            <a:r>
              <a:rPr lang="nb-NO" sz="1400" dirty="0" err="1"/>
              <a:t>the</a:t>
            </a:r>
            <a:r>
              <a:rPr lang="nb-NO" sz="1400" dirty="0"/>
              <a:t> </a:t>
            </a:r>
            <a:r>
              <a:rPr lang="nb-NO" sz="1400" dirty="0" err="1"/>
              <a:t>good</a:t>
            </a:r>
            <a:endParaRPr lang="nb-NO" sz="1400" dirty="0"/>
          </a:p>
        </p:txBody>
      </p:sp>
      <p:cxnSp>
        <p:nvCxnSpPr>
          <p:cNvPr id="47" name="Straight Arrow Connector 46">
            <a:extLst>
              <a:ext uri="{FF2B5EF4-FFF2-40B4-BE49-F238E27FC236}">
                <a16:creationId xmlns:a16="http://schemas.microsoft.com/office/drawing/2014/main" id="{20D06A5F-6B61-3FA0-DAE8-BE85343E6C52}"/>
              </a:ext>
            </a:extLst>
          </p:cNvPr>
          <p:cNvCxnSpPr/>
          <p:nvPr/>
        </p:nvCxnSpPr>
        <p:spPr>
          <a:xfrm>
            <a:off x="7000305" y="5250233"/>
            <a:ext cx="34940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AF55BC-DBA7-C017-0E3D-DA3329AF74FF}"/>
              </a:ext>
            </a:extLst>
          </p:cNvPr>
          <p:cNvCxnSpPr/>
          <p:nvPr/>
        </p:nvCxnSpPr>
        <p:spPr>
          <a:xfrm flipV="1">
            <a:off x="7194085" y="3058096"/>
            <a:ext cx="0" cy="2379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098BA0B0-4F05-261C-4BE5-21E7D7889F9C}"/>
              </a:ext>
            </a:extLst>
          </p:cNvPr>
          <p:cNvSpPr/>
          <p:nvPr/>
        </p:nvSpPr>
        <p:spPr>
          <a:xfrm>
            <a:off x="7654313" y="4402444"/>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Oval 49">
            <a:extLst>
              <a:ext uri="{FF2B5EF4-FFF2-40B4-BE49-F238E27FC236}">
                <a16:creationId xmlns:a16="http://schemas.microsoft.com/office/drawing/2014/main" id="{82C741A6-659F-FF8F-B43D-B89D54429119}"/>
              </a:ext>
            </a:extLst>
          </p:cNvPr>
          <p:cNvSpPr/>
          <p:nvPr/>
        </p:nvSpPr>
        <p:spPr>
          <a:xfrm>
            <a:off x="7806713" y="4040114"/>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Oval 50">
            <a:extLst>
              <a:ext uri="{FF2B5EF4-FFF2-40B4-BE49-F238E27FC236}">
                <a16:creationId xmlns:a16="http://schemas.microsoft.com/office/drawing/2014/main" id="{FD860ADF-81D0-E35E-426F-2D7699164039}"/>
              </a:ext>
            </a:extLst>
          </p:cNvPr>
          <p:cNvSpPr/>
          <p:nvPr/>
        </p:nvSpPr>
        <p:spPr>
          <a:xfrm>
            <a:off x="7898556" y="4131961"/>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Oval 51">
            <a:extLst>
              <a:ext uri="{FF2B5EF4-FFF2-40B4-BE49-F238E27FC236}">
                <a16:creationId xmlns:a16="http://schemas.microsoft.com/office/drawing/2014/main" id="{E89EC4D9-462B-50D9-15E3-E37178EEA2DD}"/>
              </a:ext>
            </a:extLst>
          </p:cNvPr>
          <p:cNvSpPr/>
          <p:nvPr/>
        </p:nvSpPr>
        <p:spPr>
          <a:xfrm>
            <a:off x="8268961" y="3854411"/>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3" name="Oval 52">
            <a:extLst>
              <a:ext uri="{FF2B5EF4-FFF2-40B4-BE49-F238E27FC236}">
                <a16:creationId xmlns:a16="http://schemas.microsoft.com/office/drawing/2014/main" id="{3DC56AFF-C09A-458B-8201-4B3CE770C92D}"/>
              </a:ext>
            </a:extLst>
          </p:cNvPr>
          <p:cNvSpPr/>
          <p:nvPr/>
        </p:nvSpPr>
        <p:spPr>
          <a:xfrm>
            <a:off x="8251803" y="4212707"/>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4" name="Oval 53">
            <a:extLst>
              <a:ext uri="{FF2B5EF4-FFF2-40B4-BE49-F238E27FC236}">
                <a16:creationId xmlns:a16="http://schemas.microsoft.com/office/drawing/2014/main" id="{2A27B05A-7F4C-7A70-C722-753CC4A9C04C}"/>
              </a:ext>
            </a:extLst>
          </p:cNvPr>
          <p:cNvSpPr/>
          <p:nvPr/>
        </p:nvSpPr>
        <p:spPr>
          <a:xfrm>
            <a:off x="8699921" y="4013114"/>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5" name="Oval 54">
            <a:extLst>
              <a:ext uri="{FF2B5EF4-FFF2-40B4-BE49-F238E27FC236}">
                <a16:creationId xmlns:a16="http://schemas.microsoft.com/office/drawing/2014/main" id="{A7D7C911-AA2F-6FA2-4F0D-4E338EA92567}"/>
              </a:ext>
            </a:extLst>
          </p:cNvPr>
          <p:cNvSpPr/>
          <p:nvPr/>
        </p:nvSpPr>
        <p:spPr>
          <a:xfrm>
            <a:off x="8841223" y="4093614"/>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6" name="Oval 55">
            <a:extLst>
              <a:ext uri="{FF2B5EF4-FFF2-40B4-BE49-F238E27FC236}">
                <a16:creationId xmlns:a16="http://schemas.microsoft.com/office/drawing/2014/main" id="{CEFD50D8-A277-CD83-7D3D-32767383E167}"/>
              </a:ext>
            </a:extLst>
          </p:cNvPr>
          <p:cNvSpPr/>
          <p:nvPr/>
        </p:nvSpPr>
        <p:spPr>
          <a:xfrm>
            <a:off x="8623388" y="3750706"/>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7" name="Oval 56">
            <a:extLst>
              <a:ext uri="{FF2B5EF4-FFF2-40B4-BE49-F238E27FC236}">
                <a16:creationId xmlns:a16="http://schemas.microsoft.com/office/drawing/2014/main" id="{8459389B-BDDE-77D4-4841-7AAF10E0CE8F}"/>
              </a:ext>
            </a:extLst>
          </p:cNvPr>
          <p:cNvSpPr/>
          <p:nvPr/>
        </p:nvSpPr>
        <p:spPr>
          <a:xfrm>
            <a:off x="9028014" y="3854411"/>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8" name="TextBox 57">
            <a:extLst>
              <a:ext uri="{FF2B5EF4-FFF2-40B4-BE49-F238E27FC236}">
                <a16:creationId xmlns:a16="http://schemas.microsoft.com/office/drawing/2014/main" id="{5136C34B-8AF7-15F5-91E8-C1CCA22F2648}"/>
              </a:ext>
            </a:extLst>
          </p:cNvPr>
          <p:cNvSpPr txBox="1"/>
          <p:nvPr/>
        </p:nvSpPr>
        <p:spPr>
          <a:xfrm>
            <a:off x="10025959" y="5276925"/>
            <a:ext cx="721672" cy="276999"/>
          </a:xfrm>
          <a:prstGeom prst="rect">
            <a:avLst/>
          </a:prstGeom>
          <a:noFill/>
        </p:spPr>
        <p:txBody>
          <a:bodyPr wrap="none" rtlCol="0">
            <a:spAutoFit/>
          </a:bodyPr>
          <a:lstStyle/>
          <a:p>
            <a:r>
              <a:rPr lang="nb-NO" sz="1200" dirty="0"/>
              <a:t>#rooms</a:t>
            </a:r>
          </a:p>
        </p:txBody>
      </p:sp>
      <p:sp>
        <p:nvSpPr>
          <p:cNvPr id="59" name="Oval 58">
            <a:extLst>
              <a:ext uri="{FF2B5EF4-FFF2-40B4-BE49-F238E27FC236}">
                <a16:creationId xmlns:a16="http://schemas.microsoft.com/office/drawing/2014/main" id="{B770B4CD-93F6-2625-5F3A-A88937E6F614}"/>
              </a:ext>
            </a:extLst>
          </p:cNvPr>
          <p:cNvSpPr/>
          <p:nvPr/>
        </p:nvSpPr>
        <p:spPr>
          <a:xfrm>
            <a:off x="7992420" y="3977544"/>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0" name="Oval 59">
            <a:extLst>
              <a:ext uri="{FF2B5EF4-FFF2-40B4-BE49-F238E27FC236}">
                <a16:creationId xmlns:a16="http://schemas.microsoft.com/office/drawing/2014/main" id="{AD4D996B-51E2-BD16-7E6A-2DC301EA331E}"/>
              </a:ext>
            </a:extLst>
          </p:cNvPr>
          <p:cNvSpPr/>
          <p:nvPr/>
        </p:nvSpPr>
        <p:spPr>
          <a:xfrm>
            <a:off x="7696703" y="4136000"/>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1" name="Oval 60">
            <a:extLst>
              <a:ext uri="{FF2B5EF4-FFF2-40B4-BE49-F238E27FC236}">
                <a16:creationId xmlns:a16="http://schemas.microsoft.com/office/drawing/2014/main" id="{F710190D-799D-3001-2523-177808B8C247}"/>
              </a:ext>
            </a:extLst>
          </p:cNvPr>
          <p:cNvSpPr/>
          <p:nvPr/>
        </p:nvSpPr>
        <p:spPr>
          <a:xfrm>
            <a:off x="7679548" y="4167287"/>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2" name="Oval 61">
            <a:extLst>
              <a:ext uri="{FF2B5EF4-FFF2-40B4-BE49-F238E27FC236}">
                <a16:creationId xmlns:a16="http://schemas.microsoft.com/office/drawing/2014/main" id="{EF799F5C-A729-529F-1BF5-D215AA408F59}"/>
              </a:ext>
            </a:extLst>
          </p:cNvPr>
          <p:cNvSpPr/>
          <p:nvPr/>
        </p:nvSpPr>
        <p:spPr>
          <a:xfrm>
            <a:off x="7856172" y="4265187"/>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3" name="Oval 62">
            <a:extLst>
              <a:ext uri="{FF2B5EF4-FFF2-40B4-BE49-F238E27FC236}">
                <a16:creationId xmlns:a16="http://schemas.microsoft.com/office/drawing/2014/main" id="{645E6AFF-8932-BEA1-1C24-383EF2597A1B}"/>
              </a:ext>
            </a:extLst>
          </p:cNvPr>
          <p:cNvSpPr/>
          <p:nvPr/>
        </p:nvSpPr>
        <p:spPr>
          <a:xfrm>
            <a:off x="8826077" y="3709077"/>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4" name="Oval 63">
            <a:extLst>
              <a:ext uri="{FF2B5EF4-FFF2-40B4-BE49-F238E27FC236}">
                <a16:creationId xmlns:a16="http://schemas.microsoft.com/office/drawing/2014/main" id="{F186406E-1E25-04E9-E596-4398EF37C67C}"/>
              </a:ext>
            </a:extLst>
          </p:cNvPr>
          <p:cNvSpPr/>
          <p:nvPr/>
        </p:nvSpPr>
        <p:spPr>
          <a:xfrm>
            <a:off x="8699921" y="4267194"/>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5" name="Oval 64">
            <a:extLst>
              <a:ext uri="{FF2B5EF4-FFF2-40B4-BE49-F238E27FC236}">
                <a16:creationId xmlns:a16="http://schemas.microsoft.com/office/drawing/2014/main" id="{649B719E-6CD0-C8FE-67AD-2D28C4CCA249}"/>
              </a:ext>
            </a:extLst>
          </p:cNvPr>
          <p:cNvSpPr/>
          <p:nvPr/>
        </p:nvSpPr>
        <p:spPr>
          <a:xfrm>
            <a:off x="8410260" y="4080467"/>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6" name="Oval 65">
            <a:extLst>
              <a:ext uri="{FF2B5EF4-FFF2-40B4-BE49-F238E27FC236}">
                <a16:creationId xmlns:a16="http://schemas.microsoft.com/office/drawing/2014/main" id="{0864B9A7-D5B4-1C6C-5CE9-6C7682A32F05}"/>
              </a:ext>
            </a:extLst>
          </p:cNvPr>
          <p:cNvSpPr/>
          <p:nvPr/>
        </p:nvSpPr>
        <p:spPr>
          <a:xfrm>
            <a:off x="8582772" y="3445115"/>
            <a:ext cx="54501" cy="54000"/>
          </a:xfrm>
          <a:prstGeom prst="ellipse">
            <a:avLst/>
          </a:prstGeom>
          <a:solidFill>
            <a:srgbClr val="3333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1" name="TextBox 70">
            <a:extLst>
              <a:ext uri="{FF2B5EF4-FFF2-40B4-BE49-F238E27FC236}">
                <a16:creationId xmlns:a16="http://schemas.microsoft.com/office/drawing/2014/main" id="{9A5FAF35-7006-0F42-ABD9-042D0BBAC4F6}"/>
              </a:ext>
            </a:extLst>
          </p:cNvPr>
          <p:cNvSpPr txBox="1"/>
          <p:nvPr/>
        </p:nvSpPr>
        <p:spPr>
          <a:xfrm rot="3295760">
            <a:off x="8603965" y="3127289"/>
            <a:ext cx="1348446" cy="276999"/>
          </a:xfrm>
          <a:prstGeom prst="rect">
            <a:avLst/>
          </a:prstGeom>
          <a:noFill/>
        </p:spPr>
        <p:txBody>
          <a:bodyPr wrap="none" rtlCol="0">
            <a:spAutoFit/>
          </a:bodyPr>
          <a:lstStyle/>
          <a:p>
            <a:r>
              <a:rPr lang="nb-NO" sz="1200" dirty="0" err="1"/>
              <a:t>Bid</a:t>
            </a:r>
            <a:r>
              <a:rPr lang="nb-NO" sz="1200" dirty="0"/>
              <a:t> &gt; </a:t>
            </a:r>
            <a:r>
              <a:rPr lang="nb-NO" sz="1200" dirty="0" err="1"/>
              <a:t>Asking</a:t>
            </a:r>
            <a:r>
              <a:rPr lang="nb-NO" sz="1200" dirty="0"/>
              <a:t> </a:t>
            </a:r>
            <a:r>
              <a:rPr lang="nb-NO" sz="1200" dirty="0" err="1"/>
              <a:t>price</a:t>
            </a:r>
            <a:endParaRPr lang="nb-NO" sz="1200" dirty="0"/>
          </a:p>
        </p:txBody>
      </p:sp>
      <p:cxnSp>
        <p:nvCxnSpPr>
          <p:cNvPr id="72" name="Straight Arrow Connector 71">
            <a:extLst>
              <a:ext uri="{FF2B5EF4-FFF2-40B4-BE49-F238E27FC236}">
                <a16:creationId xmlns:a16="http://schemas.microsoft.com/office/drawing/2014/main" id="{F37DD7E8-82CA-5000-3DF2-918594ED0EB3}"/>
              </a:ext>
            </a:extLst>
          </p:cNvPr>
          <p:cNvCxnSpPr>
            <a:cxnSpLocks/>
          </p:cNvCxnSpPr>
          <p:nvPr/>
        </p:nvCxnSpPr>
        <p:spPr>
          <a:xfrm flipV="1">
            <a:off x="7364655" y="3479109"/>
            <a:ext cx="328009" cy="184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EFECF0F-D060-AFDE-BF3E-38D77C33654C}"/>
              </a:ext>
            </a:extLst>
          </p:cNvPr>
          <p:cNvSpPr txBox="1"/>
          <p:nvPr/>
        </p:nvSpPr>
        <p:spPr>
          <a:xfrm>
            <a:off x="6678807" y="3599595"/>
            <a:ext cx="792205" cy="307777"/>
          </a:xfrm>
          <a:prstGeom prst="rect">
            <a:avLst/>
          </a:prstGeom>
          <a:noFill/>
        </p:spPr>
        <p:txBody>
          <a:bodyPr wrap="none" rtlCol="0">
            <a:spAutoFit/>
          </a:bodyPr>
          <a:lstStyle/>
          <a:p>
            <a:r>
              <a:rPr lang="nb-NO" sz="1400" dirty="0" err="1"/>
              <a:t>the</a:t>
            </a:r>
            <a:r>
              <a:rPr lang="nb-NO" sz="1400" dirty="0"/>
              <a:t> bad</a:t>
            </a:r>
          </a:p>
        </p:txBody>
      </p:sp>
      <p:cxnSp>
        <p:nvCxnSpPr>
          <p:cNvPr id="74" name="Straight Arrow Connector 73">
            <a:extLst>
              <a:ext uri="{FF2B5EF4-FFF2-40B4-BE49-F238E27FC236}">
                <a16:creationId xmlns:a16="http://schemas.microsoft.com/office/drawing/2014/main" id="{EAEA5883-60F0-78C4-72F2-861B6B8CAE4A}"/>
              </a:ext>
            </a:extLst>
          </p:cNvPr>
          <p:cNvCxnSpPr>
            <a:cxnSpLocks/>
          </p:cNvCxnSpPr>
          <p:nvPr/>
        </p:nvCxnSpPr>
        <p:spPr>
          <a:xfrm>
            <a:off x="6986362" y="4812702"/>
            <a:ext cx="1596410" cy="232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CEB2E60-1857-B574-061C-DF393DAEF281}"/>
              </a:ext>
            </a:extLst>
          </p:cNvPr>
          <p:cNvCxnSpPr>
            <a:cxnSpLocks/>
            <a:endCxn id="112" idx="17"/>
          </p:cNvCxnSpPr>
          <p:nvPr/>
        </p:nvCxnSpPr>
        <p:spPr>
          <a:xfrm flipH="1" flipV="1">
            <a:off x="8683772" y="4353997"/>
            <a:ext cx="709740" cy="320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13F53A4-7FC1-B2D5-59B4-B113F4F760B9}"/>
              </a:ext>
            </a:extLst>
          </p:cNvPr>
          <p:cNvSpPr txBox="1"/>
          <p:nvPr/>
        </p:nvSpPr>
        <p:spPr>
          <a:xfrm>
            <a:off x="9349011" y="4501578"/>
            <a:ext cx="800219" cy="307777"/>
          </a:xfrm>
          <a:prstGeom prst="rect">
            <a:avLst/>
          </a:prstGeom>
          <a:noFill/>
        </p:spPr>
        <p:txBody>
          <a:bodyPr wrap="none" rtlCol="0">
            <a:spAutoFit/>
          </a:bodyPr>
          <a:lstStyle/>
          <a:p>
            <a:r>
              <a:rPr lang="nb-NO" sz="1400" dirty="0" err="1"/>
              <a:t>the</a:t>
            </a:r>
            <a:r>
              <a:rPr lang="nb-NO" sz="1400" dirty="0"/>
              <a:t> </a:t>
            </a:r>
            <a:r>
              <a:rPr lang="nb-NO" sz="1400" dirty="0" err="1"/>
              <a:t>ugly</a:t>
            </a:r>
            <a:endParaRPr lang="nb-NO" sz="1400" dirty="0"/>
          </a:p>
        </p:txBody>
      </p:sp>
      <p:sp>
        <p:nvSpPr>
          <p:cNvPr id="77" name="TextBox 76">
            <a:extLst>
              <a:ext uri="{FF2B5EF4-FFF2-40B4-BE49-F238E27FC236}">
                <a16:creationId xmlns:a16="http://schemas.microsoft.com/office/drawing/2014/main" id="{8ECCBF18-4D71-9E68-DA2E-0EC1CC1B6DE4}"/>
              </a:ext>
            </a:extLst>
          </p:cNvPr>
          <p:cNvSpPr txBox="1"/>
          <p:nvPr/>
        </p:nvSpPr>
        <p:spPr>
          <a:xfrm>
            <a:off x="6143502" y="4695680"/>
            <a:ext cx="893193" cy="307777"/>
          </a:xfrm>
          <a:prstGeom prst="rect">
            <a:avLst/>
          </a:prstGeom>
          <a:noFill/>
        </p:spPr>
        <p:txBody>
          <a:bodyPr wrap="none" rtlCol="0">
            <a:spAutoFit/>
          </a:bodyPr>
          <a:lstStyle/>
          <a:p>
            <a:r>
              <a:rPr lang="nb-NO" sz="1400" dirty="0" err="1"/>
              <a:t>the</a:t>
            </a:r>
            <a:r>
              <a:rPr lang="nb-NO" sz="1400" dirty="0"/>
              <a:t> </a:t>
            </a:r>
            <a:r>
              <a:rPr lang="nb-NO" sz="1400" dirty="0" err="1"/>
              <a:t>good</a:t>
            </a:r>
            <a:endParaRPr lang="nb-NO" sz="1400" dirty="0"/>
          </a:p>
        </p:txBody>
      </p:sp>
      <p:sp>
        <p:nvSpPr>
          <p:cNvPr id="78" name="Oval 77">
            <a:extLst>
              <a:ext uri="{FF2B5EF4-FFF2-40B4-BE49-F238E27FC236}">
                <a16:creationId xmlns:a16="http://schemas.microsoft.com/office/drawing/2014/main" id="{ACBA0CC6-5B27-0064-6034-A058F1667AA4}"/>
              </a:ext>
            </a:extLst>
          </p:cNvPr>
          <p:cNvSpPr/>
          <p:nvPr/>
        </p:nvSpPr>
        <p:spPr>
          <a:xfrm>
            <a:off x="8106466" y="4085535"/>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9" name="Oval 78">
            <a:extLst>
              <a:ext uri="{FF2B5EF4-FFF2-40B4-BE49-F238E27FC236}">
                <a16:creationId xmlns:a16="http://schemas.microsoft.com/office/drawing/2014/main" id="{989C458D-926B-F722-556C-E368603E4AFB}"/>
              </a:ext>
            </a:extLst>
          </p:cNvPr>
          <p:cNvSpPr/>
          <p:nvPr/>
        </p:nvSpPr>
        <p:spPr>
          <a:xfrm>
            <a:off x="8460893" y="3981830"/>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0" name="Oval 79">
            <a:extLst>
              <a:ext uri="{FF2B5EF4-FFF2-40B4-BE49-F238E27FC236}">
                <a16:creationId xmlns:a16="http://schemas.microsoft.com/office/drawing/2014/main" id="{713F9841-4452-6D05-180A-932742CBE013}"/>
              </a:ext>
            </a:extLst>
          </p:cNvPr>
          <p:cNvSpPr/>
          <p:nvPr/>
        </p:nvSpPr>
        <p:spPr>
          <a:xfrm>
            <a:off x="7943971" y="3753484"/>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1" name="Oval 80">
            <a:extLst>
              <a:ext uri="{FF2B5EF4-FFF2-40B4-BE49-F238E27FC236}">
                <a16:creationId xmlns:a16="http://schemas.microsoft.com/office/drawing/2014/main" id="{95A532F0-A9A6-5CD9-25C1-F627FA991DE1}"/>
              </a:ext>
            </a:extLst>
          </p:cNvPr>
          <p:cNvSpPr/>
          <p:nvPr/>
        </p:nvSpPr>
        <p:spPr>
          <a:xfrm>
            <a:off x="8298398" y="3649779"/>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2" name="Oval 81">
            <a:extLst>
              <a:ext uri="{FF2B5EF4-FFF2-40B4-BE49-F238E27FC236}">
                <a16:creationId xmlns:a16="http://schemas.microsoft.com/office/drawing/2014/main" id="{F76952AB-2072-23BA-ECE7-6BC2175FAAD2}"/>
              </a:ext>
            </a:extLst>
          </p:cNvPr>
          <p:cNvSpPr/>
          <p:nvPr/>
        </p:nvSpPr>
        <p:spPr>
          <a:xfrm>
            <a:off x="8296208" y="3742383"/>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3" name="Oval 82">
            <a:extLst>
              <a:ext uri="{FF2B5EF4-FFF2-40B4-BE49-F238E27FC236}">
                <a16:creationId xmlns:a16="http://schemas.microsoft.com/office/drawing/2014/main" id="{1F2FA451-A7A9-2758-E13B-5EEA7EF3A704}"/>
              </a:ext>
            </a:extLst>
          </p:cNvPr>
          <p:cNvSpPr/>
          <p:nvPr/>
        </p:nvSpPr>
        <p:spPr>
          <a:xfrm>
            <a:off x="8650635" y="3638678"/>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4" name="Oval 83">
            <a:extLst>
              <a:ext uri="{FF2B5EF4-FFF2-40B4-BE49-F238E27FC236}">
                <a16:creationId xmlns:a16="http://schemas.microsoft.com/office/drawing/2014/main" id="{CB328DB2-73CF-91AE-A9A6-2F6CA097CA68}"/>
              </a:ext>
            </a:extLst>
          </p:cNvPr>
          <p:cNvSpPr/>
          <p:nvPr/>
        </p:nvSpPr>
        <p:spPr>
          <a:xfrm>
            <a:off x="8648445" y="3731282"/>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5" name="Oval 84">
            <a:extLst>
              <a:ext uri="{FF2B5EF4-FFF2-40B4-BE49-F238E27FC236}">
                <a16:creationId xmlns:a16="http://schemas.microsoft.com/office/drawing/2014/main" id="{FCE9E951-AABB-3C67-15A2-E858B019E0D6}"/>
              </a:ext>
            </a:extLst>
          </p:cNvPr>
          <p:cNvSpPr/>
          <p:nvPr/>
        </p:nvSpPr>
        <p:spPr>
          <a:xfrm>
            <a:off x="9002872" y="3627577"/>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6" name="Oval 85">
            <a:extLst>
              <a:ext uri="{FF2B5EF4-FFF2-40B4-BE49-F238E27FC236}">
                <a16:creationId xmlns:a16="http://schemas.microsoft.com/office/drawing/2014/main" id="{8215D1CF-48FF-E7F4-69A9-E17439862458}"/>
              </a:ext>
            </a:extLst>
          </p:cNvPr>
          <p:cNvSpPr/>
          <p:nvPr/>
        </p:nvSpPr>
        <p:spPr>
          <a:xfrm>
            <a:off x="8050956" y="3927076"/>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7" name="Oval 86">
            <a:extLst>
              <a:ext uri="{FF2B5EF4-FFF2-40B4-BE49-F238E27FC236}">
                <a16:creationId xmlns:a16="http://schemas.microsoft.com/office/drawing/2014/main" id="{85F9CCD3-C9C0-51A8-8751-859E385760C5}"/>
              </a:ext>
            </a:extLst>
          </p:cNvPr>
          <p:cNvSpPr/>
          <p:nvPr/>
        </p:nvSpPr>
        <p:spPr>
          <a:xfrm>
            <a:off x="8404203" y="4007822"/>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8" name="Oval 87">
            <a:extLst>
              <a:ext uri="{FF2B5EF4-FFF2-40B4-BE49-F238E27FC236}">
                <a16:creationId xmlns:a16="http://schemas.microsoft.com/office/drawing/2014/main" id="{B46B9CFC-D623-6BF1-9F17-666714D77140}"/>
              </a:ext>
            </a:extLst>
          </p:cNvPr>
          <p:cNvSpPr/>
          <p:nvPr/>
        </p:nvSpPr>
        <p:spPr>
          <a:xfrm>
            <a:off x="7779462" y="3728247"/>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9" name="Oval 88">
            <a:extLst>
              <a:ext uri="{FF2B5EF4-FFF2-40B4-BE49-F238E27FC236}">
                <a16:creationId xmlns:a16="http://schemas.microsoft.com/office/drawing/2014/main" id="{480ED88D-8FDC-1C55-6707-E087A040F529}"/>
              </a:ext>
            </a:extLst>
          </p:cNvPr>
          <p:cNvSpPr/>
          <p:nvPr/>
        </p:nvSpPr>
        <p:spPr>
          <a:xfrm>
            <a:off x="8132709" y="3808993"/>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0" name="Oval 89">
            <a:extLst>
              <a:ext uri="{FF2B5EF4-FFF2-40B4-BE49-F238E27FC236}">
                <a16:creationId xmlns:a16="http://schemas.microsoft.com/office/drawing/2014/main" id="{55253471-939F-BB46-3D8B-CA32EA7467EC}"/>
              </a:ext>
            </a:extLst>
          </p:cNvPr>
          <p:cNvSpPr/>
          <p:nvPr/>
        </p:nvSpPr>
        <p:spPr>
          <a:xfrm>
            <a:off x="8022700" y="3995706"/>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1" name="Oval 90">
            <a:extLst>
              <a:ext uri="{FF2B5EF4-FFF2-40B4-BE49-F238E27FC236}">
                <a16:creationId xmlns:a16="http://schemas.microsoft.com/office/drawing/2014/main" id="{FA6B48DB-FB2B-721C-4504-D56A12369964}"/>
              </a:ext>
            </a:extLst>
          </p:cNvPr>
          <p:cNvSpPr/>
          <p:nvPr/>
        </p:nvSpPr>
        <p:spPr>
          <a:xfrm>
            <a:off x="8375947" y="4076452"/>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2" name="Oval 91">
            <a:extLst>
              <a:ext uri="{FF2B5EF4-FFF2-40B4-BE49-F238E27FC236}">
                <a16:creationId xmlns:a16="http://schemas.microsoft.com/office/drawing/2014/main" id="{FA1E7228-1AC3-560E-177B-83AD2699B00C}"/>
              </a:ext>
            </a:extLst>
          </p:cNvPr>
          <p:cNvSpPr/>
          <p:nvPr/>
        </p:nvSpPr>
        <p:spPr>
          <a:xfrm>
            <a:off x="8265938" y="4263165"/>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3" name="Oval 92">
            <a:extLst>
              <a:ext uri="{FF2B5EF4-FFF2-40B4-BE49-F238E27FC236}">
                <a16:creationId xmlns:a16="http://schemas.microsoft.com/office/drawing/2014/main" id="{957B8600-82B5-75C9-BE4A-62D63A21655D}"/>
              </a:ext>
            </a:extLst>
          </p:cNvPr>
          <p:cNvSpPr/>
          <p:nvPr/>
        </p:nvSpPr>
        <p:spPr>
          <a:xfrm>
            <a:off x="8619185" y="4343911"/>
            <a:ext cx="54501" cy="54000"/>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4" name="Oval 93">
            <a:extLst>
              <a:ext uri="{FF2B5EF4-FFF2-40B4-BE49-F238E27FC236}">
                <a16:creationId xmlns:a16="http://schemas.microsoft.com/office/drawing/2014/main" id="{77AEAF3C-E85F-209F-C6F7-66CF5A3E3D99}"/>
              </a:ext>
            </a:extLst>
          </p:cNvPr>
          <p:cNvSpPr/>
          <p:nvPr/>
        </p:nvSpPr>
        <p:spPr>
          <a:xfrm>
            <a:off x="8464758" y="4280572"/>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5" name="Oval 94">
            <a:extLst>
              <a:ext uri="{FF2B5EF4-FFF2-40B4-BE49-F238E27FC236}">
                <a16:creationId xmlns:a16="http://schemas.microsoft.com/office/drawing/2014/main" id="{08E9F27E-97AE-1579-6AE3-428216D90CFC}"/>
              </a:ext>
            </a:extLst>
          </p:cNvPr>
          <p:cNvSpPr/>
          <p:nvPr/>
        </p:nvSpPr>
        <p:spPr>
          <a:xfrm>
            <a:off x="8606060" y="4361072"/>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6" name="Oval 95">
            <a:extLst>
              <a:ext uri="{FF2B5EF4-FFF2-40B4-BE49-F238E27FC236}">
                <a16:creationId xmlns:a16="http://schemas.microsoft.com/office/drawing/2014/main" id="{E4ABF132-0462-3B41-61CA-4E89642F6B7A}"/>
              </a:ext>
            </a:extLst>
          </p:cNvPr>
          <p:cNvSpPr/>
          <p:nvPr/>
        </p:nvSpPr>
        <p:spPr>
          <a:xfrm>
            <a:off x="8792851" y="4121869"/>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7" name="Oval 96">
            <a:extLst>
              <a:ext uri="{FF2B5EF4-FFF2-40B4-BE49-F238E27FC236}">
                <a16:creationId xmlns:a16="http://schemas.microsoft.com/office/drawing/2014/main" id="{B07BE987-B6FE-34F0-171A-FA3075116C3B}"/>
              </a:ext>
            </a:extLst>
          </p:cNvPr>
          <p:cNvSpPr/>
          <p:nvPr/>
        </p:nvSpPr>
        <p:spPr>
          <a:xfrm>
            <a:off x="8483931" y="4548030"/>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8" name="Oval 97">
            <a:extLst>
              <a:ext uri="{FF2B5EF4-FFF2-40B4-BE49-F238E27FC236}">
                <a16:creationId xmlns:a16="http://schemas.microsoft.com/office/drawing/2014/main" id="{0AF7F409-965C-A181-8149-DA7766CA92AB}"/>
              </a:ext>
            </a:extLst>
          </p:cNvPr>
          <p:cNvSpPr/>
          <p:nvPr/>
        </p:nvSpPr>
        <p:spPr>
          <a:xfrm>
            <a:off x="8625233" y="4628530"/>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9" name="Oval 98">
            <a:extLst>
              <a:ext uri="{FF2B5EF4-FFF2-40B4-BE49-F238E27FC236}">
                <a16:creationId xmlns:a16="http://schemas.microsoft.com/office/drawing/2014/main" id="{6AF48E1B-548C-089A-6EB4-0652339F1CB4}"/>
              </a:ext>
            </a:extLst>
          </p:cNvPr>
          <p:cNvSpPr/>
          <p:nvPr/>
        </p:nvSpPr>
        <p:spPr>
          <a:xfrm>
            <a:off x="8812024" y="4389327"/>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0" name="Oval 99">
            <a:extLst>
              <a:ext uri="{FF2B5EF4-FFF2-40B4-BE49-F238E27FC236}">
                <a16:creationId xmlns:a16="http://schemas.microsoft.com/office/drawing/2014/main" id="{525FBC5D-93D8-5204-FC21-39DF01322CF2}"/>
              </a:ext>
            </a:extLst>
          </p:cNvPr>
          <p:cNvSpPr/>
          <p:nvPr/>
        </p:nvSpPr>
        <p:spPr>
          <a:xfrm>
            <a:off x="8503104" y="4815488"/>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Oval 100">
            <a:extLst>
              <a:ext uri="{FF2B5EF4-FFF2-40B4-BE49-F238E27FC236}">
                <a16:creationId xmlns:a16="http://schemas.microsoft.com/office/drawing/2014/main" id="{7A7E6401-5E03-627C-C00F-4D14A4471822}"/>
              </a:ext>
            </a:extLst>
          </p:cNvPr>
          <p:cNvSpPr/>
          <p:nvPr/>
        </p:nvSpPr>
        <p:spPr>
          <a:xfrm>
            <a:off x="8644406" y="4895988"/>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Oval 101">
            <a:extLst>
              <a:ext uri="{FF2B5EF4-FFF2-40B4-BE49-F238E27FC236}">
                <a16:creationId xmlns:a16="http://schemas.microsoft.com/office/drawing/2014/main" id="{EBA4312F-1676-9246-DC7D-0CB5E8EBB9A4}"/>
              </a:ext>
            </a:extLst>
          </p:cNvPr>
          <p:cNvSpPr/>
          <p:nvPr/>
        </p:nvSpPr>
        <p:spPr>
          <a:xfrm>
            <a:off x="8831197" y="4656785"/>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3" name="Oval 102">
            <a:extLst>
              <a:ext uri="{FF2B5EF4-FFF2-40B4-BE49-F238E27FC236}">
                <a16:creationId xmlns:a16="http://schemas.microsoft.com/office/drawing/2014/main" id="{FC520B4E-271B-58AD-E07F-D58F85B77F27}"/>
              </a:ext>
            </a:extLst>
          </p:cNvPr>
          <p:cNvSpPr/>
          <p:nvPr/>
        </p:nvSpPr>
        <p:spPr>
          <a:xfrm>
            <a:off x="7886431" y="3441872"/>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4" name="Oval 103">
            <a:extLst>
              <a:ext uri="{FF2B5EF4-FFF2-40B4-BE49-F238E27FC236}">
                <a16:creationId xmlns:a16="http://schemas.microsoft.com/office/drawing/2014/main" id="{AE967EAE-0DB4-4A1D-77EA-529F4FF6F857}"/>
              </a:ext>
            </a:extLst>
          </p:cNvPr>
          <p:cNvSpPr/>
          <p:nvPr/>
        </p:nvSpPr>
        <p:spPr>
          <a:xfrm>
            <a:off x="8027733" y="3522372"/>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5" name="Oval 104">
            <a:extLst>
              <a:ext uri="{FF2B5EF4-FFF2-40B4-BE49-F238E27FC236}">
                <a16:creationId xmlns:a16="http://schemas.microsoft.com/office/drawing/2014/main" id="{EC0ED1C8-6F2B-18EB-36F1-6E35E4636438}"/>
              </a:ext>
            </a:extLst>
          </p:cNvPr>
          <p:cNvSpPr/>
          <p:nvPr/>
        </p:nvSpPr>
        <p:spPr>
          <a:xfrm>
            <a:off x="8214524" y="3283169"/>
            <a:ext cx="54501" cy="54000"/>
          </a:xfrm>
          <a:prstGeom prst="ellips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6" name="Straight Connector 105">
            <a:extLst>
              <a:ext uri="{FF2B5EF4-FFF2-40B4-BE49-F238E27FC236}">
                <a16:creationId xmlns:a16="http://schemas.microsoft.com/office/drawing/2014/main" id="{2708972B-3719-A8A2-A56A-5C2CCF616345}"/>
              </a:ext>
            </a:extLst>
          </p:cNvPr>
          <p:cNvCxnSpPr>
            <a:cxnSpLocks/>
          </p:cNvCxnSpPr>
          <p:nvPr/>
        </p:nvCxnSpPr>
        <p:spPr>
          <a:xfrm>
            <a:off x="7387868" y="3057433"/>
            <a:ext cx="1640146" cy="20050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10" name="Freeform: Shape 109">
            <a:extLst>
              <a:ext uri="{FF2B5EF4-FFF2-40B4-BE49-F238E27FC236}">
                <a16:creationId xmlns:a16="http://schemas.microsoft.com/office/drawing/2014/main" id="{ECCCF7DF-B002-11FA-FFAC-EDA0C3D39F02}"/>
              </a:ext>
            </a:extLst>
          </p:cNvPr>
          <p:cNvSpPr/>
          <p:nvPr/>
        </p:nvSpPr>
        <p:spPr>
          <a:xfrm rot="249579">
            <a:off x="7357975" y="3303575"/>
            <a:ext cx="1283794" cy="1822745"/>
          </a:xfrm>
          <a:custGeom>
            <a:avLst/>
            <a:gdLst>
              <a:gd name="connsiteX0" fmla="*/ 0 w 1283794"/>
              <a:gd name="connsiteY0" fmla="*/ 0 h 1822745"/>
              <a:gd name="connsiteX1" fmla="*/ 763009 w 1283794"/>
              <a:gd name="connsiteY1" fmla="*/ 436005 h 1822745"/>
              <a:gd name="connsiteX2" fmla="*/ 1174792 w 1283794"/>
              <a:gd name="connsiteY2" fmla="*/ 1059735 h 1822745"/>
              <a:gd name="connsiteX3" fmla="*/ 1283794 w 1283794"/>
              <a:gd name="connsiteY3" fmla="*/ 1822745 h 1822745"/>
            </a:gdLst>
            <a:ahLst/>
            <a:cxnLst>
              <a:cxn ang="0">
                <a:pos x="connsiteX0" y="connsiteY0"/>
              </a:cxn>
              <a:cxn ang="0">
                <a:pos x="connsiteX1" y="connsiteY1"/>
              </a:cxn>
              <a:cxn ang="0">
                <a:pos x="connsiteX2" y="connsiteY2"/>
              </a:cxn>
              <a:cxn ang="0">
                <a:pos x="connsiteX3" y="connsiteY3"/>
              </a:cxn>
            </a:cxnLst>
            <a:rect l="l" t="t" r="r" b="b"/>
            <a:pathLst>
              <a:path w="1283794" h="1822745">
                <a:moveTo>
                  <a:pt x="0" y="0"/>
                </a:moveTo>
                <a:cubicBezTo>
                  <a:pt x="283605" y="129691"/>
                  <a:pt x="567210" y="259383"/>
                  <a:pt x="763009" y="436005"/>
                </a:cubicBezTo>
                <a:cubicBezTo>
                  <a:pt x="958808" y="612627"/>
                  <a:pt x="1087995" y="828612"/>
                  <a:pt x="1174792" y="1059735"/>
                </a:cubicBezTo>
                <a:cubicBezTo>
                  <a:pt x="1261590" y="1290858"/>
                  <a:pt x="1272692" y="1556801"/>
                  <a:pt x="1283794" y="1822745"/>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2" name="Freeform: Shape 111">
            <a:extLst>
              <a:ext uri="{FF2B5EF4-FFF2-40B4-BE49-F238E27FC236}">
                <a16:creationId xmlns:a16="http://schemas.microsoft.com/office/drawing/2014/main" id="{E2029A2B-1B9B-F750-DB46-04FF082AE897}"/>
              </a:ext>
            </a:extLst>
          </p:cNvPr>
          <p:cNvSpPr/>
          <p:nvPr/>
        </p:nvSpPr>
        <p:spPr>
          <a:xfrm>
            <a:off x="7575592" y="3602940"/>
            <a:ext cx="1123098" cy="1465622"/>
          </a:xfrm>
          <a:custGeom>
            <a:avLst/>
            <a:gdLst>
              <a:gd name="connsiteX0" fmla="*/ 0 w 1123098"/>
              <a:gd name="connsiteY0" fmla="*/ 308996 h 1465622"/>
              <a:gd name="connsiteX1" fmla="*/ 66612 w 1123098"/>
              <a:gd name="connsiteY1" fmla="*/ 121272 h 1465622"/>
              <a:gd name="connsiteX2" fmla="*/ 236170 w 1123098"/>
              <a:gd name="connsiteY2" fmla="*/ 159 h 1465622"/>
              <a:gd name="connsiteX3" fmla="*/ 345171 w 1123098"/>
              <a:gd name="connsiteY3" fmla="*/ 145494 h 1465622"/>
              <a:gd name="connsiteX4" fmla="*/ 423894 w 1123098"/>
              <a:gd name="connsiteY4" fmla="*/ 266607 h 1465622"/>
              <a:gd name="connsiteX5" fmla="*/ 514729 w 1123098"/>
              <a:gd name="connsiteY5" fmla="*/ 187884 h 1465622"/>
              <a:gd name="connsiteX6" fmla="*/ 672175 w 1123098"/>
              <a:gd name="connsiteY6" fmla="*/ 133383 h 1465622"/>
              <a:gd name="connsiteX7" fmla="*/ 690342 w 1123098"/>
              <a:gd name="connsiteY7" fmla="*/ 236329 h 1465622"/>
              <a:gd name="connsiteX8" fmla="*/ 617674 w 1123098"/>
              <a:gd name="connsiteY8" fmla="*/ 345330 h 1465622"/>
              <a:gd name="connsiteX9" fmla="*/ 442061 w 1123098"/>
              <a:gd name="connsiteY9" fmla="*/ 545166 h 1465622"/>
              <a:gd name="connsiteX10" fmla="*/ 193780 w 1123098"/>
              <a:gd name="connsiteY10" fmla="*/ 1005394 h 1465622"/>
              <a:gd name="connsiteX11" fmla="*/ 520784 w 1123098"/>
              <a:gd name="connsiteY11" fmla="*/ 944837 h 1465622"/>
              <a:gd name="connsiteX12" fmla="*/ 538951 w 1123098"/>
              <a:gd name="connsiteY12" fmla="*/ 666279 h 1465622"/>
              <a:gd name="connsiteX13" fmla="*/ 720620 w 1123098"/>
              <a:gd name="connsiteY13" fmla="*/ 454332 h 1465622"/>
              <a:gd name="connsiteX14" fmla="*/ 859899 w 1123098"/>
              <a:gd name="connsiteY14" fmla="*/ 417998 h 1465622"/>
              <a:gd name="connsiteX15" fmla="*/ 902289 w 1123098"/>
              <a:gd name="connsiteY15" fmla="*/ 551222 h 1465622"/>
              <a:gd name="connsiteX16" fmla="*/ 1102125 w 1123098"/>
              <a:gd name="connsiteY16" fmla="*/ 696557 h 1465622"/>
              <a:gd name="connsiteX17" fmla="*/ 1108180 w 1123098"/>
              <a:gd name="connsiteY17" fmla="*/ 751057 h 1465622"/>
              <a:gd name="connsiteX18" fmla="*/ 1023401 w 1123098"/>
              <a:gd name="connsiteY18" fmla="*/ 745002 h 1465622"/>
              <a:gd name="connsiteX19" fmla="*/ 944678 w 1123098"/>
              <a:gd name="connsiteY19" fmla="*/ 654167 h 1465622"/>
              <a:gd name="connsiteX20" fmla="*/ 829621 w 1123098"/>
              <a:gd name="connsiteY20" fmla="*/ 769224 h 1465622"/>
              <a:gd name="connsiteX21" fmla="*/ 823566 w 1123098"/>
              <a:gd name="connsiteY21" fmla="*/ 1035672 h 1465622"/>
              <a:gd name="connsiteX22" fmla="*/ 865955 w 1123098"/>
              <a:gd name="connsiteY22" fmla="*/ 1465622 h 146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3098" h="1465622">
                <a:moveTo>
                  <a:pt x="0" y="308996"/>
                </a:moveTo>
                <a:cubicBezTo>
                  <a:pt x="13625" y="240870"/>
                  <a:pt x="27250" y="172745"/>
                  <a:pt x="66612" y="121272"/>
                </a:cubicBezTo>
                <a:cubicBezTo>
                  <a:pt x="105974" y="69799"/>
                  <a:pt x="189744" y="-3878"/>
                  <a:pt x="236170" y="159"/>
                </a:cubicBezTo>
                <a:cubicBezTo>
                  <a:pt x="282596" y="4196"/>
                  <a:pt x="313884" y="101086"/>
                  <a:pt x="345171" y="145494"/>
                </a:cubicBezTo>
                <a:cubicBezTo>
                  <a:pt x="376458" y="189902"/>
                  <a:pt x="395634" y="259542"/>
                  <a:pt x="423894" y="266607"/>
                </a:cubicBezTo>
                <a:cubicBezTo>
                  <a:pt x="452154" y="273672"/>
                  <a:pt x="473349" y="210088"/>
                  <a:pt x="514729" y="187884"/>
                </a:cubicBezTo>
                <a:cubicBezTo>
                  <a:pt x="556109" y="165680"/>
                  <a:pt x="642906" y="125309"/>
                  <a:pt x="672175" y="133383"/>
                </a:cubicBezTo>
                <a:cubicBezTo>
                  <a:pt x="701444" y="141457"/>
                  <a:pt x="699425" y="201005"/>
                  <a:pt x="690342" y="236329"/>
                </a:cubicBezTo>
                <a:cubicBezTo>
                  <a:pt x="681259" y="271653"/>
                  <a:pt x="659054" y="293857"/>
                  <a:pt x="617674" y="345330"/>
                </a:cubicBezTo>
                <a:cubicBezTo>
                  <a:pt x="576294" y="396803"/>
                  <a:pt x="512710" y="435155"/>
                  <a:pt x="442061" y="545166"/>
                </a:cubicBezTo>
                <a:cubicBezTo>
                  <a:pt x="371412" y="655177"/>
                  <a:pt x="180660" y="938782"/>
                  <a:pt x="193780" y="1005394"/>
                </a:cubicBezTo>
                <a:cubicBezTo>
                  <a:pt x="206900" y="1072006"/>
                  <a:pt x="463255" y="1001356"/>
                  <a:pt x="520784" y="944837"/>
                </a:cubicBezTo>
                <a:cubicBezTo>
                  <a:pt x="578313" y="888318"/>
                  <a:pt x="505645" y="748030"/>
                  <a:pt x="538951" y="666279"/>
                </a:cubicBezTo>
                <a:cubicBezTo>
                  <a:pt x="572257" y="584528"/>
                  <a:pt x="667129" y="495712"/>
                  <a:pt x="720620" y="454332"/>
                </a:cubicBezTo>
                <a:cubicBezTo>
                  <a:pt x="774111" y="412952"/>
                  <a:pt x="829621" y="401850"/>
                  <a:pt x="859899" y="417998"/>
                </a:cubicBezTo>
                <a:cubicBezTo>
                  <a:pt x="890177" y="434146"/>
                  <a:pt x="861918" y="504796"/>
                  <a:pt x="902289" y="551222"/>
                </a:cubicBezTo>
                <a:cubicBezTo>
                  <a:pt x="942660" y="597649"/>
                  <a:pt x="1067810" y="663251"/>
                  <a:pt x="1102125" y="696557"/>
                </a:cubicBezTo>
                <a:cubicBezTo>
                  <a:pt x="1136440" y="729863"/>
                  <a:pt x="1121301" y="742983"/>
                  <a:pt x="1108180" y="751057"/>
                </a:cubicBezTo>
                <a:cubicBezTo>
                  <a:pt x="1095059" y="759131"/>
                  <a:pt x="1050651" y="761150"/>
                  <a:pt x="1023401" y="745002"/>
                </a:cubicBezTo>
                <a:cubicBezTo>
                  <a:pt x="996151" y="728854"/>
                  <a:pt x="976975" y="650130"/>
                  <a:pt x="944678" y="654167"/>
                </a:cubicBezTo>
                <a:cubicBezTo>
                  <a:pt x="912381" y="658204"/>
                  <a:pt x="849806" y="705640"/>
                  <a:pt x="829621" y="769224"/>
                </a:cubicBezTo>
                <a:cubicBezTo>
                  <a:pt x="809436" y="832808"/>
                  <a:pt x="817510" y="919606"/>
                  <a:pt x="823566" y="1035672"/>
                </a:cubicBezTo>
                <a:cubicBezTo>
                  <a:pt x="829622" y="1151738"/>
                  <a:pt x="847788" y="1308680"/>
                  <a:pt x="865955" y="1465622"/>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5" name="TextBox 114">
            <a:extLst>
              <a:ext uri="{FF2B5EF4-FFF2-40B4-BE49-F238E27FC236}">
                <a16:creationId xmlns:a16="http://schemas.microsoft.com/office/drawing/2014/main" id="{7F39B45D-8D8A-A57F-CC84-24CDE35915C1}"/>
              </a:ext>
            </a:extLst>
          </p:cNvPr>
          <p:cNvSpPr txBox="1"/>
          <p:nvPr/>
        </p:nvSpPr>
        <p:spPr>
          <a:xfrm rot="3295760">
            <a:off x="6897539" y="4408779"/>
            <a:ext cx="1348446" cy="276999"/>
          </a:xfrm>
          <a:prstGeom prst="rect">
            <a:avLst/>
          </a:prstGeom>
          <a:noFill/>
        </p:spPr>
        <p:txBody>
          <a:bodyPr wrap="none" rtlCol="0">
            <a:spAutoFit/>
          </a:bodyPr>
          <a:lstStyle/>
          <a:p>
            <a:r>
              <a:rPr lang="nb-NO" sz="1200" dirty="0" err="1"/>
              <a:t>Bid</a:t>
            </a:r>
            <a:r>
              <a:rPr lang="nb-NO" sz="1200" dirty="0"/>
              <a:t> &lt; </a:t>
            </a:r>
            <a:r>
              <a:rPr lang="nb-NO" sz="1200" dirty="0" err="1"/>
              <a:t>Asking</a:t>
            </a:r>
            <a:r>
              <a:rPr lang="nb-NO" sz="1200" dirty="0"/>
              <a:t> </a:t>
            </a:r>
            <a:r>
              <a:rPr lang="nb-NO" sz="1200" dirty="0" err="1"/>
              <a:t>price</a:t>
            </a:r>
            <a:endParaRPr lang="nb-NO" sz="1200" dirty="0"/>
          </a:p>
        </p:txBody>
      </p:sp>
      <p:sp>
        <p:nvSpPr>
          <p:cNvPr id="116" name="TextBox 115">
            <a:extLst>
              <a:ext uri="{FF2B5EF4-FFF2-40B4-BE49-F238E27FC236}">
                <a16:creationId xmlns:a16="http://schemas.microsoft.com/office/drawing/2014/main" id="{1CD963E8-274C-762A-5F6D-64F2AE4DED4B}"/>
              </a:ext>
            </a:extLst>
          </p:cNvPr>
          <p:cNvSpPr txBox="1"/>
          <p:nvPr/>
        </p:nvSpPr>
        <p:spPr>
          <a:xfrm>
            <a:off x="6597002" y="2741954"/>
            <a:ext cx="989373" cy="276999"/>
          </a:xfrm>
          <a:prstGeom prst="rect">
            <a:avLst/>
          </a:prstGeom>
          <a:noFill/>
        </p:spPr>
        <p:txBody>
          <a:bodyPr wrap="none" rtlCol="0">
            <a:spAutoFit/>
          </a:bodyPr>
          <a:lstStyle/>
          <a:p>
            <a:r>
              <a:rPr lang="nb-NO" sz="1200" dirty="0" err="1"/>
              <a:t>asking</a:t>
            </a:r>
            <a:r>
              <a:rPr lang="nb-NO" sz="1200" dirty="0"/>
              <a:t> </a:t>
            </a:r>
            <a:r>
              <a:rPr lang="nb-NO" sz="1200" dirty="0" err="1"/>
              <a:t>price</a:t>
            </a:r>
            <a:endParaRPr lang="nb-NO" sz="1200" dirty="0"/>
          </a:p>
        </p:txBody>
      </p:sp>
      <p:pic>
        <p:nvPicPr>
          <p:cNvPr id="9220" name="Picture 4" descr="Image result for the good the bad the ugly">
            <a:extLst>
              <a:ext uri="{FF2B5EF4-FFF2-40B4-BE49-F238E27FC236}">
                <a16:creationId xmlns:a16="http://schemas.microsoft.com/office/drawing/2014/main" id="{36FD463E-5593-27C7-07BB-D0298F5283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95" b="60679"/>
          <a:stretch/>
        </p:blipFill>
        <p:spPr bwMode="auto">
          <a:xfrm>
            <a:off x="355458" y="5106599"/>
            <a:ext cx="997283" cy="114967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the good the bad the ugly">
            <a:extLst>
              <a:ext uri="{FF2B5EF4-FFF2-40B4-BE49-F238E27FC236}">
                <a16:creationId xmlns:a16="http://schemas.microsoft.com/office/drawing/2014/main" id="{A2DB2163-9961-3F8D-49ED-BD2ED38311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43" r="54482" b="32549"/>
          <a:stretch/>
        </p:blipFill>
        <p:spPr bwMode="auto">
          <a:xfrm>
            <a:off x="378916" y="3250785"/>
            <a:ext cx="933961" cy="7574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the good the bad the ugly">
            <a:extLst>
              <a:ext uri="{FF2B5EF4-FFF2-40B4-BE49-F238E27FC236}">
                <a16:creationId xmlns:a16="http://schemas.microsoft.com/office/drawing/2014/main" id="{AA70E9F2-1FC9-E081-CDC7-A3B60D87A2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732" r="54482" b="-1553"/>
          <a:stretch/>
        </p:blipFill>
        <p:spPr bwMode="auto">
          <a:xfrm>
            <a:off x="4287000" y="4031544"/>
            <a:ext cx="933961" cy="101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163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065E-7DA6-F655-6C09-A8740B2D1AE0}"/>
              </a:ext>
            </a:extLst>
          </p:cNvPr>
          <p:cNvSpPr>
            <a:spLocks noGrp="1"/>
          </p:cNvSpPr>
          <p:nvPr>
            <p:ph type="title"/>
          </p:nvPr>
        </p:nvSpPr>
        <p:spPr/>
        <p:txBody>
          <a:bodyPr/>
          <a:lstStyle/>
          <a:p>
            <a:r>
              <a:rPr lang="nb-NO" dirty="0"/>
              <a:t>Bias-</a:t>
            </a:r>
            <a:r>
              <a:rPr lang="nb-NO" dirty="0" err="1"/>
              <a:t>variance</a:t>
            </a:r>
            <a:r>
              <a:rPr lang="nb-NO" dirty="0"/>
              <a:t> </a:t>
            </a:r>
            <a:r>
              <a:rPr lang="nb-NO" dirty="0" err="1"/>
              <a:t>intuition</a:t>
            </a:r>
            <a:endParaRPr lang="nb-NO" dirty="0"/>
          </a:p>
        </p:txBody>
      </p:sp>
      <p:sp>
        <p:nvSpPr>
          <p:cNvPr id="5" name="Slide Number Placeholder 4">
            <a:extLst>
              <a:ext uri="{FF2B5EF4-FFF2-40B4-BE49-F238E27FC236}">
                <a16:creationId xmlns:a16="http://schemas.microsoft.com/office/drawing/2014/main" id="{37A37500-3995-E361-D4D2-C48D439E435A}"/>
              </a:ext>
            </a:extLst>
          </p:cNvPr>
          <p:cNvSpPr>
            <a:spLocks noGrp="1"/>
          </p:cNvSpPr>
          <p:nvPr>
            <p:ph type="sldNum" sz="quarter" idx="12"/>
          </p:nvPr>
        </p:nvSpPr>
        <p:spPr/>
        <p:txBody>
          <a:bodyPr/>
          <a:lstStyle/>
          <a:p>
            <a:fld id="{5D1E5300-FC0F-4317-A193-EF6CE9E6F7B5}" type="slidenum">
              <a:rPr lang="en-GB" smtClean="0"/>
              <a:pPr/>
              <a:t>96</a:t>
            </a:fld>
            <a:r>
              <a:rPr lang="en-GB"/>
              <a:t>  |  </a:t>
            </a:r>
            <a:endParaRPr lang="en-GB" noProof="0" dirty="0"/>
          </a:p>
        </p:txBody>
      </p:sp>
      <p:pic>
        <p:nvPicPr>
          <p:cNvPr id="12290" name="Picture 2" descr="See the source image">
            <a:extLst>
              <a:ext uri="{FF2B5EF4-FFF2-40B4-BE49-F238E27FC236}">
                <a16:creationId xmlns:a16="http://schemas.microsoft.com/office/drawing/2014/main" id="{4242AE35-3967-BFDA-2A35-A27F0EF15E3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089642" y="1686374"/>
            <a:ext cx="5642878" cy="451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32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FE0C-75A2-5D10-8FE3-E5C976876785}"/>
              </a:ext>
            </a:extLst>
          </p:cNvPr>
          <p:cNvSpPr>
            <a:spLocks noGrp="1"/>
          </p:cNvSpPr>
          <p:nvPr>
            <p:ph type="title"/>
          </p:nvPr>
        </p:nvSpPr>
        <p:spPr/>
        <p:txBody>
          <a:bodyPr/>
          <a:lstStyle/>
          <a:p>
            <a:r>
              <a:rPr lang="nb-NO" dirty="0"/>
              <a:t>Bias-</a:t>
            </a:r>
            <a:r>
              <a:rPr lang="nb-NO" dirty="0" err="1"/>
              <a:t>variance</a:t>
            </a:r>
            <a:r>
              <a:rPr lang="nb-NO" dirty="0"/>
              <a:t> trade-</a:t>
            </a:r>
            <a:r>
              <a:rPr lang="nb-NO" dirty="0" err="1"/>
              <a:t>off</a:t>
            </a:r>
            <a:endParaRPr lang="nb-NO" dirty="0"/>
          </a:p>
        </p:txBody>
      </p:sp>
      <p:sp>
        <p:nvSpPr>
          <p:cNvPr id="5" name="Slide Number Placeholder 4">
            <a:extLst>
              <a:ext uri="{FF2B5EF4-FFF2-40B4-BE49-F238E27FC236}">
                <a16:creationId xmlns:a16="http://schemas.microsoft.com/office/drawing/2014/main" id="{B42AEBA7-540D-CEDD-D987-30E4D672407F}"/>
              </a:ext>
            </a:extLst>
          </p:cNvPr>
          <p:cNvSpPr>
            <a:spLocks noGrp="1"/>
          </p:cNvSpPr>
          <p:nvPr>
            <p:ph type="sldNum" sz="quarter" idx="12"/>
          </p:nvPr>
        </p:nvSpPr>
        <p:spPr/>
        <p:txBody>
          <a:bodyPr/>
          <a:lstStyle/>
          <a:p>
            <a:fld id="{5D1E5300-FC0F-4317-A193-EF6CE9E6F7B5}" type="slidenum">
              <a:rPr lang="en-GB" smtClean="0"/>
              <a:pPr/>
              <a:t>97</a:t>
            </a:fld>
            <a:r>
              <a:rPr lang="en-GB"/>
              <a:t>  |  </a:t>
            </a:r>
            <a:endParaRPr lang="en-GB" noProof="0" dirty="0"/>
          </a:p>
        </p:txBody>
      </p:sp>
      <p:pic>
        <p:nvPicPr>
          <p:cNvPr id="246" name="Picture 245">
            <a:extLst>
              <a:ext uri="{FF2B5EF4-FFF2-40B4-BE49-F238E27FC236}">
                <a16:creationId xmlns:a16="http://schemas.microsoft.com/office/drawing/2014/main" id="{21EBC29F-29F9-8086-FF2B-3134C1D8EDC8}"/>
              </a:ext>
            </a:extLst>
          </p:cNvPr>
          <p:cNvPicPr>
            <a:picLocks noChangeAspect="1"/>
          </p:cNvPicPr>
          <p:nvPr/>
        </p:nvPicPr>
        <p:blipFill>
          <a:blip r:embed="rId2"/>
          <a:stretch>
            <a:fillRect/>
          </a:stretch>
        </p:blipFill>
        <p:spPr>
          <a:xfrm>
            <a:off x="7494614" y="3041462"/>
            <a:ext cx="2442668" cy="1746901"/>
          </a:xfrm>
          <a:prstGeom prst="rect">
            <a:avLst/>
          </a:prstGeom>
        </p:spPr>
      </p:pic>
      <p:pic>
        <p:nvPicPr>
          <p:cNvPr id="247" name="Picture 246">
            <a:extLst>
              <a:ext uri="{FF2B5EF4-FFF2-40B4-BE49-F238E27FC236}">
                <a16:creationId xmlns:a16="http://schemas.microsoft.com/office/drawing/2014/main" id="{9B9C4EBF-5BDC-0EBF-D017-6085227AD908}"/>
              </a:ext>
            </a:extLst>
          </p:cNvPr>
          <p:cNvPicPr>
            <a:picLocks noChangeAspect="1"/>
          </p:cNvPicPr>
          <p:nvPr/>
        </p:nvPicPr>
        <p:blipFill>
          <a:blip r:embed="rId3"/>
          <a:stretch>
            <a:fillRect/>
          </a:stretch>
        </p:blipFill>
        <p:spPr>
          <a:xfrm>
            <a:off x="4841911" y="1274342"/>
            <a:ext cx="2559106" cy="1746000"/>
          </a:xfrm>
          <a:prstGeom prst="rect">
            <a:avLst/>
          </a:prstGeom>
        </p:spPr>
      </p:pic>
      <p:pic>
        <p:nvPicPr>
          <p:cNvPr id="300" name="Picture 299">
            <a:extLst>
              <a:ext uri="{FF2B5EF4-FFF2-40B4-BE49-F238E27FC236}">
                <a16:creationId xmlns:a16="http://schemas.microsoft.com/office/drawing/2014/main" id="{C95B2A3B-08B1-A1E8-F0A9-15886E5BDCBF}"/>
              </a:ext>
            </a:extLst>
          </p:cNvPr>
          <p:cNvPicPr>
            <a:picLocks noChangeAspect="1"/>
          </p:cNvPicPr>
          <p:nvPr/>
        </p:nvPicPr>
        <p:blipFill>
          <a:blip r:embed="rId4"/>
          <a:stretch>
            <a:fillRect/>
          </a:stretch>
        </p:blipFill>
        <p:spPr>
          <a:xfrm>
            <a:off x="1527099" y="2535471"/>
            <a:ext cx="2340462" cy="1746000"/>
          </a:xfrm>
          <a:prstGeom prst="rect">
            <a:avLst/>
          </a:prstGeom>
        </p:spPr>
      </p:pic>
      <p:cxnSp>
        <p:nvCxnSpPr>
          <p:cNvPr id="302" name="Straight Arrow Connector 301">
            <a:extLst>
              <a:ext uri="{FF2B5EF4-FFF2-40B4-BE49-F238E27FC236}">
                <a16:creationId xmlns:a16="http://schemas.microsoft.com/office/drawing/2014/main" id="{2B7BF1C7-55C9-7800-C096-6612240762D8}"/>
              </a:ext>
            </a:extLst>
          </p:cNvPr>
          <p:cNvCxnSpPr>
            <a:cxnSpLocks/>
          </p:cNvCxnSpPr>
          <p:nvPr/>
        </p:nvCxnSpPr>
        <p:spPr>
          <a:xfrm>
            <a:off x="1955968" y="5504567"/>
            <a:ext cx="7563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40E1C934-9A9E-4A9D-9621-A5E6DD15EAB4}"/>
              </a:ext>
            </a:extLst>
          </p:cNvPr>
          <p:cNvSpPr txBox="1"/>
          <p:nvPr/>
        </p:nvSpPr>
        <p:spPr>
          <a:xfrm>
            <a:off x="7839878" y="5670975"/>
            <a:ext cx="3337773" cy="276999"/>
          </a:xfrm>
          <a:prstGeom prst="rect">
            <a:avLst/>
          </a:prstGeom>
          <a:noFill/>
        </p:spPr>
        <p:txBody>
          <a:bodyPr wrap="none" rtlCol="0">
            <a:spAutoFit/>
          </a:bodyPr>
          <a:lstStyle/>
          <a:p>
            <a:r>
              <a:rPr lang="nb-NO" sz="1200" dirty="0" err="1"/>
              <a:t>model</a:t>
            </a:r>
            <a:r>
              <a:rPr lang="nb-NO" sz="1200" dirty="0"/>
              <a:t> </a:t>
            </a:r>
            <a:r>
              <a:rPr lang="nb-NO" sz="1200" dirty="0" err="1"/>
              <a:t>complexity</a:t>
            </a:r>
            <a:r>
              <a:rPr lang="nb-NO" sz="1200" dirty="0"/>
              <a:t> (polynomial deg, #features…)</a:t>
            </a:r>
          </a:p>
        </p:txBody>
      </p:sp>
      <p:cxnSp>
        <p:nvCxnSpPr>
          <p:cNvPr id="306" name="Straight Arrow Connector 305">
            <a:extLst>
              <a:ext uri="{FF2B5EF4-FFF2-40B4-BE49-F238E27FC236}">
                <a16:creationId xmlns:a16="http://schemas.microsoft.com/office/drawing/2014/main" id="{FF96E860-5DEA-57AC-C26B-0347FB6C50E1}"/>
              </a:ext>
            </a:extLst>
          </p:cNvPr>
          <p:cNvCxnSpPr/>
          <p:nvPr/>
        </p:nvCxnSpPr>
        <p:spPr>
          <a:xfrm flipV="1">
            <a:off x="2482808" y="1597247"/>
            <a:ext cx="0" cy="4212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F3F11FC2-8EF0-0E98-0294-DB8193BB5D5D}"/>
              </a:ext>
            </a:extLst>
          </p:cNvPr>
          <p:cNvSpPr/>
          <p:nvPr/>
        </p:nvSpPr>
        <p:spPr>
          <a:xfrm>
            <a:off x="2900646" y="1597246"/>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08" name="Oval 307">
            <a:extLst>
              <a:ext uri="{FF2B5EF4-FFF2-40B4-BE49-F238E27FC236}">
                <a16:creationId xmlns:a16="http://schemas.microsoft.com/office/drawing/2014/main" id="{F1555D36-6A25-4216-A5C2-A207E3BDEE54}"/>
              </a:ext>
            </a:extLst>
          </p:cNvPr>
          <p:cNvSpPr/>
          <p:nvPr/>
        </p:nvSpPr>
        <p:spPr>
          <a:xfrm>
            <a:off x="2895598" y="1840482"/>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09" name="Oval 308">
            <a:extLst>
              <a:ext uri="{FF2B5EF4-FFF2-40B4-BE49-F238E27FC236}">
                <a16:creationId xmlns:a16="http://schemas.microsoft.com/office/drawing/2014/main" id="{01625A23-183C-25DD-D933-C2971F27C11C}"/>
              </a:ext>
            </a:extLst>
          </p:cNvPr>
          <p:cNvSpPr/>
          <p:nvPr/>
        </p:nvSpPr>
        <p:spPr>
          <a:xfrm>
            <a:off x="3404275" y="1949484"/>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0" name="Oval 309">
            <a:extLst>
              <a:ext uri="{FF2B5EF4-FFF2-40B4-BE49-F238E27FC236}">
                <a16:creationId xmlns:a16="http://schemas.microsoft.com/office/drawing/2014/main" id="{EB7371F2-011B-9375-DFEF-303172EB3266}"/>
              </a:ext>
            </a:extLst>
          </p:cNvPr>
          <p:cNvSpPr/>
          <p:nvPr/>
        </p:nvSpPr>
        <p:spPr>
          <a:xfrm>
            <a:off x="3399227" y="2513671"/>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1" name="Oval 310">
            <a:extLst>
              <a:ext uri="{FF2B5EF4-FFF2-40B4-BE49-F238E27FC236}">
                <a16:creationId xmlns:a16="http://schemas.microsoft.com/office/drawing/2014/main" id="{6423A8A1-A539-3AC1-F743-9383F5B49928}"/>
              </a:ext>
            </a:extLst>
          </p:cNvPr>
          <p:cNvSpPr/>
          <p:nvPr/>
        </p:nvSpPr>
        <p:spPr>
          <a:xfrm>
            <a:off x="3907904" y="2301722"/>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2" name="Oval 311">
            <a:extLst>
              <a:ext uri="{FF2B5EF4-FFF2-40B4-BE49-F238E27FC236}">
                <a16:creationId xmlns:a16="http://schemas.microsoft.com/office/drawing/2014/main" id="{8E047B7D-C64E-C44E-C8FE-6CCC58FF77CE}"/>
              </a:ext>
            </a:extLst>
          </p:cNvPr>
          <p:cNvSpPr/>
          <p:nvPr/>
        </p:nvSpPr>
        <p:spPr>
          <a:xfrm>
            <a:off x="3902856" y="2551016"/>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3" name="Oval 312">
            <a:extLst>
              <a:ext uri="{FF2B5EF4-FFF2-40B4-BE49-F238E27FC236}">
                <a16:creationId xmlns:a16="http://schemas.microsoft.com/office/drawing/2014/main" id="{0399AD96-9DC3-F186-D367-0FDA64AE658C}"/>
              </a:ext>
            </a:extLst>
          </p:cNvPr>
          <p:cNvSpPr/>
          <p:nvPr/>
        </p:nvSpPr>
        <p:spPr>
          <a:xfrm>
            <a:off x="4478146" y="2805351"/>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4" name="Oval 313">
            <a:extLst>
              <a:ext uri="{FF2B5EF4-FFF2-40B4-BE49-F238E27FC236}">
                <a16:creationId xmlns:a16="http://schemas.microsoft.com/office/drawing/2014/main" id="{8766A160-B234-97DD-2924-311D1D7AA140}"/>
              </a:ext>
            </a:extLst>
          </p:cNvPr>
          <p:cNvSpPr/>
          <p:nvPr/>
        </p:nvSpPr>
        <p:spPr>
          <a:xfrm>
            <a:off x="4473098" y="3193926"/>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5" name="Oval 314">
            <a:extLst>
              <a:ext uri="{FF2B5EF4-FFF2-40B4-BE49-F238E27FC236}">
                <a16:creationId xmlns:a16="http://schemas.microsoft.com/office/drawing/2014/main" id="{3F138F2B-D4AD-736B-0E40-0D3D975ED0B2}"/>
              </a:ext>
            </a:extLst>
          </p:cNvPr>
          <p:cNvSpPr/>
          <p:nvPr/>
        </p:nvSpPr>
        <p:spPr>
          <a:xfrm>
            <a:off x="5048388" y="3308980"/>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6" name="Oval 315">
            <a:extLst>
              <a:ext uri="{FF2B5EF4-FFF2-40B4-BE49-F238E27FC236}">
                <a16:creationId xmlns:a16="http://schemas.microsoft.com/office/drawing/2014/main" id="{B9B87DBE-1B5D-16ED-7E57-734EF73C49BE}"/>
              </a:ext>
            </a:extLst>
          </p:cNvPr>
          <p:cNvSpPr/>
          <p:nvPr/>
        </p:nvSpPr>
        <p:spPr>
          <a:xfrm>
            <a:off x="5043340" y="3558274"/>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7" name="Oval 316">
            <a:extLst>
              <a:ext uri="{FF2B5EF4-FFF2-40B4-BE49-F238E27FC236}">
                <a16:creationId xmlns:a16="http://schemas.microsoft.com/office/drawing/2014/main" id="{DF7B7FB8-6AA6-99B1-7E8A-76904BD72EF4}"/>
              </a:ext>
            </a:extLst>
          </p:cNvPr>
          <p:cNvSpPr/>
          <p:nvPr/>
        </p:nvSpPr>
        <p:spPr>
          <a:xfrm>
            <a:off x="5618630" y="3812609"/>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8" name="Oval 317">
            <a:extLst>
              <a:ext uri="{FF2B5EF4-FFF2-40B4-BE49-F238E27FC236}">
                <a16:creationId xmlns:a16="http://schemas.microsoft.com/office/drawing/2014/main" id="{070F3F07-D45D-354C-68D7-EAC8BF72D5C8}"/>
              </a:ext>
            </a:extLst>
          </p:cNvPr>
          <p:cNvSpPr/>
          <p:nvPr/>
        </p:nvSpPr>
        <p:spPr>
          <a:xfrm>
            <a:off x="5613582" y="4419189"/>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19" name="Oval 318">
            <a:extLst>
              <a:ext uri="{FF2B5EF4-FFF2-40B4-BE49-F238E27FC236}">
                <a16:creationId xmlns:a16="http://schemas.microsoft.com/office/drawing/2014/main" id="{7540FC7E-C07C-C4F0-AB16-35C45D31B2D0}"/>
              </a:ext>
            </a:extLst>
          </p:cNvPr>
          <p:cNvSpPr/>
          <p:nvPr/>
        </p:nvSpPr>
        <p:spPr>
          <a:xfrm>
            <a:off x="6188872" y="3880230"/>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0" name="Oval 319">
            <a:extLst>
              <a:ext uri="{FF2B5EF4-FFF2-40B4-BE49-F238E27FC236}">
                <a16:creationId xmlns:a16="http://schemas.microsoft.com/office/drawing/2014/main" id="{D23DA56D-0682-96EB-0092-B3171F3A645C}"/>
              </a:ext>
            </a:extLst>
          </p:cNvPr>
          <p:cNvSpPr/>
          <p:nvPr/>
        </p:nvSpPr>
        <p:spPr>
          <a:xfrm>
            <a:off x="6183824" y="4704813"/>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1" name="Oval 320">
            <a:extLst>
              <a:ext uri="{FF2B5EF4-FFF2-40B4-BE49-F238E27FC236}">
                <a16:creationId xmlns:a16="http://schemas.microsoft.com/office/drawing/2014/main" id="{7ED851F6-0328-174C-0DFE-F51D26E3B4DE}"/>
              </a:ext>
            </a:extLst>
          </p:cNvPr>
          <p:cNvSpPr/>
          <p:nvPr/>
        </p:nvSpPr>
        <p:spPr>
          <a:xfrm>
            <a:off x="6759114" y="3693516"/>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2" name="Oval 321">
            <a:extLst>
              <a:ext uri="{FF2B5EF4-FFF2-40B4-BE49-F238E27FC236}">
                <a16:creationId xmlns:a16="http://schemas.microsoft.com/office/drawing/2014/main" id="{DA6A3588-6246-2A18-F3AE-4D83B5DA817D}"/>
              </a:ext>
            </a:extLst>
          </p:cNvPr>
          <p:cNvSpPr/>
          <p:nvPr/>
        </p:nvSpPr>
        <p:spPr>
          <a:xfrm>
            <a:off x="6754066" y="4923823"/>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3" name="Oval 322">
            <a:extLst>
              <a:ext uri="{FF2B5EF4-FFF2-40B4-BE49-F238E27FC236}">
                <a16:creationId xmlns:a16="http://schemas.microsoft.com/office/drawing/2014/main" id="{7E8F5D2B-BA12-0CF1-F24F-8ADA3B198AB8}"/>
              </a:ext>
            </a:extLst>
          </p:cNvPr>
          <p:cNvSpPr/>
          <p:nvPr/>
        </p:nvSpPr>
        <p:spPr>
          <a:xfrm>
            <a:off x="7329356" y="3161636"/>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4" name="Oval 323">
            <a:extLst>
              <a:ext uri="{FF2B5EF4-FFF2-40B4-BE49-F238E27FC236}">
                <a16:creationId xmlns:a16="http://schemas.microsoft.com/office/drawing/2014/main" id="{BF426457-3CA4-B6C6-51A8-ECCC6E1D1F45}"/>
              </a:ext>
            </a:extLst>
          </p:cNvPr>
          <p:cNvSpPr/>
          <p:nvPr/>
        </p:nvSpPr>
        <p:spPr>
          <a:xfrm>
            <a:off x="7324308" y="5239732"/>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5" name="Oval 324">
            <a:extLst>
              <a:ext uri="{FF2B5EF4-FFF2-40B4-BE49-F238E27FC236}">
                <a16:creationId xmlns:a16="http://schemas.microsoft.com/office/drawing/2014/main" id="{4804D715-3C69-2588-D1C7-27B04741341E}"/>
              </a:ext>
            </a:extLst>
          </p:cNvPr>
          <p:cNvSpPr/>
          <p:nvPr/>
        </p:nvSpPr>
        <p:spPr>
          <a:xfrm>
            <a:off x="7899598" y="2520750"/>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6" name="Oval 325">
            <a:extLst>
              <a:ext uri="{FF2B5EF4-FFF2-40B4-BE49-F238E27FC236}">
                <a16:creationId xmlns:a16="http://schemas.microsoft.com/office/drawing/2014/main" id="{A141804E-5FEB-BE67-647E-5491F3C623EB}"/>
              </a:ext>
            </a:extLst>
          </p:cNvPr>
          <p:cNvSpPr/>
          <p:nvPr/>
        </p:nvSpPr>
        <p:spPr>
          <a:xfrm>
            <a:off x="7894550" y="5246793"/>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27" name="Freeform: Shape 326">
            <a:extLst>
              <a:ext uri="{FF2B5EF4-FFF2-40B4-BE49-F238E27FC236}">
                <a16:creationId xmlns:a16="http://schemas.microsoft.com/office/drawing/2014/main" id="{814E1471-F373-D476-9BEE-E84CC30F4DC9}"/>
              </a:ext>
            </a:extLst>
          </p:cNvPr>
          <p:cNvSpPr/>
          <p:nvPr/>
        </p:nvSpPr>
        <p:spPr>
          <a:xfrm>
            <a:off x="2864313" y="1834856"/>
            <a:ext cx="5668068" cy="3481986"/>
          </a:xfrm>
          <a:custGeom>
            <a:avLst/>
            <a:gdLst>
              <a:gd name="connsiteX0" fmla="*/ 0 w 5668068"/>
              <a:gd name="connsiteY0" fmla="*/ 0 h 3481986"/>
              <a:gd name="connsiteX1" fmla="*/ 841732 w 5668068"/>
              <a:gd name="connsiteY1" fmla="*/ 720619 h 3481986"/>
              <a:gd name="connsiteX2" fmla="*/ 2010468 w 5668068"/>
              <a:gd name="connsiteY2" fmla="*/ 1804577 h 3481986"/>
              <a:gd name="connsiteX3" fmla="*/ 3257928 w 5668068"/>
              <a:gd name="connsiteY3" fmla="*/ 2888535 h 3481986"/>
              <a:gd name="connsiteX4" fmla="*/ 4148106 w 5668068"/>
              <a:gd name="connsiteY4" fmla="*/ 3318484 h 3481986"/>
              <a:gd name="connsiteX5" fmla="*/ 5086728 w 5668068"/>
              <a:gd name="connsiteY5" fmla="*/ 3451708 h 3481986"/>
              <a:gd name="connsiteX6" fmla="*/ 5668068 w 5668068"/>
              <a:gd name="connsiteY6" fmla="*/ 3481986 h 348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068" h="3481986">
                <a:moveTo>
                  <a:pt x="0" y="0"/>
                </a:moveTo>
                <a:cubicBezTo>
                  <a:pt x="253327" y="209928"/>
                  <a:pt x="506654" y="419856"/>
                  <a:pt x="841732" y="720619"/>
                </a:cubicBezTo>
                <a:cubicBezTo>
                  <a:pt x="1176810" y="1021382"/>
                  <a:pt x="1607769" y="1443258"/>
                  <a:pt x="2010468" y="1804577"/>
                </a:cubicBezTo>
                <a:cubicBezTo>
                  <a:pt x="2413167" y="2165896"/>
                  <a:pt x="2901655" y="2636217"/>
                  <a:pt x="3257928" y="2888535"/>
                </a:cubicBezTo>
                <a:cubicBezTo>
                  <a:pt x="3614201" y="3140853"/>
                  <a:pt x="3843306" y="3224622"/>
                  <a:pt x="4148106" y="3318484"/>
                </a:cubicBezTo>
                <a:cubicBezTo>
                  <a:pt x="4452906" y="3412346"/>
                  <a:pt x="4833401" y="3424458"/>
                  <a:pt x="5086728" y="3451708"/>
                </a:cubicBezTo>
                <a:cubicBezTo>
                  <a:pt x="5340055" y="3478958"/>
                  <a:pt x="5504061" y="3480472"/>
                  <a:pt x="5668068" y="3481986"/>
                </a:cubicBezTo>
              </a:path>
            </a:pathLst>
          </a:cu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8" name="TextBox 327">
            <a:extLst>
              <a:ext uri="{FF2B5EF4-FFF2-40B4-BE49-F238E27FC236}">
                <a16:creationId xmlns:a16="http://schemas.microsoft.com/office/drawing/2014/main" id="{50A154D7-0E39-F075-D475-DE0D9A5EAD86}"/>
              </a:ext>
            </a:extLst>
          </p:cNvPr>
          <p:cNvSpPr txBox="1"/>
          <p:nvPr/>
        </p:nvSpPr>
        <p:spPr>
          <a:xfrm>
            <a:off x="1932282" y="1471188"/>
            <a:ext cx="538930" cy="276999"/>
          </a:xfrm>
          <a:prstGeom prst="rect">
            <a:avLst/>
          </a:prstGeom>
          <a:noFill/>
        </p:spPr>
        <p:txBody>
          <a:bodyPr wrap="none" rtlCol="0">
            <a:spAutoFit/>
          </a:bodyPr>
          <a:lstStyle/>
          <a:p>
            <a:r>
              <a:rPr lang="nb-NO" sz="1200" dirty="0" err="1"/>
              <a:t>Error</a:t>
            </a:r>
            <a:endParaRPr lang="nb-NO" sz="1200" dirty="0"/>
          </a:p>
        </p:txBody>
      </p:sp>
      <p:sp>
        <p:nvSpPr>
          <p:cNvPr id="329" name="Oval 328">
            <a:extLst>
              <a:ext uri="{FF2B5EF4-FFF2-40B4-BE49-F238E27FC236}">
                <a16:creationId xmlns:a16="http://schemas.microsoft.com/office/drawing/2014/main" id="{7E8150A0-1690-4F20-12CE-D3E4E6C84CCD}"/>
              </a:ext>
            </a:extLst>
          </p:cNvPr>
          <p:cNvSpPr/>
          <p:nvPr/>
        </p:nvSpPr>
        <p:spPr>
          <a:xfrm>
            <a:off x="9843449" y="1086719"/>
            <a:ext cx="108997" cy="108000"/>
          </a:xfrm>
          <a:prstGeom prst="ellipse">
            <a:avLst/>
          </a:prstGeom>
          <a:solidFill>
            <a:srgbClr val="A3C22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30" name="Oval 329">
            <a:extLst>
              <a:ext uri="{FF2B5EF4-FFF2-40B4-BE49-F238E27FC236}">
                <a16:creationId xmlns:a16="http://schemas.microsoft.com/office/drawing/2014/main" id="{DB42E143-8EC8-CA21-2C32-08B8A6DB89B0}"/>
              </a:ext>
            </a:extLst>
          </p:cNvPr>
          <p:cNvSpPr/>
          <p:nvPr/>
        </p:nvSpPr>
        <p:spPr>
          <a:xfrm>
            <a:off x="9838401" y="1419737"/>
            <a:ext cx="108997" cy="1080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331" name="TextBox 330">
            <a:extLst>
              <a:ext uri="{FF2B5EF4-FFF2-40B4-BE49-F238E27FC236}">
                <a16:creationId xmlns:a16="http://schemas.microsoft.com/office/drawing/2014/main" id="{B7EEBFD9-AE7C-A3DC-8881-0832F347B2F5}"/>
              </a:ext>
            </a:extLst>
          </p:cNvPr>
          <p:cNvSpPr txBox="1"/>
          <p:nvPr/>
        </p:nvSpPr>
        <p:spPr>
          <a:xfrm>
            <a:off x="10031248" y="1002220"/>
            <a:ext cx="862737" cy="276999"/>
          </a:xfrm>
          <a:prstGeom prst="rect">
            <a:avLst/>
          </a:prstGeom>
          <a:noFill/>
        </p:spPr>
        <p:txBody>
          <a:bodyPr wrap="none" rtlCol="0">
            <a:spAutoFit/>
          </a:bodyPr>
          <a:lstStyle/>
          <a:p>
            <a:r>
              <a:rPr lang="nb-NO" sz="1200" dirty="0"/>
              <a:t>Test </a:t>
            </a:r>
            <a:r>
              <a:rPr lang="nb-NO" sz="1200" dirty="0" err="1"/>
              <a:t>Error</a:t>
            </a:r>
            <a:endParaRPr lang="nb-NO" sz="1200" dirty="0"/>
          </a:p>
        </p:txBody>
      </p:sp>
      <p:sp>
        <p:nvSpPr>
          <p:cNvPr id="332" name="TextBox 331">
            <a:extLst>
              <a:ext uri="{FF2B5EF4-FFF2-40B4-BE49-F238E27FC236}">
                <a16:creationId xmlns:a16="http://schemas.microsoft.com/office/drawing/2014/main" id="{BB87B1E5-C206-D96B-272B-751DE957BA5E}"/>
              </a:ext>
            </a:extLst>
          </p:cNvPr>
          <p:cNvSpPr txBox="1"/>
          <p:nvPr/>
        </p:nvSpPr>
        <p:spPr>
          <a:xfrm>
            <a:off x="10031248" y="1335238"/>
            <a:ext cx="922047" cy="276999"/>
          </a:xfrm>
          <a:prstGeom prst="rect">
            <a:avLst/>
          </a:prstGeom>
          <a:noFill/>
        </p:spPr>
        <p:txBody>
          <a:bodyPr wrap="none" rtlCol="0">
            <a:spAutoFit/>
          </a:bodyPr>
          <a:lstStyle/>
          <a:p>
            <a:r>
              <a:rPr lang="nb-NO" sz="1200" dirty="0"/>
              <a:t>Train </a:t>
            </a:r>
            <a:r>
              <a:rPr lang="nb-NO" sz="1200" dirty="0" err="1"/>
              <a:t>Error</a:t>
            </a:r>
            <a:endParaRPr lang="nb-NO" sz="1200" dirty="0"/>
          </a:p>
        </p:txBody>
      </p:sp>
      <p:sp>
        <p:nvSpPr>
          <p:cNvPr id="333" name="Freeform: Shape 332">
            <a:extLst>
              <a:ext uri="{FF2B5EF4-FFF2-40B4-BE49-F238E27FC236}">
                <a16:creationId xmlns:a16="http://schemas.microsoft.com/office/drawing/2014/main" id="{507C8B16-2286-3C28-EF77-2C7F2AE18D41}"/>
              </a:ext>
            </a:extLst>
          </p:cNvPr>
          <p:cNvSpPr/>
          <p:nvPr/>
        </p:nvSpPr>
        <p:spPr>
          <a:xfrm>
            <a:off x="2985425" y="1683465"/>
            <a:ext cx="5032228" cy="2230042"/>
          </a:xfrm>
          <a:custGeom>
            <a:avLst/>
            <a:gdLst>
              <a:gd name="connsiteX0" fmla="*/ 0 w 5032228"/>
              <a:gd name="connsiteY0" fmla="*/ 0 h 2230042"/>
              <a:gd name="connsiteX1" fmla="*/ 666119 w 5032228"/>
              <a:gd name="connsiteY1" fmla="*/ 526840 h 2230042"/>
              <a:gd name="connsiteX2" fmla="*/ 1513907 w 5032228"/>
              <a:gd name="connsiteY2" fmla="*/ 1235348 h 2230042"/>
              <a:gd name="connsiteX3" fmla="*/ 2422252 w 5032228"/>
              <a:gd name="connsiteY3" fmla="*/ 1986246 h 2230042"/>
              <a:gd name="connsiteX4" fmla="*/ 3136816 w 5032228"/>
              <a:gd name="connsiteY4" fmla="*/ 2216360 h 2230042"/>
              <a:gd name="connsiteX5" fmla="*/ 3784768 w 5032228"/>
              <a:gd name="connsiteY5" fmla="*/ 2131581 h 2230042"/>
              <a:gd name="connsiteX6" fmla="*/ 4408498 w 5032228"/>
              <a:gd name="connsiteY6" fmla="*/ 1544185 h 2230042"/>
              <a:gd name="connsiteX7" fmla="*/ 5032228 w 5032228"/>
              <a:gd name="connsiteY7" fmla="*/ 781176 h 2230042"/>
              <a:gd name="connsiteX8" fmla="*/ 5032228 w 5032228"/>
              <a:gd name="connsiteY8" fmla="*/ 781176 h 223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2228" h="2230042">
                <a:moveTo>
                  <a:pt x="0" y="0"/>
                </a:moveTo>
                <a:cubicBezTo>
                  <a:pt x="206900" y="160474"/>
                  <a:pt x="413801" y="320949"/>
                  <a:pt x="666119" y="526840"/>
                </a:cubicBezTo>
                <a:cubicBezTo>
                  <a:pt x="918437" y="732731"/>
                  <a:pt x="1513907" y="1235348"/>
                  <a:pt x="1513907" y="1235348"/>
                </a:cubicBezTo>
                <a:cubicBezTo>
                  <a:pt x="1806596" y="1478582"/>
                  <a:pt x="2151767" y="1822744"/>
                  <a:pt x="2422252" y="1986246"/>
                </a:cubicBezTo>
                <a:cubicBezTo>
                  <a:pt x="2692737" y="2149748"/>
                  <a:pt x="2909730" y="2192138"/>
                  <a:pt x="3136816" y="2216360"/>
                </a:cubicBezTo>
                <a:cubicBezTo>
                  <a:pt x="3363902" y="2240582"/>
                  <a:pt x="3572821" y="2243610"/>
                  <a:pt x="3784768" y="2131581"/>
                </a:cubicBezTo>
                <a:cubicBezTo>
                  <a:pt x="3996715" y="2019552"/>
                  <a:pt x="4200588" y="1769253"/>
                  <a:pt x="4408498" y="1544185"/>
                </a:cubicBezTo>
                <a:cubicBezTo>
                  <a:pt x="4616408" y="1319118"/>
                  <a:pt x="5032228" y="781176"/>
                  <a:pt x="5032228" y="781176"/>
                </a:cubicBezTo>
                <a:lnTo>
                  <a:pt x="5032228" y="781176"/>
                </a:lnTo>
              </a:path>
            </a:pathLst>
          </a:custGeom>
          <a:noFill/>
          <a:ln w="28575">
            <a:solidFill>
              <a:srgbClr val="A3C2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335" name="Straight Arrow Connector 334">
            <a:extLst>
              <a:ext uri="{FF2B5EF4-FFF2-40B4-BE49-F238E27FC236}">
                <a16:creationId xmlns:a16="http://schemas.microsoft.com/office/drawing/2014/main" id="{013A6158-0D64-33D6-6F3F-2F8A730654B6}"/>
              </a:ext>
            </a:extLst>
          </p:cNvPr>
          <p:cNvCxnSpPr/>
          <p:nvPr/>
        </p:nvCxnSpPr>
        <p:spPr>
          <a:xfrm>
            <a:off x="4178384" y="3020342"/>
            <a:ext cx="0" cy="2484225"/>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AE0AEA8E-ADEC-1BDC-6D19-500BF4B40D21}"/>
              </a:ext>
            </a:extLst>
          </p:cNvPr>
          <p:cNvSpPr txBox="1"/>
          <p:nvPr/>
        </p:nvSpPr>
        <p:spPr>
          <a:xfrm>
            <a:off x="4188635" y="4299620"/>
            <a:ext cx="460382" cy="276999"/>
          </a:xfrm>
          <a:prstGeom prst="rect">
            <a:avLst/>
          </a:prstGeom>
          <a:noFill/>
        </p:spPr>
        <p:txBody>
          <a:bodyPr wrap="none" rtlCol="0">
            <a:spAutoFit/>
          </a:bodyPr>
          <a:lstStyle/>
          <a:p>
            <a:r>
              <a:rPr lang="nb-NO" sz="1200" dirty="0"/>
              <a:t>Bias</a:t>
            </a:r>
          </a:p>
        </p:txBody>
      </p:sp>
      <p:cxnSp>
        <p:nvCxnSpPr>
          <p:cNvPr id="338" name="Straight Arrow Connector 337">
            <a:extLst>
              <a:ext uri="{FF2B5EF4-FFF2-40B4-BE49-F238E27FC236}">
                <a16:creationId xmlns:a16="http://schemas.microsoft.com/office/drawing/2014/main" id="{75A8AAFC-5CD9-BFB7-6EEB-2C5C35731A53}"/>
              </a:ext>
            </a:extLst>
          </p:cNvPr>
          <p:cNvCxnSpPr>
            <a:cxnSpLocks/>
          </p:cNvCxnSpPr>
          <p:nvPr/>
        </p:nvCxnSpPr>
        <p:spPr>
          <a:xfrm>
            <a:off x="7119438" y="3558274"/>
            <a:ext cx="0" cy="1614745"/>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F1570854-1043-2A2F-5228-58815F6B75AF}"/>
              </a:ext>
            </a:extLst>
          </p:cNvPr>
          <p:cNvSpPr txBox="1"/>
          <p:nvPr/>
        </p:nvSpPr>
        <p:spPr>
          <a:xfrm>
            <a:off x="6270635" y="4250168"/>
            <a:ext cx="797013" cy="276999"/>
          </a:xfrm>
          <a:prstGeom prst="rect">
            <a:avLst/>
          </a:prstGeom>
          <a:noFill/>
        </p:spPr>
        <p:txBody>
          <a:bodyPr wrap="none" rtlCol="0">
            <a:spAutoFit/>
          </a:bodyPr>
          <a:lstStyle/>
          <a:p>
            <a:r>
              <a:rPr lang="nb-NO" sz="1200" dirty="0" err="1"/>
              <a:t>Variance</a:t>
            </a:r>
            <a:endParaRPr lang="nb-NO" sz="1200" dirty="0"/>
          </a:p>
        </p:txBody>
      </p:sp>
      <p:cxnSp>
        <p:nvCxnSpPr>
          <p:cNvPr id="342" name="Straight Connector 341">
            <a:extLst>
              <a:ext uri="{FF2B5EF4-FFF2-40B4-BE49-F238E27FC236}">
                <a16:creationId xmlns:a16="http://schemas.microsoft.com/office/drawing/2014/main" id="{8C57FCF4-9FAE-C1A3-FC4D-DFD069409040}"/>
              </a:ext>
            </a:extLst>
          </p:cNvPr>
          <p:cNvCxnSpPr>
            <a:cxnSpLocks/>
          </p:cNvCxnSpPr>
          <p:nvPr/>
        </p:nvCxnSpPr>
        <p:spPr>
          <a:xfrm flipH="1" flipV="1">
            <a:off x="2471212" y="5339478"/>
            <a:ext cx="6085048" cy="0"/>
          </a:xfrm>
          <a:prstGeom prst="line">
            <a:avLst/>
          </a:prstGeom>
        </p:spPr>
        <p:style>
          <a:lnRef idx="1">
            <a:schemeClr val="accent1"/>
          </a:lnRef>
          <a:fillRef idx="0">
            <a:schemeClr val="accent1"/>
          </a:fillRef>
          <a:effectRef idx="0">
            <a:schemeClr val="accent1"/>
          </a:effectRef>
          <a:fontRef idx="minor">
            <a:schemeClr val="tx1"/>
          </a:fontRef>
        </p:style>
      </p:cxnSp>
      <p:sp>
        <p:nvSpPr>
          <p:cNvPr id="344" name="TextBox 343">
            <a:extLst>
              <a:ext uri="{FF2B5EF4-FFF2-40B4-BE49-F238E27FC236}">
                <a16:creationId xmlns:a16="http://schemas.microsoft.com/office/drawing/2014/main" id="{AD09B44D-ACAE-5DE8-C7D8-71CBB9AC76E5}"/>
              </a:ext>
            </a:extLst>
          </p:cNvPr>
          <p:cNvSpPr txBox="1"/>
          <p:nvPr/>
        </p:nvSpPr>
        <p:spPr>
          <a:xfrm>
            <a:off x="1297784" y="5269095"/>
            <a:ext cx="1218603" cy="276999"/>
          </a:xfrm>
          <a:prstGeom prst="rect">
            <a:avLst/>
          </a:prstGeom>
          <a:noFill/>
        </p:spPr>
        <p:txBody>
          <a:bodyPr wrap="none" rtlCol="0">
            <a:spAutoFit/>
          </a:bodyPr>
          <a:lstStyle/>
          <a:p>
            <a:r>
              <a:rPr lang="nb-NO" sz="1200" dirty="0" err="1"/>
              <a:t>Irreducible</a:t>
            </a:r>
            <a:r>
              <a:rPr lang="nb-NO" sz="1200" dirty="0"/>
              <a:t> Bias</a:t>
            </a:r>
          </a:p>
        </p:txBody>
      </p:sp>
      <p:cxnSp>
        <p:nvCxnSpPr>
          <p:cNvPr id="345" name="Straight Arrow Connector 344">
            <a:extLst>
              <a:ext uri="{FF2B5EF4-FFF2-40B4-BE49-F238E27FC236}">
                <a16:creationId xmlns:a16="http://schemas.microsoft.com/office/drawing/2014/main" id="{87CE8ACD-A056-636D-3E0A-C01B03F8A436}"/>
              </a:ext>
            </a:extLst>
          </p:cNvPr>
          <p:cNvCxnSpPr>
            <a:cxnSpLocks/>
          </p:cNvCxnSpPr>
          <p:nvPr/>
        </p:nvCxnSpPr>
        <p:spPr>
          <a:xfrm>
            <a:off x="3180214" y="5300793"/>
            <a:ext cx="0" cy="203773"/>
          </a:xfrm>
          <a:prstGeom prst="straightConnector1">
            <a:avLst/>
          </a:prstGeom>
          <a:ln w="19050">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417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B5F9-83E0-6B41-7A94-E2BCC26E432D}"/>
              </a:ext>
            </a:extLst>
          </p:cNvPr>
          <p:cNvSpPr>
            <a:spLocks noGrp="1"/>
          </p:cNvSpPr>
          <p:nvPr>
            <p:ph type="title"/>
          </p:nvPr>
        </p:nvSpPr>
        <p:spPr/>
        <p:txBody>
          <a:bodyPr/>
          <a:lstStyle/>
          <a:p>
            <a:r>
              <a:rPr lang="nb-NO" dirty="0"/>
              <a:t>How to </a:t>
            </a:r>
            <a:r>
              <a:rPr lang="nb-NO" dirty="0" err="1"/>
              <a:t>address</a:t>
            </a:r>
            <a:r>
              <a:rPr lang="nb-NO" dirty="0"/>
              <a:t>…</a:t>
            </a:r>
          </a:p>
        </p:txBody>
      </p:sp>
      <p:sp>
        <p:nvSpPr>
          <p:cNvPr id="3" name="Content Placeholder 2">
            <a:extLst>
              <a:ext uri="{FF2B5EF4-FFF2-40B4-BE49-F238E27FC236}">
                <a16:creationId xmlns:a16="http://schemas.microsoft.com/office/drawing/2014/main" id="{4ACCACA6-8030-D421-15BA-7573286BDDEA}"/>
              </a:ext>
            </a:extLst>
          </p:cNvPr>
          <p:cNvSpPr>
            <a:spLocks noGrp="1"/>
          </p:cNvSpPr>
          <p:nvPr>
            <p:ph sz="half" idx="1"/>
          </p:nvPr>
        </p:nvSpPr>
        <p:spPr/>
        <p:txBody>
          <a:bodyPr/>
          <a:lstStyle/>
          <a:p>
            <a:r>
              <a:rPr lang="nb-NO" dirty="0"/>
              <a:t>Bias problems</a:t>
            </a:r>
          </a:p>
          <a:p>
            <a:endParaRPr lang="nb-NO" dirty="0"/>
          </a:p>
          <a:p>
            <a:endParaRPr lang="nb-NO" dirty="0"/>
          </a:p>
          <a:p>
            <a:r>
              <a:rPr lang="nb-NO"/>
              <a:t>Increase</a:t>
            </a:r>
            <a:r>
              <a:rPr lang="nb-NO" dirty="0"/>
              <a:t> #Features</a:t>
            </a:r>
          </a:p>
          <a:p>
            <a:r>
              <a:rPr lang="nb-NO" dirty="0" err="1"/>
              <a:t>Increase</a:t>
            </a:r>
            <a:r>
              <a:rPr lang="nb-NO" dirty="0"/>
              <a:t> polynomial </a:t>
            </a:r>
            <a:r>
              <a:rPr lang="nb-NO" dirty="0" err="1"/>
              <a:t>degrees</a:t>
            </a:r>
            <a:endParaRPr lang="nb-NO" dirty="0"/>
          </a:p>
          <a:p>
            <a:r>
              <a:rPr lang="nb-NO" dirty="0" err="1"/>
              <a:t>Move</a:t>
            </a:r>
            <a:r>
              <a:rPr lang="nb-NO" dirty="0"/>
              <a:t> to more </a:t>
            </a:r>
            <a:r>
              <a:rPr lang="nb-NO" dirty="0" err="1"/>
              <a:t>complex</a:t>
            </a:r>
            <a:r>
              <a:rPr lang="nb-NO" dirty="0"/>
              <a:t> </a:t>
            </a:r>
            <a:r>
              <a:rPr lang="nb-NO" dirty="0" err="1"/>
              <a:t>models</a:t>
            </a:r>
            <a:r>
              <a:rPr lang="nb-NO" dirty="0"/>
              <a:t> (</a:t>
            </a:r>
            <a:r>
              <a:rPr lang="nb-NO" dirty="0" err="1"/>
              <a:t>Module</a:t>
            </a:r>
            <a:r>
              <a:rPr lang="nb-NO" dirty="0"/>
              <a:t> 4)</a:t>
            </a:r>
          </a:p>
          <a:p>
            <a:endParaRPr lang="nb-NO" dirty="0"/>
          </a:p>
          <a:p>
            <a:endParaRPr lang="nb-NO" dirty="0"/>
          </a:p>
          <a:p>
            <a:pPr marL="0" indent="0">
              <a:buNone/>
            </a:pPr>
            <a:endParaRPr lang="nb-NO" dirty="0"/>
          </a:p>
        </p:txBody>
      </p:sp>
      <p:sp>
        <p:nvSpPr>
          <p:cNvPr id="4" name="Content Placeholder 3">
            <a:extLst>
              <a:ext uri="{FF2B5EF4-FFF2-40B4-BE49-F238E27FC236}">
                <a16:creationId xmlns:a16="http://schemas.microsoft.com/office/drawing/2014/main" id="{11C7CB24-42D1-DF83-A610-1B3E5747095E}"/>
              </a:ext>
            </a:extLst>
          </p:cNvPr>
          <p:cNvSpPr>
            <a:spLocks noGrp="1"/>
          </p:cNvSpPr>
          <p:nvPr>
            <p:ph sz="half" idx="2"/>
          </p:nvPr>
        </p:nvSpPr>
        <p:spPr/>
        <p:txBody>
          <a:bodyPr/>
          <a:lstStyle/>
          <a:p>
            <a:r>
              <a:rPr lang="nb-NO" dirty="0" err="1"/>
              <a:t>Variance</a:t>
            </a:r>
            <a:r>
              <a:rPr lang="nb-NO" dirty="0"/>
              <a:t> problems</a:t>
            </a:r>
          </a:p>
          <a:p>
            <a:endParaRPr lang="nb-NO" dirty="0"/>
          </a:p>
          <a:p>
            <a:endParaRPr lang="nb-NO" dirty="0"/>
          </a:p>
          <a:p>
            <a:r>
              <a:rPr lang="nb-NO" dirty="0"/>
              <a:t>More training data</a:t>
            </a:r>
          </a:p>
          <a:p>
            <a:r>
              <a:rPr lang="nb-NO" dirty="0"/>
              <a:t>Select relevant </a:t>
            </a:r>
            <a:r>
              <a:rPr lang="nb-NO" dirty="0" err="1"/>
              <a:t>features</a:t>
            </a:r>
            <a:endParaRPr lang="nb-NO" dirty="0"/>
          </a:p>
          <a:p>
            <a:r>
              <a:rPr lang="nb-NO" dirty="0" err="1"/>
              <a:t>Apply</a:t>
            </a:r>
            <a:r>
              <a:rPr lang="nb-NO" dirty="0"/>
              <a:t> </a:t>
            </a:r>
            <a:r>
              <a:rPr lang="nb-NO" dirty="0" err="1"/>
              <a:t>regularization</a:t>
            </a:r>
            <a:endParaRPr lang="nb-NO" dirty="0"/>
          </a:p>
        </p:txBody>
      </p:sp>
      <p:sp>
        <p:nvSpPr>
          <p:cNvPr id="5" name="Slide Number Placeholder 4">
            <a:extLst>
              <a:ext uri="{FF2B5EF4-FFF2-40B4-BE49-F238E27FC236}">
                <a16:creationId xmlns:a16="http://schemas.microsoft.com/office/drawing/2014/main" id="{A0CA6546-52A9-6690-BA39-146BC4D93B5A}"/>
              </a:ext>
            </a:extLst>
          </p:cNvPr>
          <p:cNvSpPr>
            <a:spLocks noGrp="1"/>
          </p:cNvSpPr>
          <p:nvPr>
            <p:ph type="sldNum" sz="quarter" idx="12"/>
          </p:nvPr>
        </p:nvSpPr>
        <p:spPr/>
        <p:txBody>
          <a:bodyPr/>
          <a:lstStyle/>
          <a:p>
            <a:fld id="{5D1E5300-FC0F-4317-A193-EF6CE9E6F7B5}" type="slidenum">
              <a:rPr lang="en-GB" smtClean="0"/>
              <a:pPr/>
              <a:t>98</a:t>
            </a:fld>
            <a:r>
              <a:rPr lang="en-GB"/>
              <a:t>  |  </a:t>
            </a:r>
            <a:endParaRPr lang="en-GB" noProof="0" dirty="0"/>
          </a:p>
        </p:txBody>
      </p:sp>
    </p:spTree>
    <p:extLst>
      <p:ext uri="{BB962C8B-B14F-4D97-AF65-F5344CB8AC3E}">
        <p14:creationId xmlns:p14="http://schemas.microsoft.com/office/powerpoint/2010/main" val="3041625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1835-57A3-7EEC-97A9-E2E8AD210FC6}"/>
              </a:ext>
            </a:extLst>
          </p:cNvPr>
          <p:cNvSpPr>
            <a:spLocks noGrp="1"/>
          </p:cNvSpPr>
          <p:nvPr>
            <p:ph type="title"/>
          </p:nvPr>
        </p:nvSpPr>
        <p:spPr/>
        <p:txBody>
          <a:bodyPr/>
          <a:lstStyle/>
          <a:p>
            <a:r>
              <a:rPr lang="nb-NO" dirty="0" err="1"/>
              <a:t>Regularization</a:t>
            </a:r>
            <a:r>
              <a:rPr lang="nb-NO" dirty="0"/>
              <a:t> </a:t>
            </a:r>
            <a:r>
              <a:rPr lang="nb-NO" dirty="0" err="1"/>
              <a:t>intuition</a:t>
            </a:r>
            <a:endParaRPr lang="nb-NO" dirty="0"/>
          </a:p>
        </p:txBody>
      </p:sp>
      <p:sp>
        <p:nvSpPr>
          <p:cNvPr id="3" name="Content Placeholder 2">
            <a:extLst>
              <a:ext uri="{FF2B5EF4-FFF2-40B4-BE49-F238E27FC236}">
                <a16:creationId xmlns:a16="http://schemas.microsoft.com/office/drawing/2014/main" id="{6C03FC3B-FC00-DE71-743E-C3CEC26EDFC4}"/>
              </a:ext>
            </a:extLst>
          </p:cNvPr>
          <p:cNvSpPr>
            <a:spLocks noGrp="1"/>
          </p:cNvSpPr>
          <p:nvPr>
            <p:ph sz="half" idx="1"/>
          </p:nvPr>
        </p:nvSpPr>
        <p:spPr/>
        <p:txBody>
          <a:bodyPr/>
          <a:lstStyle/>
          <a:p>
            <a:r>
              <a:rPr lang="nb-NO" dirty="0"/>
              <a:t>In </a:t>
            </a:r>
            <a:r>
              <a:rPr lang="nb-NO" dirty="0" err="1"/>
              <a:t>classification</a:t>
            </a:r>
            <a:r>
              <a:rPr lang="nb-NO" dirty="0"/>
              <a:t>, </a:t>
            </a:r>
            <a:r>
              <a:rPr lang="nb-NO" dirty="0" err="1"/>
              <a:t>overfitting</a:t>
            </a:r>
            <a:r>
              <a:rPr lang="nb-NO" dirty="0"/>
              <a:t> is </a:t>
            </a:r>
            <a:r>
              <a:rPr lang="nb-NO" dirty="0" err="1"/>
              <a:t>twice</a:t>
            </a:r>
            <a:r>
              <a:rPr lang="nb-NO" dirty="0"/>
              <a:t> as bad as in </a:t>
            </a:r>
            <a:r>
              <a:rPr lang="nb-NO" dirty="0" err="1"/>
              <a:t>regression</a:t>
            </a:r>
            <a:r>
              <a:rPr lang="nb-NO" dirty="0"/>
              <a:t>:</a:t>
            </a:r>
          </a:p>
          <a:p>
            <a:endParaRPr lang="nb-NO" dirty="0"/>
          </a:p>
          <a:p>
            <a:pPr lvl="1"/>
            <a:r>
              <a:rPr lang="nb-NO" dirty="0"/>
              <a:t>«</a:t>
            </a:r>
            <a:r>
              <a:rPr lang="nb-NO" dirty="0" err="1"/>
              <a:t>unphysical</a:t>
            </a:r>
            <a:r>
              <a:rPr lang="nb-NO" dirty="0"/>
              <a:t>» </a:t>
            </a:r>
            <a:r>
              <a:rPr lang="nb-NO" dirty="0" err="1"/>
              <a:t>decision</a:t>
            </a:r>
            <a:r>
              <a:rPr lang="nb-NO" dirty="0"/>
              <a:t> </a:t>
            </a:r>
            <a:r>
              <a:rPr lang="nb-NO" dirty="0" err="1"/>
              <a:t>boundaries</a:t>
            </a:r>
            <a:endParaRPr lang="nb-NO" dirty="0"/>
          </a:p>
          <a:p>
            <a:pPr lvl="1"/>
            <a:r>
              <a:rPr lang="nb-NO" dirty="0"/>
              <a:t>Over-</a:t>
            </a:r>
            <a:r>
              <a:rPr lang="nb-NO" dirty="0" err="1"/>
              <a:t>confidence</a:t>
            </a:r>
            <a:endParaRPr lang="nb-NO" dirty="0"/>
          </a:p>
          <a:p>
            <a:pPr lvl="1"/>
            <a:endParaRPr lang="nb-NO" dirty="0"/>
          </a:p>
          <a:p>
            <a:r>
              <a:rPr lang="nb-NO" dirty="0"/>
              <a:t>Under </a:t>
            </a:r>
            <a:r>
              <a:rPr lang="nb-NO" dirty="0" err="1"/>
              <a:t>overfitting</a:t>
            </a:r>
            <a:r>
              <a:rPr lang="nb-NO" dirty="0"/>
              <a:t>, </a:t>
            </a:r>
            <a:r>
              <a:rPr lang="nb-NO" dirty="0" err="1"/>
              <a:t>some</a:t>
            </a:r>
            <a:r>
              <a:rPr lang="nb-NO" dirty="0"/>
              <a:t> </a:t>
            </a:r>
            <a:r>
              <a:rPr lang="nb-NO" dirty="0" err="1"/>
              <a:t>model</a:t>
            </a:r>
            <a:r>
              <a:rPr lang="nb-NO" dirty="0"/>
              <a:t> </a:t>
            </a:r>
            <a:r>
              <a:rPr lang="nb-NO" dirty="0" err="1"/>
              <a:t>coefficients</a:t>
            </a:r>
            <a:r>
              <a:rPr lang="nb-NO" dirty="0"/>
              <a:t> </a:t>
            </a:r>
            <a:r>
              <a:rPr lang="nb-NO" dirty="0" err="1"/>
              <a:t>tend</a:t>
            </a:r>
            <a:r>
              <a:rPr lang="nb-NO" dirty="0"/>
              <a:t> to be </a:t>
            </a:r>
            <a:r>
              <a:rPr lang="nb-NO" dirty="0" err="1"/>
              <a:t>overly</a:t>
            </a:r>
            <a:r>
              <a:rPr lang="nb-NO" dirty="0"/>
              <a:t> </a:t>
            </a:r>
            <a:r>
              <a:rPr lang="nb-NO" dirty="0" err="1"/>
              <a:t>high</a:t>
            </a:r>
            <a:endParaRPr lang="nb-NO" dirty="0"/>
          </a:p>
          <a:p>
            <a:endParaRPr lang="nb-NO" dirty="0"/>
          </a:p>
          <a:p>
            <a:r>
              <a:rPr lang="nb-NO" dirty="0">
                <a:sym typeface="Wingdings" panose="05000000000000000000" pitchFamily="2" charset="2"/>
              </a:rPr>
              <a:t> </a:t>
            </a:r>
            <a:r>
              <a:rPr lang="nb-NO" dirty="0" err="1">
                <a:sym typeface="Wingdings" panose="05000000000000000000" pitchFamily="2" charset="2"/>
              </a:rPr>
              <a:t>Idea</a:t>
            </a:r>
            <a:r>
              <a:rPr lang="nb-NO" dirty="0">
                <a:sym typeface="Wingdings" panose="05000000000000000000" pitchFamily="2" charset="2"/>
              </a:rPr>
              <a:t> is to </a:t>
            </a:r>
            <a:r>
              <a:rPr lang="nb-NO" dirty="0" err="1">
                <a:sym typeface="Wingdings" panose="05000000000000000000" pitchFamily="2" charset="2"/>
              </a:rPr>
              <a:t>penalize</a:t>
            </a:r>
            <a:r>
              <a:rPr lang="nb-NO" dirty="0">
                <a:sym typeface="Wingdings" panose="05000000000000000000" pitchFamily="2" charset="2"/>
              </a:rPr>
              <a:t> </a:t>
            </a:r>
            <a:r>
              <a:rPr lang="nb-NO" dirty="0" err="1">
                <a:sym typeface="Wingdings" panose="05000000000000000000" pitchFamily="2" charset="2"/>
              </a:rPr>
              <a:t>high</a:t>
            </a:r>
            <a:r>
              <a:rPr lang="nb-NO" dirty="0">
                <a:sym typeface="Wingdings" panose="05000000000000000000" pitchFamily="2" charset="2"/>
              </a:rPr>
              <a:t> </a:t>
            </a:r>
            <a:r>
              <a:rPr lang="nb-NO" dirty="0" err="1">
                <a:sym typeface="Wingdings" panose="05000000000000000000" pitchFamily="2" charset="2"/>
              </a:rPr>
              <a:t>coefficients</a:t>
            </a:r>
            <a:endParaRPr lang="nb-NO" dirty="0">
              <a:sym typeface="Wingdings" panose="05000000000000000000" pitchFamily="2" charset="2"/>
            </a:endParaRPr>
          </a:p>
          <a:p>
            <a:endParaRPr lang="nb-NO" dirty="0">
              <a:sym typeface="Wingdings" panose="05000000000000000000" pitchFamily="2" charset="2"/>
            </a:endParaRPr>
          </a:p>
          <a:p>
            <a:r>
              <a:rPr lang="nb-NO" dirty="0">
                <a:sym typeface="Wingdings" panose="05000000000000000000" pitchFamily="2" charset="2"/>
              </a:rPr>
              <a:t> </a:t>
            </a:r>
            <a:r>
              <a:rPr lang="nb-NO" dirty="0" err="1">
                <a:sym typeface="Wingdings" panose="05000000000000000000" pitchFamily="2" charset="2"/>
              </a:rPr>
              <a:t>Add</a:t>
            </a:r>
            <a:r>
              <a:rPr lang="nb-NO" dirty="0">
                <a:sym typeface="Wingdings" panose="05000000000000000000" pitchFamily="2" charset="2"/>
              </a:rPr>
              <a:t> a term </a:t>
            </a:r>
            <a:r>
              <a:rPr lang="nb-NO" dirty="0" err="1">
                <a:sym typeface="Wingdings" panose="05000000000000000000" pitchFamily="2" charset="2"/>
              </a:rPr>
              <a:t>with</a:t>
            </a:r>
            <a:r>
              <a:rPr lang="nb-NO" dirty="0">
                <a:sym typeface="Wingdings" panose="05000000000000000000" pitchFamily="2" charset="2"/>
              </a:rPr>
              <a:t> </a:t>
            </a:r>
            <a:r>
              <a:rPr lang="nb-NO" dirty="0" err="1">
                <a:sym typeface="Wingdings" panose="05000000000000000000" pitchFamily="2" charset="2"/>
              </a:rPr>
              <a:t>w</a:t>
            </a:r>
            <a:r>
              <a:rPr lang="nb-NO" baseline="-25000" dirty="0" err="1">
                <a:sym typeface="Wingdings" panose="05000000000000000000" pitchFamily="2" charset="2"/>
              </a:rPr>
              <a:t>j</a:t>
            </a:r>
            <a:r>
              <a:rPr lang="nb-NO" dirty="0">
                <a:sym typeface="Wingdings" panose="05000000000000000000" pitchFamily="2" charset="2"/>
              </a:rPr>
              <a:t> amplitudes in </a:t>
            </a:r>
            <a:r>
              <a:rPr lang="nb-NO" dirty="0" err="1">
                <a:sym typeface="Wingdings" panose="05000000000000000000" pitchFamily="2" charset="2"/>
              </a:rPr>
              <a:t>the</a:t>
            </a:r>
            <a:r>
              <a:rPr lang="nb-NO" dirty="0">
                <a:sym typeface="Wingdings" panose="05000000000000000000" pitchFamily="2" charset="2"/>
              </a:rPr>
              <a:t> </a:t>
            </a:r>
            <a:r>
              <a:rPr lang="nb-NO" dirty="0" err="1">
                <a:sym typeface="Wingdings" panose="05000000000000000000" pitchFamily="2" charset="2"/>
              </a:rPr>
              <a:t>cost</a:t>
            </a:r>
            <a:r>
              <a:rPr lang="nb-NO" dirty="0">
                <a:sym typeface="Wingdings" panose="05000000000000000000" pitchFamily="2" charset="2"/>
              </a:rPr>
              <a:t> </a:t>
            </a:r>
            <a:r>
              <a:rPr lang="nb-NO" dirty="0" err="1">
                <a:sym typeface="Wingdings" panose="05000000000000000000" pitchFamily="2" charset="2"/>
              </a:rPr>
              <a:t>function</a:t>
            </a:r>
            <a:endParaRPr lang="nb-NO" dirty="0">
              <a:sym typeface="Wingdings" panose="05000000000000000000" pitchFamily="2" charset="2"/>
            </a:endParaRPr>
          </a:p>
          <a:p>
            <a:endParaRPr lang="nb-NO" dirty="0">
              <a:sym typeface="Wingdings" panose="05000000000000000000" pitchFamily="2" charset="2"/>
            </a:endParaRPr>
          </a:p>
          <a:p>
            <a:r>
              <a:rPr lang="nb-NO" dirty="0">
                <a:sym typeface="Wingdings" panose="05000000000000000000" pitchFamily="2" charset="2"/>
              </a:rPr>
              <a:t> </a:t>
            </a:r>
            <a:r>
              <a:rPr lang="nb-NO" dirty="0" err="1">
                <a:sym typeface="Wingdings" panose="05000000000000000000" pitchFamily="2" charset="2"/>
              </a:rPr>
              <a:t>Generally</a:t>
            </a:r>
            <a:r>
              <a:rPr lang="nb-NO" dirty="0">
                <a:sym typeface="Wingdings" panose="05000000000000000000" pitchFamily="2" charset="2"/>
              </a:rPr>
              <a:t> </a:t>
            </a:r>
            <a:r>
              <a:rPr lang="nb-NO" dirty="0" err="1">
                <a:sym typeface="Wingdings" panose="05000000000000000000" pitchFamily="2" charset="2"/>
              </a:rPr>
              <a:t>no</a:t>
            </a:r>
            <a:r>
              <a:rPr lang="nb-NO" dirty="0">
                <a:sym typeface="Wingdings" panose="05000000000000000000" pitchFamily="2" charset="2"/>
              </a:rPr>
              <a:t> </a:t>
            </a:r>
            <a:r>
              <a:rPr lang="nb-NO" dirty="0" err="1">
                <a:sym typeface="Wingdings" panose="05000000000000000000" pitchFamily="2" charset="2"/>
              </a:rPr>
              <a:t>regularization</a:t>
            </a:r>
            <a:r>
              <a:rPr lang="nb-NO" dirty="0">
                <a:sym typeface="Wingdings" panose="05000000000000000000" pitchFamily="2" charset="2"/>
              </a:rPr>
              <a:t> on </a:t>
            </a:r>
            <a:r>
              <a:rPr lang="nb-NO" dirty="0" err="1">
                <a:sym typeface="Wingdings" panose="05000000000000000000" pitchFamily="2" charset="2"/>
              </a:rPr>
              <a:t>the</a:t>
            </a:r>
            <a:r>
              <a:rPr lang="nb-NO" dirty="0">
                <a:sym typeface="Wingdings" panose="05000000000000000000" pitchFamily="2" charset="2"/>
              </a:rPr>
              <a:t> bias term </a:t>
            </a:r>
            <a:r>
              <a:rPr lang="nb-NO" i="1" dirty="0">
                <a:sym typeface="Wingdings" panose="05000000000000000000" pitchFamily="2" charset="2"/>
              </a:rPr>
              <a:t>b</a:t>
            </a:r>
          </a:p>
          <a:p>
            <a:endParaRPr lang="nb-NO" dirty="0">
              <a:sym typeface="Wingdings" panose="05000000000000000000" pitchFamily="2" charset="2"/>
            </a:endParaRPr>
          </a:p>
          <a:p>
            <a:endParaRPr lang="nb-NO" dirty="0"/>
          </a:p>
        </p:txBody>
      </p:sp>
      <p:sp>
        <p:nvSpPr>
          <p:cNvPr id="5" name="Slide Number Placeholder 4">
            <a:extLst>
              <a:ext uri="{FF2B5EF4-FFF2-40B4-BE49-F238E27FC236}">
                <a16:creationId xmlns:a16="http://schemas.microsoft.com/office/drawing/2014/main" id="{19401D0E-3125-9872-6EB0-F693C3BAFA56}"/>
              </a:ext>
            </a:extLst>
          </p:cNvPr>
          <p:cNvSpPr>
            <a:spLocks noGrp="1"/>
          </p:cNvSpPr>
          <p:nvPr>
            <p:ph type="sldNum" sz="quarter" idx="12"/>
          </p:nvPr>
        </p:nvSpPr>
        <p:spPr/>
        <p:txBody>
          <a:bodyPr/>
          <a:lstStyle/>
          <a:p>
            <a:fld id="{5D1E5300-FC0F-4317-A193-EF6CE9E6F7B5}" type="slidenum">
              <a:rPr lang="en-GB" smtClean="0"/>
              <a:pPr/>
              <a:t>99</a:t>
            </a:fld>
            <a:r>
              <a:rPr lang="en-GB"/>
              <a:t>  |  </a:t>
            </a:r>
            <a:endParaRPr lang="en-GB" noProof="0" dirty="0"/>
          </a:p>
        </p:txBody>
      </p:sp>
      <p:pic>
        <p:nvPicPr>
          <p:cNvPr id="6" name="Content Placeholder 5">
            <a:extLst>
              <a:ext uri="{FF2B5EF4-FFF2-40B4-BE49-F238E27FC236}">
                <a16:creationId xmlns:a16="http://schemas.microsoft.com/office/drawing/2014/main" id="{43CD741C-8A48-1D11-6DFA-CA351A138004}"/>
              </a:ext>
            </a:extLst>
          </p:cNvPr>
          <p:cNvPicPr>
            <a:picLocks noGrp="1" noChangeAspect="1"/>
          </p:cNvPicPr>
          <p:nvPr>
            <p:ph sz="half" idx="2"/>
          </p:nvPr>
        </p:nvPicPr>
        <p:blipFill>
          <a:blip r:embed="rId2"/>
          <a:stretch>
            <a:fillRect/>
          </a:stretch>
        </p:blipFill>
        <p:spPr>
          <a:xfrm>
            <a:off x="6882815" y="2179115"/>
            <a:ext cx="3981033" cy="2847079"/>
          </a:xfrm>
          <a:prstGeom prst="rect">
            <a:avLst/>
          </a:prstGeom>
        </p:spPr>
      </p:pic>
    </p:spTree>
    <p:extLst>
      <p:ext uri="{BB962C8B-B14F-4D97-AF65-F5344CB8AC3E}">
        <p14:creationId xmlns:p14="http://schemas.microsoft.com/office/powerpoint/2010/main" val="1482426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heme/theme1.xml><?xml version="1.0" encoding="utf-8"?>
<a:theme xmlns:a="http://schemas.openxmlformats.org/drawingml/2006/main" name="Office-tema">
  <a:themeElements>
    <a:clrScheme name="Custom 1">
      <a:dk1>
        <a:srgbClr val="333333"/>
      </a:dk1>
      <a:lt1>
        <a:srgbClr val="FFFFFF"/>
      </a:lt1>
      <a:dk2>
        <a:srgbClr val="7D0023"/>
      </a:dk2>
      <a:lt2>
        <a:srgbClr val="FFF5B8"/>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_Equinor corporate template .pptx" id="{9D43A5E0-6C37-4828-94ED-585AF8205447}" vid="{4538F011-0B9E-4DEA-B388-4479C292728D}"/>
    </a:ext>
  </a:extLst>
</a:theme>
</file>

<file path=ppt/theme/theme2.xml><?xml version="1.0" encoding="utf-8"?>
<a:theme xmlns:a="http://schemas.openxmlformats.org/drawingml/2006/main" name="Custom Design">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nal_Equinor corporate template .pptx" id="{9D43A5E0-6C37-4828-94ED-585AF8205447}" vid="{2B77B72C-23F0-4130-95F0-F8C5B6F21A4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Equinor Document" ma:contentTypeID="0x01010021A623C39873404E8BA89587BD4428B40100E5B1B97F648DD944A2BB531B32532CFA" ma:contentTypeVersion="15" ma:contentTypeDescription="Create a new document." ma:contentTypeScope="" ma:versionID="084dbf7b798aa1f9349bfc12a3c8a681">
  <xsd:schema xmlns:xsd="http://www.w3.org/2001/XMLSchema" xmlns:xs="http://www.w3.org/2001/XMLSchema" xmlns:p="http://schemas.microsoft.com/office/2006/metadata/properties" xmlns:ns2="d3b7316f-f09a-4c22-af96-220fb3a31c9c" xmlns:ns3="5cbd6c5d-ee5d-4b23-b614-638b1c056c6c" targetNamespace="http://schemas.microsoft.com/office/2006/metadata/properties" ma:root="true" ma:fieldsID="2f0f3b0b5f44e81d89a66df57cc2088c" ns2:_="" ns3:_="">
    <xsd:import namespace="d3b7316f-f09a-4c22-af96-220fb3a31c9c"/>
    <xsd:import namespace="5cbd6c5d-ee5d-4b23-b614-638b1c056c6c"/>
    <xsd:element name="properties">
      <xsd:complexType>
        <xsd:sequence>
          <xsd:element name="documentManagement">
            <xsd:complexType>
              <xsd:all>
                <xsd:element ref="ns2:d632f762b19c46329b06e4a329cb5038" minOccurs="0"/>
                <xsd:element ref="ns2:TaxCatchAll" minOccurs="0"/>
                <xsd:element ref="ns2:TaxCatchAllLabel" minOccurs="0"/>
                <xsd:element ref="ns2:mbf6ec96a4d94feeaf76fee4d5d0c80e" minOccurs="0"/>
                <xsd:element ref="ns2:c71f94430ee24530b6af52dc58e8598c" minOccurs="0"/>
                <xsd:element ref="ns2:m9e92212f5fa42fa9b52bc2f3224e0af" minOccurs="0"/>
                <xsd:element ref="ns2:hfb23c77fa4f4618a5f446ac03ac12ab" minOccurs="0"/>
                <xsd:element ref="ns2:g971e9ce8060489b80a056801d36d93d" minOccurs="0"/>
                <xsd:element ref="ns2:b519d5ff8fc64ffea9cb9a4c0b377271" minOccurs="0"/>
                <xsd:element ref="ns2:o6fe11a35735487dac377a215490fa4b" minOccurs="0"/>
                <xsd:element ref="ns2:gd56e2644879487f8da67586944cf0f5" minOccurs="0"/>
                <xsd:element ref="ns3:MediaServiceMetadata" minOccurs="0"/>
                <xsd:element ref="ns3:MediaServiceFastMetadata" minOccurs="0"/>
                <xsd:element ref="ns2:SharedWithUsers" minOccurs="0"/>
                <xsd:element ref="ns2:SharedWithDetails" minOccurs="0"/>
                <xsd:element ref="ns3:MediaServiceDateTaken" minOccurs="0"/>
                <xsd:element ref="ns3:MediaLengthInSeconds" minOccurs="0"/>
                <xsd:element ref="ns2:j463fd55c1e24278acd7d668b68aa43a" minOccurs="0"/>
                <xsd:element ref="ns3:MediaServiceObjectDetectorVersions" minOccurs="0"/>
                <xsd:element ref="ns3:lcf76f155ced4ddcb4097134ff3c332f"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b7316f-f09a-4c22-af96-220fb3a31c9c" elementFormDefault="qualified">
    <xsd:import namespace="http://schemas.microsoft.com/office/2006/documentManagement/types"/>
    <xsd:import namespace="http://schemas.microsoft.com/office/infopath/2007/PartnerControls"/>
    <xsd:element name="d632f762b19c46329b06e4a329cb5038" ma:index="8" ma:taxonomy="true" ma:internalName="d632f762b19c46329b06e4a329cb5038" ma:taxonomyFieldName="EIMBusinessArea" ma:displayName="Business Area" ma:default="4;#TECHNOLOGY DIGITAL ＆ INNOVATION (TDI)|90177810-19d5-40f0-8fda-8eb6a1357ee0" ma:fieldId="{d632f762-b19c-4632-9b06-e4a329cb5038}" ma:sspId="02f74cf1-ae9f-400d-bc52-3bcd3a9e177f" ma:termSetId="a8ca9a86-9113-48ea-8063-579000373f6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b1385419-d210-44d7-bd06-e5ab8b4dff9a}" ma:internalName="TaxCatchAll" ma:showField="CatchAllData" ma:web="d3b7316f-f09a-4c22-af96-220fb3a31c9c">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b1385419-d210-44d7-bd06-e5ab8b4dff9a}" ma:internalName="TaxCatchAllLabel" ma:readOnly="true" ma:showField="CatchAllDataLabel" ma:web="d3b7316f-f09a-4c22-af96-220fb3a31c9c">
      <xsd:complexType>
        <xsd:complexContent>
          <xsd:extension base="dms:MultiChoiceLookup">
            <xsd:sequence>
              <xsd:element name="Value" type="dms:Lookup" maxOccurs="unbounded" minOccurs="0" nillable="true"/>
            </xsd:sequence>
          </xsd:extension>
        </xsd:complexContent>
      </xsd:complexType>
    </xsd:element>
    <xsd:element name="mbf6ec96a4d94feeaf76fee4d5d0c80e" ma:index="12" ma:taxonomy="true" ma:internalName="mbf6ec96a4d94feeaf76fee4d5d0c80e" ma:taxonomyFieldName="EIMCountry" ma:displayName="Country" ma:default="5;#Norway|cd21f0fc-a0f3-48c6-8f36-ae1c60534e37" ma:fieldId="{6bf6ec96-a4d9-4fee-af76-fee4d5d0c80e}" ma:taxonomyMulti="true" ma:sspId="02f74cf1-ae9f-400d-bc52-3bcd3a9e177f" ma:termSetId="0250f7c1-058f-435e-97fc-c7f58584592f" ma:anchorId="00000000-0000-0000-0000-000000000000" ma:open="false" ma:isKeyword="false">
      <xsd:complexType>
        <xsd:sequence>
          <xsd:element ref="pc:Terms" minOccurs="0" maxOccurs="1"/>
        </xsd:sequence>
      </xsd:complexType>
    </xsd:element>
    <xsd:element name="c71f94430ee24530b6af52dc58e8598c" ma:index="14" ma:taxonomy="true" ma:internalName="c71f94430ee24530b6af52dc58e8598c" ma:taxonomyFieldName="EIMInformationAsset" ma:displayName="Information type" ma:default="9;#General technology management|bdfc11fe-d766-42cf-b4f0-05f35e74f0b2" ma:fieldId="{c71f9443-0ee2-4530-b6af-52dc58e8598c}" ma:sspId="02f74cf1-ae9f-400d-bc52-3bcd3a9e177f" ma:termSetId="b76f03a6-1db7-44cf-ab25-1870b16029af" ma:anchorId="00000000-0000-0000-0000-000000000000" ma:open="false" ma:isKeyword="false">
      <xsd:complexType>
        <xsd:sequence>
          <xsd:element ref="pc:Terms" minOccurs="0" maxOccurs="1"/>
        </xsd:sequence>
      </xsd:complexType>
    </xsd:element>
    <xsd:element name="m9e92212f5fa42fa9b52bc2f3224e0af" ma:index="16" ma:taxonomy="true" ma:internalName="m9e92212f5fa42fa9b52bc2f3224e0af" ma:taxonomyFieldName="EIMLegalEntity" ma:displayName="Legal Entity" ma:default="1;#Equinor ASA|98c35a5d-62b8-4578-be3d-53b9f4deec1f" ma:fieldId="{69e92212-f5fa-42fa-9b52-bc2f3224e0af}" ma:sspId="02f74cf1-ae9f-400d-bc52-3bcd3a9e177f" ma:termSetId="547ebc0c-73a3-4a88-b498-ea2a950fe21d" ma:anchorId="00000000-0000-0000-0000-000000000000" ma:open="false" ma:isKeyword="false">
      <xsd:complexType>
        <xsd:sequence>
          <xsd:element ref="pc:Terms" minOccurs="0" maxOccurs="1"/>
        </xsd:sequence>
      </xsd:complexType>
    </xsd:element>
    <xsd:element name="hfb23c77fa4f4618a5f446ac03ac12ab" ma:index="18" ma:taxonomy="true" ma:internalName="hfb23c77fa4f4618a5f446ac03ac12ab" ma:taxonomyFieldName="EIMProcessArea" ma:displayName="Business capability level 1" ma:default="6;#Technology development and implementation (TDI)|01afcb3b-5eca-414e-9ead-1d3cb7205fcb" ma:fieldId="{1fb23c77-fa4f-4618-a5f4-46ac03ac12ab}" ma:sspId="02f74cf1-ae9f-400d-bc52-3bcd3a9e177f" ma:termSetId="041c847a-4248-484c-8e89-6aba1a2f3a53" ma:anchorId="00000000-0000-0000-0000-000000000000" ma:open="false" ma:isKeyword="false">
      <xsd:complexType>
        <xsd:sequence>
          <xsd:element ref="pc:Terms" minOccurs="0" maxOccurs="1"/>
        </xsd:sequence>
      </xsd:complexType>
    </xsd:element>
    <xsd:element name="g971e9ce8060489b80a056801d36d93d" ma:index="20" ma:taxonomy="true" ma:internalName="g971e9ce8060489b80a056801d36d93d" ma:taxonomyFieldName="EIMProcess" ma:displayName="Business capability level 2" ma:default="7;#Technology development and implementation|dc35df5a-637b-4931-aa8a-8ad4f87f1407" ma:fieldId="{0971e9ce-8060-489b-80a0-56801d36d93d}" ma:sspId="02f74cf1-ae9f-400d-bc52-3bcd3a9e177f" ma:termSetId="3b80e1d2-5900-412d-b185-fa8652847d19" ma:anchorId="00000000-0000-0000-0000-000000000000" ma:open="false" ma:isKeyword="false">
      <xsd:complexType>
        <xsd:sequence>
          <xsd:element ref="pc:Terms" minOccurs="0" maxOccurs="1"/>
        </xsd:sequence>
      </xsd:complexType>
    </xsd:element>
    <xsd:element name="b519d5ff8fc64ffea9cb9a4c0b377271" ma:index="22" ma:taxonomy="true" ma:internalName="b519d5ff8fc64ffea9cb9a4c0b377271" ma:taxonomyFieldName="EIMSecurityClassification" ma:displayName="Security Classification" ma:default="16;#Restricted|2778d0cb-d518-40da-b77b-8925576cf660" ma:fieldId="{b519d5ff-8fc6-4ffe-a9cb-9a4c0b377271}" ma:sspId="02f74cf1-ae9f-400d-bc52-3bcd3a9e177f" ma:termSetId="6586e8a5-4521-47b6-a267-a502c9a77ea2" ma:anchorId="00000000-0000-0000-0000-000000000000" ma:open="false" ma:isKeyword="false">
      <xsd:complexType>
        <xsd:sequence>
          <xsd:element ref="pc:Terms" minOccurs="0" maxOccurs="1"/>
        </xsd:sequence>
      </xsd:complexType>
    </xsd:element>
    <xsd:element name="o6fe11a35735487dac377a215490fa4b" ma:index="24" nillable="true" ma:taxonomy="true" ma:internalName="o6fe11a35735487dac377a215490fa4b" ma:taxonomyFieldName="EIMSource" ma:displayName="Source" ma:default="3;#Office 365|23cc2eaf-b88f-49bf-9aee-2309aadb8846" ma:fieldId="{86fe11a3-5735-487d-ac37-7a215490fa4b}" ma:sspId="02f74cf1-ae9f-400d-bc52-3bcd3a9e177f" ma:termSetId="68f706c4-2129-47d0-b770-1bab961b61be" ma:anchorId="00000000-0000-0000-0000-000000000000" ma:open="false" ma:isKeyword="false">
      <xsd:complexType>
        <xsd:sequence>
          <xsd:element ref="pc:Terms" minOccurs="0" maxOccurs="1"/>
        </xsd:sequence>
      </xsd:complexType>
    </xsd:element>
    <xsd:element name="gd56e2644879487f8da67586944cf0f5" ma:index="26" ma:taxonomy="true" ma:internalName="gd56e2644879487f8da67586944cf0f5" ma:taxonomyFieldName="EIMStatus" ma:displayName="Status" ma:default="2;#Draft|af4d3abd-d88d-48b7-8fea-db9baac9496f" ma:fieldId="{0d56e264-4879-487f-8da6-7586944cf0f5}" ma:sspId="02f74cf1-ae9f-400d-bc52-3bcd3a9e177f" ma:termSetId="ee819452-dde8-4ad2-a8b9-030bdfafa61b" ma:anchorId="00000000-0000-0000-0000-000000000000" ma:open="false" ma:isKeyword="false">
      <xsd:complexType>
        <xsd:sequence>
          <xsd:element ref="pc:Terms" minOccurs="0" maxOccurs="1"/>
        </xsd:sequence>
      </xsd:complexType>
    </xsd:element>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j463fd55c1e24278acd7d668b68aa43a" ma:index="34" nillable="true" ma:taxonomy="true" ma:internalName="j463fd55c1e24278acd7d668b68aa43a" ma:taxonomyFieldName="EIMOrganisationUnit" ma:displayName="Organisation Unit" ma:default="23;#TDI EMERGING AND FUTURE BUSINESS (TDI EFB)|3c50ca31-343a-4f74-bdb6-2f7078209a65" ma:fieldId="{3463fd55-c1e2-4278-acd7-d668b68aa43a}" ma:sspId="02f74cf1-ae9f-400d-bc52-3bcd3a9e177f" ma:termSetId="f36a540b-7bb7-4142-ae76-bc96ba0f7f01"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cbd6c5d-ee5d-4b23-b614-638b1c056c6c" elementFormDefault="qualified">
    <xsd:import namespace="http://schemas.microsoft.com/office/2006/documentManagement/types"/>
    <xsd:import namespace="http://schemas.microsoft.com/office/infopath/2007/PartnerControls"/>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LengthInSeconds" ma:index="33" nillable="true" ma:displayName="MediaLengthInSeconds" ma:hidden="true" ma:internalName="MediaLengthInSeconds" ma:readOnly="true">
      <xsd:simpleType>
        <xsd:restriction base="dms:Unknown"/>
      </xsd:simpleType>
    </xsd:element>
    <xsd:element name="MediaServiceObjectDetectorVersions" ma:index="36" nillable="true" ma:displayName="MediaServiceObjectDetectorVersions" ma:hidden="true" ma:indexed="true" ma:internalName="MediaServiceObjectDetectorVersions" ma:readOnly="true">
      <xsd:simpleType>
        <xsd:restriction base="dms:Text"/>
      </xsd:simpleType>
    </xsd:element>
    <xsd:element name="lcf76f155ced4ddcb4097134ff3c332f" ma:index="38" nillable="true" ma:taxonomy="true" ma:internalName="lcf76f155ced4ddcb4097134ff3c332f" ma:taxonomyFieldName="MediaServiceImageTags" ma:displayName="Image Tags" ma:readOnly="false" ma:fieldId="{5cf76f15-5ced-4ddc-b409-7134ff3c332f}" ma:taxonomyMulti="true" ma:sspId="02f74cf1-ae9f-400d-bc52-3bcd3a9e177f" ma:termSetId="09814cd3-568e-fe90-9814-8d621ff8fb84" ma:anchorId="fba54fb3-c3e1-fe81-a776-ca4b69148c4d" ma:open="true" ma:isKeyword="false">
      <xsd:complexType>
        <xsd:sequence>
          <xsd:element ref="pc:Terms" minOccurs="0" maxOccurs="1"/>
        </xsd:sequence>
      </xsd:complexType>
    </xsd:element>
    <xsd:element name="MediaServiceOCR" ma:index="39" nillable="true" ma:displayName="Extracted Text" ma:internalName="MediaServiceOCR" ma:readOnly="true">
      <xsd:simpleType>
        <xsd:restriction base="dms:Note">
          <xsd:maxLength value="255"/>
        </xsd:restriction>
      </xsd:simpleType>
    </xsd:element>
    <xsd:element name="MediaServiceGenerationTime" ma:index="40" nillable="true" ma:displayName="MediaServiceGenerationTime" ma:hidden="true" ma:internalName="MediaServiceGenerationTime" ma:readOnly="true">
      <xsd:simpleType>
        <xsd:restriction base="dms:Text"/>
      </xsd:simpleType>
    </xsd:element>
    <xsd:element name="MediaServiceEventHashCode" ma:index="41" nillable="true" ma:displayName="MediaServiceEventHashCode" ma:hidden="true" ma:internalName="MediaServiceEventHashCode" ma:readOnly="true">
      <xsd:simpleType>
        <xsd:restriction base="dms:Text"/>
      </xsd:simpleType>
    </xsd:element>
    <xsd:element name="MediaServiceSearchProperties" ma:index="4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2f74cf1-ae9f-400d-bc52-3bcd3a9e177f" ContentTypeId="0x0101" PreviousValue="false" LastSyncTimeStamp="2017-04-04T06:38:12.213Z"/>
</file>

<file path=customXml/item4.xml><?xml version="1.0" encoding="utf-8"?>
<p:properties xmlns:p="http://schemas.microsoft.com/office/2006/metadata/properties" xmlns:xsi="http://www.w3.org/2001/XMLSchema-instance" xmlns:pc="http://schemas.microsoft.com/office/infopath/2007/PartnerControls">
  <documentManagement>
    <g971e9ce8060489b80a056801d36d93d xmlns="d3b7316f-f09a-4c22-af96-220fb3a31c9c">
      <Terms xmlns="http://schemas.microsoft.com/office/infopath/2007/PartnerControls">
        <TermInfo xmlns="http://schemas.microsoft.com/office/infopath/2007/PartnerControls">
          <TermName xmlns="http://schemas.microsoft.com/office/infopath/2007/PartnerControls">Not Applicable</TermName>
          <TermId xmlns="http://schemas.microsoft.com/office/infopath/2007/PartnerControls">b6a69bb1-4da6-4b3a-bc7f-2752c0395156</TermId>
        </TermInfo>
      </Terms>
    </g971e9ce8060489b80a056801d36d93d>
    <gd56e2644879487f8da67586944cf0f5 xmlns="d3b7316f-f09a-4c22-af96-220fb3a31c9c">
      <Terms xmlns="http://schemas.microsoft.com/office/infopath/2007/PartnerControls">
        <TermInfo xmlns="http://schemas.microsoft.com/office/infopath/2007/PartnerControls">
          <TermName xmlns="http://schemas.microsoft.com/office/infopath/2007/PartnerControls">Draft</TermName>
          <TermId xmlns="http://schemas.microsoft.com/office/infopath/2007/PartnerControls">af4d3abd-d88d-48b7-8fea-db9baac9496f</TermId>
        </TermInfo>
      </Terms>
    </gd56e2644879487f8da67586944cf0f5>
    <o6fe11a35735487dac377a215490fa4b xmlns="d3b7316f-f09a-4c22-af96-220fb3a31c9c">
      <Terms xmlns="http://schemas.microsoft.com/office/infopath/2007/PartnerControls">
        <TermInfo xmlns="http://schemas.microsoft.com/office/infopath/2007/PartnerControls">
          <TermName xmlns="http://schemas.microsoft.com/office/infopath/2007/PartnerControls">Office 365</TermName>
          <TermId xmlns="http://schemas.microsoft.com/office/infopath/2007/PartnerControls">23cc2eaf-b88f-49bf-9aee-2309aadb8846</TermId>
        </TermInfo>
      </Terms>
    </o6fe11a35735487dac377a215490fa4b>
    <d632f762b19c46329b06e4a329cb5038 xmlns="d3b7316f-f09a-4c22-af96-220fb3a31c9c">
      <Terms xmlns="http://schemas.microsoft.com/office/infopath/2007/PartnerControls">
        <TermInfo xmlns="http://schemas.microsoft.com/office/infopath/2007/PartnerControls">
          <TermName xmlns="http://schemas.microsoft.com/office/infopath/2007/PartnerControls">TECHNOLOGY DIGITAL ＆ INNOVATION (TDI)</TermName>
          <TermId xmlns="http://schemas.microsoft.com/office/infopath/2007/PartnerControls">90177810-19d5-40f0-8fda-8eb6a1357ee0</TermId>
        </TermInfo>
      </Terms>
    </d632f762b19c46329b06e4a329cb5038>
    <c71f94430ee24530b6af52dc58e8598c xmlns="d3b7316f-f09a-4c22-af96-220fb3a31c9c">
      <Terms xmlns="http://schemas.microsoft.com/office/infopath/2007/PartnerControls">
        <TermInfo xmlns="http://schemas.microsoft.com/office/infopath/2007/PartnerControls">
          <TermName xmlns="http://schemas.microsoft.com/office/infopath/2007/PartnerControls">Non record</TermName>
          <TermId xmlns="http://schemas.microsoft.com/office/infopath/2007/PartnerControls">90cacf05-b8a6-4550-939b-1ce95d12ffe4</TermId>
        </TermInfo>
      </Terms>
    </c71f94430ee24530b6af52dc58e8598c>
    <mbf6ec96a4d94feeaf76fee4d5d0c80e xmlns="d3b7316f-f09a-4c22-af96-220fb3a31c9c">
      <Terms xmlns="http://schemas.microsoft.com/office/infopath/2007/PartnerControls">
        <TermInfo xmlns="http://schemas.microsoft.com/office/infopath/2007/PartnerControls">
          <TermName xmlns="http://schemas.microsoft.com/office/infopath/2007/PartnerControls">Norway</TermName>
          <TermId xmlns="http://schemas.microsoft.com/office/infopath/2007/PartnerControls">cd21f0fc-a0f3-48c6-8f36-ae1c60534e37</TermId>
        </TermInfo>
      </Terms>
    </mbf6ec96a4d94feeaf76fee4d5d0c80e>
    <b519d5ff8fc64ffea9cb9a4c0b377271 xmlns="d3b7316f-f09a-4c22-af96-220fb3a31c9c">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3361fef0-33ac-457d-8a1d-df19735ffcb1</TermId>
        </TermInfo>
      </Terms>
    </b519d5ff8fc64ffea9cb9a4c0b377271>
    <m9e92212f5fa42fa9b52bc2f3224e0af xmlns="d3b7316f-f09a-4c22-af96-220fb3a31c9c">
      <Terms xmlns="http://schemas.microsoft.com/office/infopath/2007/PartnerControls">
        <TermInfo xmlns="http://schemas.microsoft.com/office/infopath/2007/PartnerControls">
          <TermName xmlns="http://schemas.microsoft.com/office/infopath/2007/PartnerControls">Equinor ASA</TermName>
          <TermId xmlns="http://schemas.microsoft.com/office/infopath/2007/PartnerControls">98c35a5d-62b8-4578-be3d-53b9f4deec1f</TermId>
        </TermInfo>
      </Terms>
    </m9e92212f5fa42fa9b52bc2f3224e0af>
    <hfb23c77fa4f4618a5f446ac03ac12ab xmlns="d3b7316f-f09a-4c22-af96-220fb3a31c9c">
      <Terms xmlns="http://schemas.microsoft.com/office/infopath/2007/PartnerControls">
        <TermInfo xmlns="http://schemas.microsoft.com/office/infopath/2007/PartnerControls">
          <TermName xmlns="http://schemas.microsoft.com/office/infopath/2007/PartnerControls">Technology development and implementation (TDI)</TermName>
          <TermId xmlns="http://schemas.microsoft.com/office/infopath/2007/PartnerControls">01afcb3b-5eca-414e-9ead-1d3cb7205fcb</TermId>
        </TermInfo>
      </Terms>
    </hfb23c77fa4f4618a5f446ac03ac12ab>
    <lcf76f155ced4ddcb4097134ff3c332f xmlns="5cbd6c5d-ee5d-4b23-b614-638b1c056c6c">
      <Terms xmlns="http://schemas.microsoft.com/office/infopath/2007/PartnerControls"/>
    </lcf76f155ced4ddcb4097134ff3c332f>
    <TaxCatchAll xmlns="d3b7316f-f09a-4c22-af96-220fb3a31c9c">
      <Value>14</Value>
      <Value>13</Value>
      <Value>23</Value>
      <Value>8</Value>
      <Value>6</Value>
      <Value>5</Value>
      <Value>4</Value>
      <Value>3</Value>
      <Value>2</Value>
      <Value>1</Value>
    </TaxCatchAll>
    <j463fd55c1e24278acd7d668b68aa43a xmlns="d3b7316f-f09a-4c22-af96-220fb3a31c9c">
      <Terms xmlns="http://schemas.microsoft.com/office/infopath/2007/PartnerControls">
        <TermInfo xmlns="http://schemas.microsoft.com/office/infopath/2007/PartnerControls">
          <TermName xmlns="http://schemas.microsoft.com/office/infopath/2007/PartnerControls">TDI EMERGING AND FUTURE BUSINESS (TDI EFB)</TermName>
          <TermId xmlns="http://schemas.microsoft.com/office/infopath/2007/PartnerControls">3c50ca31-343a-4f74-bdb6-2f7078209a65</TermId>
        </TermInfo>
      </Terms>
    </j463fd55c1e24278acd7d668b68aa43a>
    <SharedWithUsers xmlns="d3b7316f-f09a-4c22-af96-220fb3a31c9c">
      <UserInfo>
        <DisplayName>Emin Sadikhov</DisplayName>
        <AccountId>392</AccountId>
        <AccountType/>
      </UserInfo>
      <UserInfo>
        <DisplayName>Eirik Tvedt</DisplayName>
        <AccountId>405</AccountId>
        <AccountType/>
      </UserInfo>
      <UserInfo>
        <DisplayName>Marianne Houbiers</DisplayName>
        <AccountId>417</AccountId>
        <AccountType/>
      </UserInfo>
      <UserInfo>
        <DisplayName>Rigmor Mette Elde</DisplayName>
        <AccountId>389</AccountId>
        <AccountType/>
      </UserInfo>
      <UserInfo>
        <DisplayName>Yulia Biryaltseva</DisplayName>
        <AccountId>328</AccountId>
        <AccountType/>
      </UserInfo>
    </SharedWithUsers>
  </documentManagement>
</p:properties>
</file>

<file path=customXml/itemProps1.xml><?xml version="1.0" encoding="utf-8"?>
<ds:datastoreItem xmlns:ds="http://schemas.openxmlformats.org/officeDocument/2006/customXml" ds:itemID="{3BC96833-1141-4EDB-A28F-0E4D9FADECA0}">
  <ds:schemaRefs>
    <ds:schemaRef ds:uri="http://schemas.microsoft.com/sharepoint/v3/contenttype/forms"/>
  </ds:schemaRefs>
</ds:datastoreItem>
</file>

<file path=customXml/itemProps2.xml><?xml version="1.0" encoding="utf-8"?>
<ds:datastoreItem xmlns:ds="http://schemas.openxmlformats.org/officeDocument/2006/customXml" ds:itemID="{9E11711F-3EC8-4D01-B1EF-2383EDE004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b7316f-f09a-4c22-af96-220fb3a31c9c"/>
    <ds:schemaRef ds:uri="5cbd6c5d-ee5d-4b23-b614-638b1c056c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D6127A-8363-4D57-9813-4329F77995AD}">
  <ds:schemaRefs>
    <ds:schemaRef ds:uri="Microsoft.SharePoint.Taxonomy.ContentTypeSync"/>
  </ds:schemaRefs>
</ds:datastoreItem>
</file>

<file path=customXml/itemProps4.xml><?xml version="1.0" encoding="utf-8"?>
<ds:datastoreItem xmlns:ds="http://schemas.openxmlformats.org/officeDocument/2006/customXml" ds:itemID="{6AF9B183-F74A-4F7B-9003-4A9C317ECADC}">
  <ds:schemaRefs>
    <ds:schemaRef ds:uri="d3b7316f-f09a-4c22-af96-220fb3a31c9c"/>
    <ds:schemaRef ds:uri="http://purl.org/dc/elements/1.1/"/>
    <ds:schemaRef ds:uri="http://schemas.microsoft.com/office/2006/metadata/properties"/>
    <ds:schemaRef ds:uri="5cbd6c5d-ee5d-4b23-b614-638b1c056c6c"/>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Metadata/LabelInfo.xml><?xml version="1.0" encoding="utf-8"?>
<clbl:labelList xmlns:clbl="http://schemas.microsoft.com/office/2020/mipLabelMetadata">
  <clbl:label id="{3aa4a235-b6e2-48d5-9195-7fcf05b459b0}" enabled="0" method="" siteId="{3aa4a235-b6e2-48d5-9195-7fcf05b459b0}" removed="1"/>
</clbl:labelList>
</file>

<file path=docProps/app.xml><?xml version="1.0" encoding="utf-8"?>
<Properties xmlns="http://schemas.openxmlformats.org/officeDocument/2006/extended-properties" xmlns:vt="http://schemas.openxmlformats.org/officeDocument/2006/docPropsVTypes">
  <Template/>
  <TotalTime>144356</TotalTime>
  <Words>11848</Words>
  <Application>Microsoft Office PowerPoint</Application>
  <PresentationFormat>Widescreen</PresentationFormat>
  <Paragraphs>2890</Paragraphs>
  <Slides>201</Slides>
  <Notes>3</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201</vt:i4>
      </vt:variant>
    </vt:vector>
  </HeadingPairs>
  <TitlesOfParts>
    <vt:vector size="227" baseType="lpstr">
      <vt:lpstr>MuseoSans-300Italic</vt:lpstr>
      <vt:lpstr>Harlow Solid Italic</vt:lpstr>
      <vt:lpstr>Calibri</vt:lpstr>
      <vt:lpstr>Equinor</vt:lpstr>
      <vt:lpstr>-apple-system</vt:lpstr>
      <vt:lpstr>Cambria Math</vt:lpstr>
      <vt:lpstr>Adobe Garamond Pro</vt:lpstr>
      <vt:lpstr>MuseoSans-300</vt:lpstr>
      <vt:lpstr>Aptos</vt:lpstr>
      <vt:lpstr>Wingdings-Regular</vt:lpstr>
      <vt:lpstr>Symbol</vt:lpstr>
      <vt:lpstr>Consolas</vt:lpstr>
      <vt:lpstr>SFMono-Regular</vt:lpstr>
      <vt:lpstr>Kunstler Script</vt:lpstr>
      <vt:lpstr>Old English Text MT</vt:lpstr>
      <vt:lpstr>var(--pst-font-family-monospace)</vt:lpstr>
      <vt:lpstr>Wingdings</vt:lpstr>
      <vt:lpstr>LucidaGrande</vt:lpstr>
      <vt:lpstr>Aptos Narrow</vt:lpstr>
      <vt:lpstr>Equinor Light</vt:lpstr>
      <vt:lpstr>Kristen ITC</vt:lpstr>
      <vt:lpstr>Arial</vt:lpstr>
      <vt:lpstr>MuseoSans-500</vt:lpstr>
      <vt:lpstr>Equinor Medium</vt:lpstr>
      <vt:lpstr>Office-tema</vt:lpstr>
      <vt:lpstr>Custom Design</vt:lpstr>
      <vt:lpstr> Module 3: Machine Learning Fundamentals </vt:lpstr>
      <vt:lpstr>MACHINE LEARNING</vt:lpstr>
      <vt:lpstr>UNCERTAINTY CHARACTERIZATION</vt:lpstr>
      <vt:lpstr>Day 1: Fundamentals and Logistic regression</vt:lpstr>
      <vt:lpstr>Introduction</vt:lpstr>
      <vt:lpstr>What is Machine Learning?</vt:lpstr>
      <vt:lpstr>Machine Learning </vt:lpstr>
      <vt:lpstr>Classical modelling</vt:lpstr>
      <vt:lpstr>Mochine learning modelling (House market example)</vt:lpstr>
      <vt:lpstr>Supervised / Unsupervised Machine Learning</vt:lpstr>
      <vt:lpstr>Common applications of classification (geosciences)</vt:lpstr>
      <vt:lpstr>Common applications of classification</vt:lpstr>
      <vt:lpstr>Some applications of unsupervised ML</vt:lpstr>
      <vt:lpstr>Other types of machine learning</vt:lpstr>
      <vt:lpstr>The pilars of Machine Learning algorithm – example house selling</vt:lpstr>
      <vt:lpstr>The pilars of Machine Learning algorithm – example house selling</vt:lpstr>
      <vt:lpstr>PowerPoint Presentation</vt:lpstr>
      <vt:lpstr>Roadmap for this course</vt:lpstr>
      <vt:lpstr>Detailed Roadmap</vt:lpstr>
      <vt:lpstr>High level overview of classification algorithms (Scikit-learn.org)</vt:lpstr>
      <vt:lpstr>Day 1: Fundamentals and Logistic regression</vt:lpstr>
      <vt:lpstr>Data analysis and visualization</vt:lpstr>
      <vt:lpstr>The pilars of Machine Learning algorithm training</vt:lpstr>
      <vt:lpstr>Some real problems…</vt:lpstr>
      <vt:lpstr>PowerPoint Presentation</vt:lpstr>
      <vt:lpstr>Day 1: Fundamentals and Logistic regression</vt:lpstr>
      <vt:lpstr>Logistic regression</vt:lpstr>
      <vt:lpstr>The pilars of Machine Learning algorithm training</vt:lpstr>
      <vt:lpstr>Linear regression reminder</vt:lpstr>
      <vt:lpstr>PowerPoint Presentation</vt:lpstr>
      <vt:lpstr>Why does linear regression fails on classification tasks?</vt:lpstr>
      <vt:lpstr>Why does linear regression fails on classification tasks</vt:lpstr>
      <vt:lpstr>Introduction to logistic regression</vt:lpstr>
      <vt:lpstr>PowerPoint Presentation</vt:lpstr>
      <vt:lpstr>Introduction to logistic regression: more than one input feature?</vt:lpstr>
      <vt:lpstr>PowerPoint Presentation</vt:lpstr>
      <vt:lpstr>Interpretation</vt:lpstr>
      <vt:lpstr>Decision boundaries</vt:lpstr>
      <vt:lpstr>Binary vs multiclass  classification</vt:lpstr>
      <vt:lpstr>Day 1: Fundamentals and Logistic regression</vt:lpstr>
      <vt:lpstr>Log-likelihood</vt:lpstr>
      <vt:lpstr>The pilars of Machine Learning algorithm training</vt:lpstr>
      <vt:lpstr>Choosing the model parameters = evaluating model with maximum likelihood…</vt:lpstr>
      <vt:lpstr>Why does MSE Cost function does not work?</vt:lpstr>
      <vt:lpstr>Log lilelihood loss aka cross-entropy function</vt:lpstr>
      <vt:lpstr>Log likelihood</vt:lpstr>
      <vt:lpstr>PowerPoint Presentation</vt:lpstr>
      <vt:lpstr>Day 1: Fundamentals and Logistic regression</vt:lpstr>
      <vt:lpstr>Gradient descent</vt:lpstr>
      <vt:lpstr>The pilars of Machine Learning algorithm training</vt:lpstr>
      <vt:lpstr>Optimization: gradient descent for logistic regression</vt:lpstr>
      <vt:lpstr>PowerPoint Presentation</vt:lpstr>
      <vt:lpstr>PowerPoint Presentation</vt:lpstr>
      <vt:lpstr>Convergence, learning rate</vt:lpstr>
      <vt:lpstr>Convergence, learning rate</vt:lpstr>
      <vt:lpstr>Convergence, learning rate</vt:lpstr>
      <vt:lpstr>Convergence, learning rate</vt:lpstr>
      <vt:lpstr>PowerPoint Presentation</vt:lpstr>
      <vt:lpstr>Day 1: Fundamentals and Logistic regression</vt:lpstr>
      <vt:lpstr>The pilars of Machine Learning algorithm training</vt:lpstr>
      <vt:lpstr>Evaluating how model generalizes</vt:lpstr>
      <vt:lpstr>Evaluating how model generalizes</vt:lpstr>
      <vt:lpstr>PowerPoint Presentation</vt:lpstr>
      <vt:lpstr>Importance of model evaluation</vt:lpstr>
      <vt:lpstr>PowerPoint Presentation</vt:lpstr>
      <vt:lpstr>Accuracy, precision, recall</vt:lpstr>
      <vt:lpstr>Trade-off precision/Recall</vt:lpstr>
      <vt:lpstr>Trade-off precision/Recall</vt:lpstr>
      <vt:lpstr>Trade-off precision/Recall</vt:lpstr>
      <vt:lpstr>Trade-off precision/Recall</vt:lpstr>
      <vt:lpstr>PowerPoint Presentation</vt:lpstr>
      <vt:lpstr>Comparing algorithm performance</vt:lpstr>
      <vt:lpstr>Synthesizing data </vt:lpstr>
      <vt:lpstr>PowerPoint Presentation</vt:lpstr>
      <vt:lpstr>PowerPoint Presentation</vt:lpstr>
      <vt:lpstr>PowerPoint Presentation</vt:lpstr>
      <vt:lpstr>Day 1: Fundamentals and Logistic regression</vt:lpstr>
      <vt:lpstr>Feature Engineering &amp; Preprocessing</vt:lpstr>
      <vt:lpstr>Why is a linear model not always sufficient?</vt:lpstr>
      <vt:lpstr>Feature engineering</vt:lpstr>
      <vt:lpstr>PowerPoint Presentation</vt:lpstr>
      <vt:lpstr>PowerPoint Presentation</vt:lpstr>
      <vt:lpstr>Beyond «linear» logistic regression </vt:lpstr>
      <vt:lpstr>Handling missing data</vt:lpstr>
      <vt:lpstr>Categorical variables</vt:lpstr>
      <vt:lpstr>Feature scaling</vt:lpstr>
      <vt:lpstr>PowerPoint Presentation</vt:lpstr>
      <vt:lpstr>Pipelines</vt:lpstr>
      <vt:lpstr>PowerPoint Presentation</vt:lpstr>
      <vt:lpstr>PowerPoint Presentation</vt:lpstr>
      <vt:lpstr>Day 1: Fundamentals and Logistic regression</vt:lpstr>
      <vt:lpstr>Regularization</vt:lpstr>
      <vt:lpstr>The pilars of Machine Learning algorithm training</vt:lpstr>
      <vt:lpstr>PowerPoint Presentation</vt:lpstr>
      <vt:lpstr>Overfitting</vt:lpstr>
      <vt:lpstr>Bias-variance intuition</vt:lpstr>
      <vt:lpstr>Bias-variance trade-off</vt:lpstr>
      <vt:lpstr>How to address…</vt:lpstr>
      <vt:lpstr>Regularization intuition</vt:lpstr>
      <vt:lpstr>L1 - L2 regularization</vt:lpstr>
      <vt:lpstr>PowerPoint Presentation</vt:lpstr>
      <vt:lpstr>PowerPoint Presentation</vt:lpstr>
      <vt:lpstr>PowerPoint Presentation</vt:lpstr>
      <vt:lpstr>Day 1: Fundamentals and Logistic regression</vt:lpstr>
      <vt:lpstr>Hyperparameter tuning</vt:lpstr>
      <vt:lpstr>Can we do more? Hyperparameter tuning techniques</vt:lpstr>
      <vt:lpstr>Grid vs.Random search</vt:lpstr>
      <vt:lpstr>Optimized strategies (advanced)</vt:lpstr>
      <vt:lpstr>A real example: be aware that many methods have randomness </vt:lpstr>
      <vt:lpstr>PowerPoint Presentation</vt:lpstr>
      <vt:lpstr>PowerPoint Presentation</vt:lpstr>
      <vt:lpstr>Day 1: Fundamentals and Logistic regression</vt:lpstr>
      <vt:lpstr>Summary and Take-aways </vt:lpstr>
      <vt:lpstr>Summary and Take-aways</vt:lpstr>
      <vt:lpstr>Day 2: Alternate classification algorithms</vt:lpstr>
      <vt:lpstr>Nearest neighbors </vt:lpstr>
      <vt:lpstr>Intuition</vt:lpstr>
      <vt:lpstr>«Vanilla» Algorithm</vt:lpstr>
      <vt:lpstr>Weighted distance Algorithm</vt:lpstr>
      <vt:lpstr>Bias/variance considerations</vt:lpstr>
      <vt:lpstr>PowerPoint Presentation</vt:lpstr>
      <vt:lpstr>Day 2: Alternate classification algorithms</vt:lpstr>
      <vt:lpstr>Discriminant analysis </vt:lpstr>
      <vt:lpstr>Conditional probability intuition</vt:lpstr>
      <vt:lpstr>Bayes theorem</vt:lpstr>
      <vt:lpstr>Bayes theorem</vt:lpstr>
      <vt:lpstr>Discriminant analysis intuition</vt:lpstr>
      <vt:lpstr>Discriminant analysis intuition</vt:lpstr>
      <vt:lpstr>Discriminant Analysis: Bayes theorem in action…</vt:lpstr>
      <vt:lpstr>Different forms of discriminant analysis</vt:lpstr>
      <vt:lpstr>Bias \ Variance</vt:lpstr>
      <vt:lpstr>PowerPoint Presentation</vt:lpstr>
      <vt:lpstr>Day 2: Alternate classification algorithms</vt:lpstr>
      <vt:lpstr>Support Vector Machines </vt:lpstr>
      <vt:lpstr>From logistic regression to Support Vector Machines</vt:lpstr>
      <vt:lpstr>Concept of Hinge loss</vt:lpstr>
      <vt:lpstr>From log likelihood to Hinge cost function</vt:lpstr>
      <vt:lpstr>Great! But what does it do? Large margin intuition… assume data are linearly separable</vt:lpstr>
      <vt:lpstr>Great! But what does it do? Large margin intuition… assume data are linearly separable</vt:lpstr>
      <vt:lpstr>Great! But what does it do? Large margin intuition… assume data are linearly separable</vt:lpstr>
      <vt:lpstr>What happens when data is not linearly separable?</vt:lpstr>
      <vt:lpstr>What happens when separation is non linear?</vt:lpstr>
      <vt:lpstr>Kernel intuition</vt:lpstr>
      <vt:lpstr>Kernel intuition: example</vt:lpstr>
      <vt:lpstr>Kernel intuition</vt:lpstr>
      <vt:lpstr>Kernel intuition: Choosing the landmarks</vt:lpstr>
      <vt:lpstr>SVM Parameters</vt:lpstr>
      <vt:lpstr>Common kernels</vt:lpstr>
      <vt:lpstr>PowerPoint Presentation</vt:lpstr>
      <vt:lpstr>Day 2: Alternate classification algorithms</vt:lpstr>
      <vt:lpstr>Decision Trees </vt:lpstr>
      <vt:lpstr>Introduction example</vt:lpstr>
      <vt:lpstr>Decision tree model concept</vt:lpstr>
      <vt:lpstr>Decision tree training: </vt:lpstr>
      <vt:lpstr>The pilars of Machine Learning algorithm training</vt:lpstr>
      <vt:lpstr>Evaluating a decision stump</vt:lpstr>
      <vt:lpstr>Example of complete tree</vt:lpstr>
      <vt:lpstr>Greedy algorithm: Choosing the best decision stump </vt:lpstr>
      <vt:lpstr>Prediction with decision trees</vt:lpstr>
      <vt:lpstr>Splitting on a continuous variable</vt:lpstr>
      <vt:lpstr>Splitting on several continuous variable</vt:lpstr>
      <vt:lpstr>Overfitting deep decision trees</vt:lpstr>
      <vt:lpstr>Regularization</vt:lpstr>
      <vt:lpstr>Regularization: pruning an overfitted tree</vt:lpstr>
      <vt:lpstr>PowerPoint Presentation</vt:lpstr>
      <vt:lpstr>Day 2: Alternate classification algorithms</vt:lpstr>
      <vt:lpstr>Random forests</vt:lpstr>
      <vt:lpstr>Intuition</vt:lpstr>
      <vt:lpstr>Ensemble of decision trees </vt:lpstr>
      <vt:lpstr>Bagging process</vt:lpstr>
      <vt:lpstr>What is random in the random forests</vt:lpstr>
      <vt:lpstr>PowerPoint Presentation</vt:lpstr>
      <vt:lpstr>Day 2: Alternate classification algorithms</vt:lpstr>
      <vt:lpstr>Boosted trees</vt:lpstr>
      <vt:lpstr>Intuition</vt:lpstr>
      <vt:lpstr>Example</vt:lpstr>
      <vt:lpstr>Boosting algorithm</vt:lpstr>
      <vt:lpstr>Adaboost : </vt:lpstr>
      <vt:lpstr>Adaboost : </vt:lpstr>
      <vt:lpstr>Normalizing data points</vt:lpstr>
      <vt:lpstr>Summary</vt:lpstr>
      <vt:lpstr>PowerPoint Presentation</vt:lpstr>
      <vt:lpstr>Day 2: A «REAL» lithology prediction project </vt:lpstr>
      <vt:lpstr>Overview</vt:lpstr>
      <vt:lpstr>PowerPoint Presentation</vt:lpstr>
      <vt:lpstr>PowerPoint Presentation</vt:lpstr>
      <vt:lpstr>Machine Learning Method</vt:lpstr>
      <vt:lpstr>Model input</vt:lpstr>
      <vt:lpstr>ML System Overview</vt:lpstr>
      <vt:lpstr>Base case results Johan Sverdrup</vt:lpstr>
      <vt:lpstr>Wells with REAL_LITHO (examples)</vt:lpstr>
      <vt:lpstr>Lithologies</vt:lpstr>
      <vt:lpstr>Hordaland Gp</vt:lpstr>
      <vt:lpstr>Workflow</vt:lpstr>
      <vt:lpstr>Summary</vt:lpstr>
      <vt:lpstr>Prediction 16/2 D-43</vt:lpstr>
      <vt:lpstr>Prediction 16/3 O-1-H</vt:lpstr>
      <vt:lpstr>Results summary</vt:lpstr>
      <vt:lpstr>Day 2: Alternate classification algorithms</vt:lpstr>
      <vt:lpstr>Panoma training dataset</vt:lpstr>
      <vt:lpstr>Task description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Sheyda Aalgaard</dc:creator>
  <cp:lastModifiedBy>Philippe Nivlet</cp:lastModifiedBy>
  <cp:revision>112</cp:revision>
  <dcterms:created xsi:type="dcterms:W3CDTF">2018-10-19T11:12:31Z</dcterms:created>
  <dcterms:modified xsi:type="dcterms:W3CDTF">2025-03-25T12:32:37Z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vt:lpwstr>
  </property>
  <property fmtid="{D5CDD505-2E9C-101B-9397-08002B2CF9AE}" pid="3" name="MediaServiceImageTags">
    <vt:lpwstr/>
  </property>
  <property fmtid="{D5CDD505-2E9C-101B-9397-08002B2CF9AE}" pid="4" name="EIMOrganisationUnit">
    <vt:lpwstr>23;#TDI EMERGING AND FUTURE BUSINESS (TDI EFB)|3c50ca31-343a-4f74-bdb6-2f7078209a65</vt:lpwstr>
  </property>
  <property fmtid="{D5CDD505-2E9C-101B-9397-08002B2CF9AE}" pid="5" name="SharedWithUsers">
    <vt:lpwstr>392;#Emin Sadikhov;#405;#Eirik Tvedt;#417;#Marianne Houbiers;#389;#Rigmor Mette Elde;#328;#Yulia Biryaltseva</vt:lpwstr>
  </property>
  <property fmtid="{D5CDD505-2E9C-101B-9397-08002B2CF9AE}" pid="6" name="EIMProcess">
    <vt:lpwstr>13;#Not Applicable|b6a69bb1-4da6-4b3a-bc7f-2752c0395156</vt:lpwstr>
  </property>
  <property fmtid="{D5CDD505-2E9C-101B-9397-08002B2CF9AE}" pid="7" name="EIMCountry">
    <vt:lpwstr>5;#Norway|cd21f0fc-a0f3-48c6-8f36-ae1c60534e37</vt:lpwstr>
  </property>
  <property fmtid="{D5CDD505-2E9C-101B-9397-08002B2CF9AE}" pid="8" name="EIMSource">
    <vt:lpwstr>3;#Office 365|23cc2eaf-b88f-49bf-9aee-2309aadb8846</vt:lpwstr>
  </property>
  <property fmtid="{D5CDD505-2E9C-101B-9397-08002B2CF9AE}" pid="9" name="EIMSecurityClassification">
    <vt:lpwstr>8;#Internal|3361fef0-33ac-457d-8a1d-df19735ffcb1</vt:lpwstr>
  </property>
  <property fmtid="{D5CDD505-2E9C-101B-9397-08002B2CF9AE}" pid="10" name="EIMBusinessArea">
    <vt:lpwstr>4;#TECHNOLOGY DIGITAL ＆ INNOVATION (TDI)|90177810-19d5-40f0-8fda-8eb6a1357ee0</vt:lpwstr>
  </property>
  <property fmtid="{D5CDD505-2E9C-101B-9397-08002B2CF9AE}" pid="11" name="EIMStatus">
    <vt:lpwstr>2;#Draft|af4d3abd-d88d-48b7-8fea-db9baac9496f</vt:lpwstr>
  </property>
  <property fmtid="{D5CDD505-2E9C-101B-9397-08002B2CF9AE}" pid="12" name="ContentTypeId">
    <vt:lpwstr>0x01010021A623C39873404E8BA89587BD4428B40100E5B1B97F648DD944A2BB531B32532CFA</vt:lpwstr>
  </property>
  <property fmtid="{D5CDD505-2E9C-101B-9397-08002B2CF9AE}" pid="13" name="EIMProcessArea">
    <vt:lpwstr>6;#Technology development and implementation (TDI)|01afcb3b-5eca-414e-9ead-1d3cb7205fcb</vt:lpwstr>
  </property>
  <property fmtid="{D5CDD505-2E9C-101B-9397-08002B2CF9AE}" pid="14" name="EIMLegalEntity">
    <vt:lpwstr>1;#Equinor ASA|98c35a5d-62b8-4578-be3d-53b9f4deec1f</vt:lpwstr>
  </property>
  <property fmtid="{D5CDD505-2E9C-101B-9397-08002B2CF9AE}" pid="15" name="EIMInformationAsset">
    <vt:lpwstr>14;#Non record|90cacf05-b8a6-4550-939b-1ce95d12ffe4</vt:lpwstr>
  </property>
</Properties>
</file>